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5"/>
  </p:notesMasterIdLst>
  <p:sldIdLst>
    <p:sldId id="256" r:id="rId2"/>
    <p:sldId id="258" r:id="rId3"/>
    <p:sldId id="259" r:id="rId4"/>
    <p:sldId id="260" r:id="rId5"/>
    <p:sldId id="261" r:id="rId6"/>
    <p:sldId id="263" r:id="rId7"/>
    <p:sldId id="272" r:id="rId8"/>
    <p:sldId id="299" r:id="rId9"/>
    <p:sldId id="262" r:id="rId10"/>
    <p:sldId id="298" r:id="rId11"/>
    <p:sldId id="269" r:id="rId12"/>
    <p:sldId id="275" r:id="rId13"/>
    <p:sldId id="300" r:id="rId14"/>
  </p:sldIdLst>
  <p:sldSz cx="9144000" cy="5143500" type="screen16x9"/>
  <p:notesSz cx="6858000" cy="9144000"/>
  <p:embeddedFontLst>
    <p:embeddedFont>
      <p:font typeface="Bebas Neue" panose="020B0604020202020204" charset="0"/>
      <p:regular r:id="rId16"/>
    </p:embeddedFont>
    <p:embeddedFont>
      <p:font typeface="Montserrat" panose="020B0604020202020204" charset="-52"/>
      <p:regular r:id="rId17"/>
      <p:bold r:id="rId18"/>
      <p:italic r:id="rId19"/>
      <p:boldItalic r:id="rId20"/>
    </p:embeddedFont>
    <p:embeddedFont>
      <p:font typeface="Montserrat Light" panose="020B0604020202020204" charset="-52"/>
      <p:regular r:id="rId21"/>
      <p:bold r:id="rId22"/>
      <p:italic r:id="rId23"/>
      <p:boldItalic r:id="rId24"/>
    </p:embeddedFont>
    <p:embeddedFont>
      <p:font typeface="Roboto" panose="020B0604020202020204" charset="0"/>
      <p:regular r:id="rId25"/>
      <p:bold r:id="rId26"/>
      <p:italic r:id="rId27"/>
      <p:boldItalic r:id="rId28"/>
    </p:embeddedFont>
    <p:embeddedFont>
      <p:font typeface="Roboto Black" panose="020B0604020202020204" charset="0"/>
      <p:bold r:id="rId29"/>
      <p:boldItalic r:id="rId30"/>
    </p:embeddedFont>
    <p:embeddedFont>
      <p:font typeface="Roboto Mono Light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2A0BDD5-2AA7-4EB9-B6B2-581B9FB6F0E9}">
  <a:tblStyle styleId="{02A0BDD5-2AA7-4EB9-B6B2-581B9FB6F0E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97" autoAdjust="0"/>
    <p:restoredTop sz="96352" autoAdjust="0"/>
  </p:normalViewPr>
  <p:slideViewPr>
    <p:cSldViewPr snapToGrid="0">
      <p:cViewPr varScale="1">
        <p:scale>
          <a:sx n="134" d="100"/>
          <a:sy n="134" d="100"/>
        </p:scale>
        <p:origin x="132" y="3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a404345f4_0_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0a404345f4_0_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0176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0a4250e99e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0a4250e99e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05c66915d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105c66915d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10b9445105c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10b9445105c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2346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a404345f4_0_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0a404345f4_0_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a404345f4_0_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0a404345f4_0_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0a404345f4_0_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0a404345f4_0_7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05c66915db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05c66915db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0a404345f4_0_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0a404345f4_0_8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Сегмент целевой аудитории Характеристики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Системные администраторы Отвечают за бесперебойную работу серверов, хотят заранее знать о возможных сбоях.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/>
              <a:t>DevOps-инженерыАвтоматизируют</a:t>
            </a:r>
            <a:r>
              <a:rPr lang="ru-RU" dirty="0"/>
              <a:t> развёртывание и мониторинг, заинтересованы в предиктивных сигналах.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Внутренние ИТ-отделы крупных компаний Обслуживают корпоративные сервисы, критичны к простоям, нуждаются в раннем предупреждении.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Специалисты техподдержки Получают запросы уже после инцидента — нуждаются в превентивных инструментах.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0a4250e99e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10a4250e99e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a404345f4_0_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0a404345f4_0_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7391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0a404345f4_0_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0a404345f4_0_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69800" y="1470975"/>
            <a:ext cx="5804400" cy="10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92550" y="3647550"/>
            <a:ext cx="43434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1987450" y="823525"/>
            <a:ext cx="0" cy="3467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 rot="5400000">
            <a:off x="-2362637" y="2334737"/>
            <a:ext cx="5180674" cy="455400"/>
          </a:xfrm>
          <a:custGeom>
            <a:avLst/>
            <a:gdLst/>
            <a:ahLst/>
            <a:cxnLst/>
            <a:rect l="l" t="t" r="r" b="b"/>
            <a:pathLst>
              <a:path w="125882" h="18216" extrusionOk="0">
                <a:moveTo>
                  <a:pt x="117528" y="2329"/>
                </a:moveTo>
                <a:cubicBezTo>
                  <a:pt x="117733" y="2329"/>
                  <a:pt x="117847" y="2420"/>
                  <a:pt x="118144" y="2580"/>
                </a:cubicBezTo>
                <a:cubicBezTo>
                  <a:pt x="117847" y="2420"/>
                  <a:pt x="117733" y="2329"/>
                  <a:pt x="117551" y="2329"/>
                </a:cubicBezTo>
                <a:close/>
                <a:moveTo>
                  <a:pt x="31545" y="2968"/>
                </a:moveTo>
                <a:lnTo>
                  <a:pt x="31545" y="2968"/>
                </a:lnTo>
                <a:cubicBezTo>
                  <a:pt x="31751" y="2968"/>
                  <a:pt x="31910" y="3014"/>
                  <a:pt x="32230" y="3105"/>
                </a:cubicBezTo>
                <a:cubicBezTo>
                  <a:pt x="31933" y="3014"/>
                  <a:pt x="31751" y="2968"/>
                  <a:pt x="31545" y="2968"/>
                </a:cubicBezTo>
                <a:close/>
                <a:moveTo>
                  <a:pt x="11664" y="3607"/>
                </a:moveTo>
                <a:cubicBezTo>
                  <a:pt x="11625" y="3607"/>
                  <a:pt x="11586" y="3607"/>
                  <a:pt x="11548" y="3621"/>
                </a:cubicBezTo>
                <a:lnTo>
                  <a:pt x="11548" y="3621"/>
                </a:lnTo>
                <a:cubicBezTo>
                  <a:pt x="11588" y="3618"/>
                  <a:pt x="11627" y="3614"/>
                  <a:pt x="11664" y="3607"/>
                </a:cubicBezTo>
                <a:close/>
                <a:moveTo>
                  <a:pt x="11548" y="3621"/>
                </a:moveTo>
                <a:cubicBezTo>
                  <a:pt x="11440" y="3630"/>
                  <a:pt x="11324" y="3630"/>
                  <a:pt x="11208" y="3630"/>
                </a:cubicBezTo>
                <a:lnTo>
                  <a:pt x="11527" y="3630"/>
                </a:lnTo>
                <a:cubicBezTo>
                  <a:pt x="11534" y="3627"/>
                  <a:pt x="11541" y="3624"/>
                  <a:pt x="11548" y="3621"/>
                </a:cubicBezTo>
                <a:close/>
                <a:moveTo>
                  <a:pt x="77127" y="4429"/>
                </a:moveTo>
                <a:cubicBezTo>
                  <a:pt x="77036" y="4429"/>
                  <a:pt x="76944" y="4452"/>
                  <a:pt x="76853" y="4452"/>
                </a:cubicBezTo>
                <a:lnTo>
                  <a:pt x="76990" y="4452"/>
                </a:lnTo>
                <a:cubicBezTo>
                  <a:pt x="77036" y="4452"/>
                  <a:pt x="77081" y="4429"/>
                  <a:pt x="77127" y="4429"/>
                </a:cubicBezTo>
                <a:close/>
                <a:moveTo>
                  <a:pt x="92032" y="4634"/>
                </a:moveTo>
                <a:cubicBezTo>
                  <a:pt x="91964" y="4634"/>
                  <a:pt x="91872" y="4657"/>
                  <a:pt x="91781" y="4657"/>
                </a:cubicBezTo>
                <a:cubicBezTo>
                  <a:pt x="91964" y="4657"/>
                  <a:pt x="92123" y="4634"/>
                  <a:pt x="92306" y="4634"/>
                </a:cubicBezTo>
                <a:close/>
                <a:moveTo>
                  <a:pt x="38849" y="5319"/>
                </a:moveTo>
                <a:cubicBezTo>
                  <a:pt x="38803" y="5319"/>
                  <a:pt x="38781" y="5319"/>
                  <a:pt x="38758" y="5342"/>
                </a:cubicBezTo>
                <a:cubicBezTo>
                  <a:pt x="38781" y="5319"/>
                  <a:pt x="38826" y="5319"/>
                  <a:pt x="38849" y="5319"/>
                </a:cubicBezTo>
                <a:close/>
                <a:moveTo>
                  <a:pt x="4885" y="1"/>
                </a:moveTo>
                <a:lnTo>
                  <a:pt x="4862" y="366"/>
                </a:lnTo>
                <a:cubicBezTo>
                  <a:pt x="4406" y="366"/>
                  <a:pt x="3926" y="412"/>
                  <a:pt x="3470" y="435"/>
                </a:cubicBezTo>
                <a:cubicBezTo>
                  <a:pt x="3150" y="480"/>
                  <a:pt x="2831" y="503"/>
                  <a:pt x="2488" y="526"/>
                </a:cubicBezTo>
                <a:cubicBezTo>
                  <a:pt x="2123" y="549"/>
                  <a:pt x="1781" y="686"/>
                  <a:pt x="1393" y="868"/>
                </a:cubicBezTo>
                <a:cubicBezTo>
                  <a:pt x="1256" y="914"/>
                  <a:pt x="1119" y="982"/>
                  <a:pt x="982" y="1028"/>
                </a:cubicBezTo>
                <a:cubicBezTo>
                  <a:pt x="868" y="1074"/>
                  <a:pt x="754" y="1119"/>
                  <a:pt x="639" y="1142"/>
                </a:cubicBezTo>
                <a:cubicBezTo>
                  <a:pt x="525" y="1165"/>
                  <a:pt x="411" y="1211"/>
                  <a:pt x="320" y="1233"/>
                </a:cubicBezTo>
                <a:lnTo>
                  <a:pt x="297" y="3288"/>
                </a:lnTo>
                <a:lnTo>
                  <a:pt x="0" y="18215"/>
                </a:lnTo>
                <a:lnTo>
                  <a:pt x="125882" y="18215"/>
                </a:lnTo>
                <a:lnTo>
                  <a:pt x="125882" y="4087"/>
                </a:lnTo>
                <a:cubicBezTo>
                  <a:pt x="125836" y="4109"/>
                  <a:pt x="125768" y="4132"/>
                  <a:pt x="125722" y="4132"/>
                </a:cubicBezTo>
                <a:cubicBezTo>
                  <a:pt x="125197" y="4292"/>
                  <a:pt x="125129" y="4315"/>
                  <a:pt x="125037" y="4315"/>
                </a:cubicBezTo>
                <a:lnTo>
                  <a:pt x="123211" y="4315"/>
                </a:lnTo>
                <a:lnTo>
                  <a:pt x="123599" y="4155"/>
                </a:lnTo>
                <a:cubicBezTo>
                  <a:pt x="123440" y="4087"/>
                  <a:pt x="123280" y="4018"/>
                  <a:pt x="123120" y="3927"/>
                </a:cubicBezTo>
                <a:cubicBezTo>
                  <a:pt x="122641" y="3630"/>
                  <a:pt x="122207" y="3425"/>
                  <a:pt x="121705" y="3265"/>
                </a:cubicBezTo>
                <a:cubicBezTo>
                  <a:pt x="121454" y="3174"/>
                  <a:pt x="121157" y="3128"/>
                  <a:pt x="120769" y="3128"/>
                </a:cubicBezTo>
                <a:cubicBezTo>
                  <a:pt x="120541" y="3128"/>
                  <a:pt x="120313" y="3151"/>
                  <a:pt x="120107" y="3151"/>
                </a:cubicBezTo>
                <a:cubicBezTo>
                  <a:pt x="119879" y="3174"/>
                  <a:pt x="119651" y="3174"/>
                  <a:pt x="119422" y="3174"/>
                </a:cubicBezTo>
                <a:cubicBezTo>
                  <a:pt x="119012" y="3174"/>
                  <a:pt x="118509" y="3151"/>
                  <a:pt x="118007" y="2900"/>
                </a:cubicBezTo>
                <a:cubicBezTo>
                  <a:pt x="117893" y="2854"/>
                  <a:pt x="117825" y="2808"/>
                  <a:pt x="117756" y="2786"/>
                </a:cubicBezTo>
                <a:cubicBezTo>
                  <a:pt x="117596" y="2694"/>
                  <a:pt x="117574" y="2694"/>
                  <a:pt x="117528" y="2694"/>
                </a:cubicBezTo>
                <a:cubicBezTo>
                  <a:pt x="117482" y="2694"/>
                  <a:pt x="117414" y="2694"/>
                  <a:pt x="117322" y="2740"/>
                </a:cubicBezTo>
                <a:lnTo>
                  <a:pt x="117163" y="2763"/>
                </a:lnTo>
                <a:cubicBezTo>
                  <a:pt x="116546" y="2923"/>
                  <a:pt x="115953" y="3082"/>
                  <a:pt x="115291" y="3082"/>
                </a:cubicBezTo>
                <a:lnTo>
                  <a:pt x="115223" y="3082"/>
                </a:lnTo>
                <a:cubicBezTo>
                  <a:pt x="114994" y="3082"/>
                  <a:pt x="114766" y="3037"/>
                  <a:pt x="114561" y="3014"/>
                </a:cubicBezTo>
                <a:cubicBezTo>
                  <a:pt x="114332" y="2968"/>
                  <a:pt x="114127" y="2945"/>
                  <a:pt x="113944" y="2945"/>
                </a:cubicBezTo>
                <a:cubicBezTo>
                  <a:pt x="113762" y="2945"/>
                  <a:pt x="113625" y="2968"/>
                  <a:pt x="113511" y="3037"/>
                </a:cubicBezTo>
                <a:cubicBezTo>
                  <a:pt x="113488" y="3060"/>
                  <a:pt x="113442" y="3105"/>
                  <a:pt x="113419" y="3128"/>
                </a:cubicBezTo>
                <a:cubicBezTo>
                  <a:pt x="113351" y="3219"/>
                  <a:pt x="113260" y="3311"/>
                  <a:pt x="113145" y="3379"/>
                </a:cubicBezTo>
                <a:cubicBezTo>
                  <a:pt x="112689" y="3630"/>
                  <a:pt x="112118" y="3676"/>
                  <a:pt x="111753" y="3676"/>
                </a:cubicBezTo>
                <a:cubicBezTo>
                  <a:pt x="111502" y="3676"/>
                  <a:pt x="111251" y="3653"/>
                  <a:pt x="111023" y="3653"/>
                </a:cubicBezTo>
                <a:cubicBezTo>
                  <a:pt x="110863" y="3630"/>
                  <a:pt x="110703" y="3630"/>
                  <a:pt x="110566" y="3630"/>
                </a:cubicBezTo>
                <a:lnTo>
                  <a:pt x="110498" y="3630"/>
                </a:lnTo>
                <a:cubicBezTo>
                  <a:pt x="109676" y="3630"/>
                  <a:pt x="108809" y="3927"/>
                  <a:pt x="107987" y="4201"/>
                </a:cubicBezTo>
                <a:lnTo>
                  <a:pt x="107941" y="4224"/>
                </a:lnTo>
                <a:cubicBezTo>
                  <a:pt x="107850" y="4269"/>
                  <a:pt x="107759" y="4292"/>
                  <a:pt x="107667" y="4315"/>
                </a:cubicBezTo>
                <a:cubicBezTo>
                  <a:pt x="107348" y="4429"/>
                  <a:pt x="107005" y="4543"/>
                  <a:pt x="106754" y="4703"/>
                </a:cubicBezTo>
                <a:cubicBezTo>
                  <a:pt x="106686" y="4749"/>
                  <a:pt x="106640" y="4794"/>
                  <a:pt x="106595" y="4817"/>
                </a:cubicBezTo>
                <a:cubicBezTo>
                  <a:pt x="106458" y="4931"/>
                  <a:pt x="106321" y="5068"/>
                  <a:pt x="106047" y="5137"/>
                </a:cubicBezTo>
                <a:cubicBezTo>
                  <a:pt x="105453" y="5296"/>
                  <a:pt x="104860" y="5342"/>
                  <a:pt x="104129" y="5342"/>
                </a:cubicBezTo>
                <a:cubicBezTo>
                  <a:pt x="104015" y="5342"/>
                  <a:pt x="103878" y="5342"/>
                  <a:pt x="103764" y="5319"/>
                </a:cubicBezTo>
                <a:lnTo>
                  <a:pt x="103399" y="5319"/>
                </a:lnTo>
                <a:cubicBezTo>
                  <a:pt x="102760" y="5319"/>
                  <a:pt x="102235" y="5365"/>
                  <a:pt x="101733" y="5502"/>
                </a:cubicBezTo>
                <a:cubicBezTo>
                  <a:pt x="101482" y="5547"/>
                  <a:pt x="101253" y="5616"/>
                  <a:pt x="101002" y="5684"/>
                </a:cubicBezTo>
                <a:cubicBezTo>
                  <a:pt x="99815" y="6027"/>
                  <a:pt x="98606" y="6369"/>
                  <a:pt x="97373" y="6369"/>
                </a:cubicBezTo>
                <a:cubicBezTo>
                  <a:pt x="96483" y="6369"/>
                  <a:pt x="95684" y="6187"/>
                  <a:pt x="94954" y="5821"/>
                </a:cubicBezTo>
                <a:cubicBezTo>
                  <a:pt x="94725" y="5684"/>
                  <a:pt x="94429" y="5639"/>
                  <a:pt x="94132" y="5570"/>
                </a:cubicBezTo>
                <a:cubicBezTo>
                  <a:pt x="93835" y="5525"/>
                  <a:pt x="93538" y="5456"/>
                  <a:pt x="93219" y="5319"/>
                </a:cubicBezTo>
                <a:cubicBezTo>
                  <a:pt x="93105" y="5274"/>
                  <a:pt x="93013" y="5228"/>
                  <a:pt x="92922" y="5159"/>
                </a:cubicBezTo>
                <a:cubicBezTo>
                  <a:pt x="92717" y="5068"/>
                  <a:pt x="92603" y="5000"/>
                  <a:pt x="92374" y="5000"/>
                </a:cubicBezTo>
                <a:lnTo>
                  <a:pt x="91781" y="5000"/>
                </a:lnTo>
                <a:cubicBezTo>
                  <a:pt x="91507" y="5000"/>
                  <a:pt x="91165" y="4977"/>
                  <a:pt x="90822" y="4771"/>
                </a:cubicBezTo>
                <a:cubicBezTo>
                  <a:pt x="90685" y="4680"/>
                  <a:pt x="90571" y="4589"/>
                  <a:pt x="90480" y="4498"/>
                </a:cubicBezTo>
                <a:cubicBezTo>
                  <a:pt x="90366" y="4406"/>
                  <a:pt x="90274" y="4315"/>
                  <a:pt x="90160" y="4269"/>
                </a:cubicBezTo>
                <a:cubicBezTo>
                  <a:pt x="89864" y="4155"/>
                  <a:pt x="89498" y="4132"/>
                  <a:pt x="89179" y="4132"/>
                </a:cubicBezTo>
                <a:cubicBezTo>
                  <a:pt x="89110" y="4132"/>
                  <a:pt x="89042" y="4132"/>
                  <a:pt x="88973" y="4109"/>
                </a:cubicBezTo>
                <a:lnTo>
                  <a:pt x="88517" y="4109"/>
                </a:lnTo>
                <a:cubicBezTo>
                  <a:pt x="88129" y="4109"/>
                  <a:pt x="87878" y="4155"/>
                  <a:pt x="87672" y="4269"/>
                </a:cubicBezTo>
                <a:lnTo>
                  <a:pt x="87558" y="4338"/>
                </a:lnTo>
                <a:cubicBezTo>
                  <a:pt x="87513" y="4383"/>
                  <a:pt x="87444" y="4429"/>
                  <a:pt x="87398" y="4475"/>
                </a:cubicBezTo>
                <a:cubicBezTo>
                  <a:pt x="86326" y="5159"/>
                  <a:pt x="85002" y="5981"/>
                  <a:pt x="83587" y="6050"/>
                </a:cubicBezTo>
                <a:lnTo>
                  <a:pt x="83473" y="6050"/>
                </a:lnTo>
                <a:cubicBezTo>
                  <a:pt x="83016" y="6050"/>
                  <a:pt x="82605" y="5958"/>
                  <a:pt x="82194" y="5867"/>
                </a:cubicBezTo>
                <a:cubicBezTo>
                  <a:pt x="81806" y="5776"/>
                  <a:pt x="81441" y="5684"/>
                  <a:pt x="81076" y="5684"/>
                </a:cubicBezTo>
                <a:lnTo>
                  <a:pt x="81053" y="5684"/>
                </a:lnTo>
                <a:cubicBezTo>
                  <a:pt x="80916" y="5684"/>
                  <a:pt x="80779" y="5707"/>
                  <a:pt x="80642" y="5707"/>
                </a:cubicBezTo>
                <a:cubicBezTo>
                  <a:pt x="80482" y="5707"/>
                  <a:pt x="80300" y="5730"/>
                  <a:pt x="80117" y="5730"/>
                </a:cubicBezTo>
                <a:cubicBezTo>
                  <a:pt x="79798" y="5730"/>
                  <a:pt x="79364" y="5684"/>
                  <a:pt x="78953" y="5502"/>
                </a:cubicBezTo>
                <a:lnTo>
                  <a:pt x="78816" y="5433"/>
                </a:lnTo>
                <a:cubicBezTo>
                  <a:pt x="78314" y="5182"/>
                  <a:pt x="78063" y="5045"/>
                  <a:pt x="77515" y="4954"/>
                </a:cubicBezTo>
                <a:cubicBezTo>
                  <a:pt x="77424" y="4931"/>
                  <a:pt x="77333" y="4886"/>
                  <a:pt x="77287" y="4840"/>
                </a:cubicBezTo>
                <a:lnTo>
                  <a:pt x="77264" y="4817"/>
                </a:lnTo>
                <a:cubicBezTo>
                  <a:pt x="77218" y="4794"/>
                  <a:pt x="77150" y="4794"/>
                  <a:pt x="77127" y="4794"/>
                </a:cubicBezTo>
                <a:lnTo>
                  <a:pt x="76625" y="4794"/>
                </a:lnTo>
                <a:cubicBezTo>
                  <a:pt x="76237" y="4749"/>
                  <a:pt x="75872" y="4657"/>
                  <a:pt x="75506" y="4566"/>
                </a:cubicBezTo>
                <a:cubicBezTo>
                  <a:pt x="75004" y="4429"/>
                  <a:pt x="74525" y="4315"/>
                  <a:pt x="74046" y="4292"/>
                </a:cubicBezTo>
                <a:lnTo>
                  <a:pt x="73863" y="4292"/>
                </a:lnTo>
                <a:cubicBezTo>
                  <a:pt x="73110" y="4292"/>
                  <a:pt x="72494" y="4452"/>
                  <a:pt x="71763" y="4657"/>
                </a:cubicBezTo>
                <a:cubicBezTo>
                  <a:pt x="71056" y="4840"/>
                  <a:pt x="70257" y="4908"/>
                  <a:pt x="69526" y="4977"/>
                </a:cubicBezTo>
                <a:lnTo>
                  <a:pt x="69344" y="4977"/>
                </a:lnTo>
                <a:cubicBezTo>
                  <a:pt x="69230" y="5000"/>
                  <a:pt x="69093" y="5022"/>
                  <a:pt x="68956" y="5045"/>
                </a:cubicBezTo>
                <a:cubicBezTo>
                  <a:pt x="68750" y="5091"/>
                  <a:pt x="68568" y="5159"/>
                  <a:pt x="68339" y="5159"/>
                </a:cubicBezTo>
                <a:cubicBezTo>
                  <a:pt x="68294" y="5159"/>
                  <a:pt x="68248" y="5137"/>
                  <a:pt x="68225" y="5137"/>
                </a:cubicBezTo>
                <a:cubicBezTo>
                  <a:pt x="67723" y="5114"/>
                  <a:pt x="67267" y="4954"/>
                  <a:pt x="66810" y="4794"/>
                </a:cubicBezTo>
                <a:cubicBezTo>
                  <a:pt x="66536" y="4703"/>
                  <a:pt x="66285" y="4634"/>
                  <a:pt x="66057" y="4566"/>
                </a:cubicBezTo>
                <a:cubicBezTo>
                  <a:pt x="65760" y="4498"/>
                  <a:pt x="65463" y="4498"/>
                  <a:pt x="65144" y="4498"/>
                </a:cubicBezTo>
                <a:cubicBezTo>
                  <a:pt x="64870" y="4498"/>
                  <a:pt x="64573" y="4498"/>
                  <a:pt x="64254" y="4429"/>
                </a:cubicBezTo>
                <a:lnTo>
                  <a:pt x="64139" y="4429"/>
                </a:lnTo>
                <a:cubicBezTo>
                  <a:pt x="63843" y="4361"/>
                  <a:pt x="63546" y="4315"/>
                  <a:pt x="63249" y="4315"/>
                </a:cubicBezTo>
                <a:cubicBezTo>
                  <a:pt x="63112" y="4315"/>
                  <a:pt x="62975" y="4315"/>
                  <a:pt x="62861" y="4338"/>
                </a:cubicBezTo>
                <a:cubicBezTo>
                  <a:pt x="62793" y="4361"/>
                  <a:pt x="62701" y="4383"/>
                  <a:pt x="62610" y="4406"/>
                </a:cubicBezTo>
                <a:cubicBezTo>
                  <a:pt x="62313" y="4475"/>
                  <a:pt x="61971" y="4543"/>
                  <a:pt x="61652" y="4543"/>
                </a:cubicBezTo>
                <a:cubicBezTo>
                  <a:pt x="61400" y="4543"/>
                  <a:pt x="61195" y="4498"/>
                  <a:pt x="61035" y="4406"/>
                </a:cubicBezTo>
                <a:cubicBezTo>
                  <a:pt x="60853" y="4315"/>
                  <a:pt x="60761" y="4155"/>
                  <a:pt x="60693" y="4041"/>
                </a:cubicBezTo>
                <a:cubicBezTo>
                  <a:pt x="60670" y="4018"/>
                  <a:pt x="60647" y="3950"/>
                  <a:pt x="60624" y="3950"/>
                </a:cubicBezTo>
                <a:cubicBezTo>
                  <a:pt x="60624" y="3950"/>
                  <a:pt x="60579" y="3927"/>
                  <a:pt x="60465" y="3927"/>
                </a:cubicBezTo>
                <a:cubicBezTo>
                  <a:pt x="60350" y="3927"/>
                  <a:pt x="60236" y="3950"/>
                  <a:pt x="60122" y="3950"/>
                </a:cubicBezTo>
                <a:cubicBezTo>
                  <a:pt x="60008" y="3973"/>
                  <a:pt x="59894" y="3973"/>
                  <a:pt x="59825" y="3973"/>
                </a:cubicBezTo>
                <a:cubicBezTo>
                  <a:pt x="59689" y="3973"/>
                  <a:pt x="59529" y="3973"/>
                  <a:pt x="59392" y="3995"/>
                </a:cubicBezTo>
                <a:lnTo>
                  <a:pt x="58890" y="3995"/>
                </a:lnTo>
                <a:cubicBezTo>
                  <a:pt x="58616" y="3995"/>
                  <a:pt x="58410" y="3973"/>
                  <a:pt x="58205" y="3927"/>
                </a:cubicBezTo>
                <a:cubicBezTo>
                  <a:pt x="57680" y="3813"/>
                  <a:pt x="57223" y="3470"/>
                  <a:pt x="56767" y="3174"/>
                </a:cubicBezTo>
                <a:cubicBezTo>
                  <a:pt x="56516" y="2991"/>
                  <a:pt x="56288" y="2831"/>
                  <a:pt x="56059" y="2717"/>
                </a:cubicBezTo>
                <a:cubicBezTo>
                  <a:pt x="55352" y="2352"/>
                  <a:pt x="54484" y="2147"/>
                  <a:pt x="53731" y="2147"/>
                </a:cubicBezTo>
                <a:cubicBezTo>
                  <a:pt x="53503" y="2147"/>
                  <a:pt x="53275" y="2147"/>
                  <a:pt x="53069" y="2192"/>
                </a:cubicBezTo>
                <a:cubicBezTo>
                  <a:pt x="52613" y="2283"/>
                  <a:pt x="52156" y="2352"/>
                  <a:pt x="51700" y="2420"/>
                </a:cubicBezTo>
                <a:cubicBezTo>
                  <a:pt x="51243" y="2466"/>
                  <a:pt x="50787" y="2535"/>
                  <a:pt x="50330" y="2626"/>
                </a:cubicBezTo>
                <a:cubicBezTo>
                  <a:pt x="50216" y="2649"/>
                  <a:pt x="50102" y="2671"/>
                  <a:pt x="50011" y="2694"/>
                </a:cubicBezTo>
                <a:cubicBezTo>
                  <a:pt x="49554" y="2763"/>
                  <a:pt x="49075" y="2831"/>
                  <a:pt x="48801" y="3082"/>
                </a:cubicBezTo>
                <a:cubicBezTo>
                  <a:pt x="48732" y="3174"/>
                  <a:pt x="48687" y="3219"/>
                  <a:pt x="48618" y="3288"/>
                </a:cubicBezTo>
                <a:cubicBezTo>
                  <a:pt x="48504" y="3402"/>
                  <a:pt x="48390" y="3539"/>
                  <a:pt x="48185" y="3676"/>
                </a:cubicBezTo>
                <a:lnTo>
                  <a:pt x="48070" y="3767"/>
                </a:lnTo>
                <a:cubicBezTo>
                  <a:pt x="47819" y="3927"/>
                  <a:pt x="47545" y="4132"/>
                  <a:pt x="47203" y="4224"/>
                </a:cubicBezTo>
                <a:cubicBezTo>
                  <a:pt x="47089" y="4246"/>
                  <a:pt x="46975" y="4269"/>
                  <a:pt x="46861" y="4315"/>
                </a:cubicBezTo>
                <a:cubicBezTo>
                  <a:pt x="46587" y="4383"/>
                  <a:pt x="46381" y="4429"/>
                  <a:pt x="46153" y="4589"/>
                </a:cubicBezTo>
                <a:cubicBezTo>
                  <a:pt x="45925" y="4726"/>
                  <a:pt x="45765" y="4954"/>
                  <a:pt x="45605" y="5159"/>
                </a:cubicBezTo>
                <a:cubicBezTo>
                  <a:pt x="45446" y="5365"/>
                  <a:pt x="45309" y="5570"/>
                  <a:pt x="45103" y="5753"/>
                </a:cubicBezTo>
                <a:cubicBezTo>
                  <a:pt x="44943" y="5890"/>
                  <a:pt x="44761" y="5981"/>
                  <a:pt x="44601" y="6050"/>
                </a:cubicBezTo>
                <a:cubicBezTo>
                  <a:pt x="44533" y="6095"/>
                  <a:pt x="44464" y="6141"/>
                  <a:pt x="44396" y="6187"/>
                </a:cubicBezTo>
                <a:cubicBezTo>
                  <a:pt x="44167" y="6324"/>
                  <a:pt x="43962" y="6529"/>
                  <a:pt x="43734" y="6780"/>
                </a:cubicBezTo>
                <a:cubicBezTo>
                  <a:pt x="43300" y="7214"/>
                  <a:pt x="42821" y="7716"/>
                  <a:pt x="42113" y="7762"/>
                </a:cubicBezTo>
                <a:cubicBezTo>
                  <a:pt x="42022" y="7762"/>
                  <a:pt x="41930" y="7762"/>
                  <a:pt x="41816" y="7784"/>
                </a:cubicBezTo>
                <a:cubicBezTo>
                  <a:pt x="41611" y="7784"/>
                  <a:pt x="41383" y="7807"/>
                  <a:pt x="41154" y="7807"/>
                </a:cubicBezTo>
                <a:cubicBezTo>
                  <a:pt x="40858" y="7807"/>
                  <a:pt x="40607" y="7784"/>
                  <a:pt x="40424" y="7693"/>
                </a:cubicBezTo>
                <a:cubicBezTo>
                  <a:pt x="40287" y="7647"/>
                  <a:pt x="40196" y="7556"/>
                  <a:pt x="40104" y="7488"/>
                </a:cubicBezTo>
                <a:cubicBezTo>
                  <a:pt x="40059" y="7442"/>
                  <a:pt x="40013" y="7396"/>
                  <a:pt x="39990" y="7396"/>
                </a:cubicBezTo>
                <a:cubicBezTo>
                  <a:pt x="39967" y="7373"/>
                  <a:pt x="39922" y="7373"/>
                  <a:pt x="39876" y="7351"/>
                </a:cubicBezTo>
                <a:cubicBezTo>
                  <a:pt x="39785" y="7328"/>
                  <a:pt x="39671" y="7305"/>
                  <a:pt x="39534" y="7259"/>
                </a:cubicBezTo>
                <a:cubicBezTo>
                  <a:pt x="39100" y="7031"/>
                  <a:pt x="39009" y="6666"/>
                  <a:pt x="38918" y="6324"/>
                </a:cubicBezTo>
                <a:lnTo>
                  <a:pt x="38895" y="6255"/>
                </a:lnTo>
                <a:cubicBezTo>
                  <a:pt x="38872" y="6187"/>
                  <a:pt x="38849" y="6095"/>
                  <a:pt x="38849" y="6004"/>
                </a:cubicBezTo>
                <a:cubicBezTo>
                  <a:pt x="38826" y="5913"/>
                  <a:pt x="38803" y="5776"/>
                  <a:pt x="38781" y="5684"/>
                </a:cubicBezTo>
                <a:cubicBezTo>
                  <a:pt x="38735" y="5684"/>
                  <a:pt x="38689" y="5707"/>
                  <a:pt x="38644" y="5707"/>
                </a:cubicBezTo>
                <a:cubicBezTo>
                  <a:pt x="38621" y="5707"/>
                  <a:pt x="38575" y="5707"/>
                  <a:pt x="38507" y="5684"/>
                </a:cubicBezTo>
                <a:cubicBezTo>
                  <a:pt x="38027" y="5639"/>
                  <a:pt x="37731" y="5433"/>
                  <a:pt x="37388" y="5228"/>
                </a:cubicBezTo>
                <a:lnTo>
                  <a:pt x="37343" y="5182"/>
                </a:lnTo>
                <a:lnTo>
                  <a:pt x="37320" y="5182"/>
                </a:lnTo>
                <a:cubicBezTo>
                  <a:pt x="37206" y="5182"/>
                  <a:pt x="37023" y="5159"/>
                  <a:pt x="36909" y="5045"/>
                </a:cubicBezTo>
                <a:cubicBezTo>
                  <a:pt x="36772" y="4908"/>
                  <a:pt x="36726" y="4749"/>
                  <a:pt x="36703" y="4634"/>
                </a:cubicBezTo>
                <a:lnTo>
                  <a:pt x="36681" y="4566"/>
                </a:lnTo>
                <a:cubicBezTo>
                  <a:pt x="36567" y="4406"/>
                  <a:pt x="36544" y="4361"/>
                  <a:pt x="36475" y="4338"/>
                </a:cubicBezTo>
                <a:cubicBezTo>
                  <a:pt x="36452" y="4338"/>
                  <a:pt x="36407" y="4315"/>
                  <a:pt x="36361" y="4315"/>
                </a:cubicBezTo>
                <a:cubicBezTo>
                  <a:pt x="36315" y="4315"/>
                  <a:pt x="36270" y="4338"/>
                  <a:pt x="36201" y="4338"/>
                </a:cubicBezTo>
                <a:lnTo>
                  <a:pt x="36019" y="4338"/>
                </a:lnTo>
                <a:cubicBezTo>
                  <a:pt x="35927" y="4338"/>
                  <a:pt x="35836" y="4338"/>
                  <a:pt x="35768" y="4315"/>
                </a:cubicBezTo>
                <a:cubicBezTo>
                  <a:pt x="35562" y="4269"/>
                  <a:pt x="35402" y="4178"/>
                  <a:pt x="35288" y="4087"/>
                </a:cubicBezTo>
                <a:cubicBezTo>
                  <a:pt x="35174" y="4018"/>
                  <a:pt x="35083" y="3973"/>
                  <a:pt x="34992" y="3950"/>
                </a:cubicBezTo>
                <a:cubicBezTo>
                  <a:pt x="34923" y="3927"/>
                  <a:pt x="34832" y="3927"/>
                  <a:pt x="34763" y="3904"/>
                </a:cubicBezTo>
                <a:cubicBezTo>
                  <a:pt x="34512" y="3858"/>
                  <a:pt x="34261" y="3813"/>
                  <a:pt x="33964" y="3676"/>
                </a:cubicBezTo>
                <a:cubicBezTo>
                  <a:pt x="33896" y="3653"/>
                  <a:pt x="33827" y="3607"/>
                  <a:pt x="33759" y="3585"/>
                </a:cubicBezTo>
                <a:cubicBezTo>
                  <a:pt x="33599" y="3493"/>
                  <a:pt x="33485" y="3425"/>
                  <a:pt x="33371" y="3425"/>
                </a:cubicBezTo>
                <a:lnTo>
                  <a:pt x="33325" y="3448"/>
                </a:lnTo>
                <a:cubicBezTo>
                  <a:pt x="33211" y="3448"/>
                  <a:pt x="33097" y="3470"/>
                  <a:pt x="33006" y="3493"/>
                </a:cubicBezTo>
                <a:cubicBezTo>
                  <a:pt x="32869" y="3516"/>
                  <a:pt x="32755" y="3539"/>
                  <a:pt x="32595" y="3539"/>
                </a:cubicBezTo>
                <a:cubicBezTo>
                  <a:pt x="32435" y="3539"/>
                  <a:pt x="32298" y="3516"/>
                  <a:pt x="32116" y="3448"/>
                </a:cubicBezTo>
                <a:cubicBezTo>
                  <a:pt x="31842" y="3379"/>
                  <a:pt x="31705" y="3333"/>
                  <a:pt x="31545" y="3333"/>
                </a:cubicBezTo>
                <a:cubicBezTo>
                  <a:pt x="31431" y="3333"/>
                  <a:pt x="31271" y="3356"/>
                  <a:pt x="30997" y="3402"/>
                </a:cubicBezTo>
                <a:cubicBezTo>
                  <a:pt x="30906" y="3425"/>
                  <a:pt x="30815" y="3425"/>
                  <a:pt x="30746" y="3425"/>
                </a:cubicBezTo>
                <a:cubicBezTo>
                  <a:pt x="30518" y="3425"/>
                  <a:pt x="30358" y="3379"/>
                  <a:pt x="30198" y="3333"/>
                </a:cubicBezTo>
                <a:cubicBezTo>
                  <a:pt x="30130" y="3311"/>
                  <a:pt x="30061" y="3288"/>
                  <a:pt x="29970" y="3265"/>
                </a:cubicBezTo>
                <a:cubicBezTo>
                  <a:pt x="29856" y="3242"/>
                  <a:pt x="29719" y="3219"/>
                  <a:pt x="29605" y="3219"/>
                </a:cubicBezTo>
                <a:cubicBezTo>
                  <a:pt x="29171" y="3219"/>
                  <a:pt x="28783" y="3379"/>
                  <a:pt x="28372" y="3562"/>
                </a:cubicBezTo>
                <a:cubicBezTo>
                  <a:pt x="28075" y="3699"/>
                  <a:pt x="27756" y="3858"/>
                  <a:pt x="27414" y="3927"/>
                </a:cubicBezTo>
                <a:cubicBezTo>
                  <a:pt x="27208" y="3973"/>
                  <a:pt x="26957" y="3995"/>
                  <a:pt x="26706" y="3995"/>
                </a:cubicBezTo>
                <a:cubicBezTo>
                  <a:pt x="26341" y="3995"/>
                  <a:pt x="26067" y="3950"/>
                  <a:pt x="25861" y="3858"/>
                </a:cubicBezTo>
                <a:cubicBezTo>
                  <a:pt x="25679" y="3744"/>
                  <a:pt x="25588" y="3630"/>
                  <a:pt x="25496" y="3562"/>
                </a:cubicBezTo>
                <a:cubicBezTo>
                  <a:pt x="25428" y="3470"/>
                  <a:pt x="25405" y="3448"/>
                  <a:pt x="25336" y="3425"/>
                </a:cubicBezTo>
                <a:cubicBezTo>
                  <a:pt x="25222" y="3402"/>
                  <a:pt x="25108" y="3402"/>
                  <a:pt x="25017" y="3402"/>
                </a:cubicBezTo>
                <a:lnTo>
                  <a:pt x="24926" y="3402"/>
                </a:lnTo>
                <a:cubicBezTo>
                  <a:pt x="24743" y="3402"/>
                  <a:pt x="24538" y="3402"/>
                  <a:pt x="24286" y="3311"/>
                </a:cubicBezTo>
                <a:cubicBezTo>
                  <a:pt x="24013" y="3196"/>
                  <a:pt x="23784" y="3128"/>
                  <a:pt x="23488" y="3105"/>
                </a:cubicBezTo>
                <a:cubicBezTo>
                  <a:pt x="23328" y="3082"/>
                  <a:pt x="23168" y="3082"/>
                  <a:pt x="23008" y="3082"/>
                </a:cubicBezTo>
                <a:cubicBezTo>
                  <a:pt x="22666" y="3082"/>
                  <a:pt x="22438" y="3128"/>
                  <a:pt x="22232" y="3219"/>
                </a:cubicBezTo>
                <a:cubicBezTo>
                  <a:pt x="22118" y="3288"/>
                  <a:pt x="22072" y="3311"/>
                  <a:pt x="21981" y="3402"/>
                </a:cubicBezTo>
                <a:cubicBezTo>
                  <a:pt x="21935" y="3425"/>
                  <a:pt x="21890" y="3470"/>
                  <a:pt x="21844" y="3493"/>
                </a:cubicBezTo>
                <a:cubicBezTo>
                  <a:pt x="21570" y="3699"/>
                  <a:pt x="21296" y="3858"/>
                  <a:pt x="21000" y="4018"/>
                </a:cubicBezTo>
                <a:cubicBezTo>
                  <a:pt x="20749" y="4155"/>
                  <a:pt x="20520" y="4292"/>
                  <a:pt x="20315" y="4452"/>
                </a:cubicBezTo>
                <a:cubicBezTo>
                  <a:pt x="20246" y="4498"/>
                  <a:pt x="20201" y="4543"/>
                  <a:pt x="20155" y="4566"/>
                </a:cubicBezTo>
                <a:cubicBezTo>
                  <a:pt x="19995" y="4703"/>
                  <a:pt x="19858" y="4840"/>
                  <a:pt x="19516" y="4954"/>
                </a:cubicBezTo>
                <a:lnTo>
                  <a:pt x="19402" y="4977"/>
                </a:lnTo>
                <a:cubicBezTo>
                  <a:pt x="19151" y="5045"/>
                  <a:pt x="18923" y="5114"/>
                  <a:pt x="18740" y="5228"/>
                </a:cubicBezTo>
                <a:cubicBezTo>
                  <a:pt x="18694" y="5274"/>
                  <a:pt x="18649" y="5319"/>
                  <a:pt x="18603" y="5365"/>
                </a:cubicBezTo>
                <a:cubicBezTo>
                  <a:pt x="18512" y="5456"/>
                  <a:pt x="18398" y="5570"/>
                  <a:pt x="18192" y="5662"/>
                </a:cubicBezTo>
                <a:cubicBezTo>
                  <a:pt x="17439" y="6004"/>
                  <a:pt x="17142" y="6050"/>
                  <a:pt x="17005" y="6050"/>
                </a:cubicBezTo>
                <a:cubicBezTo>
                  <a:pt x="16731" y="6050"/>
                  <a:pt x="16526" y="5936"/>
                  <a:pt x="16343" y="5867"/>
                </a:cubicBezTo>
                <a:cubicBezTo>
                  <a:pt x="16298" y="5844"/>
                  <a:pt x="16252" y="5799"/>
                  <a:pt x="16206" y="5776"/>
                </a:cubicBezTo>
                <a:cubicBezTo>
                  <a:pt x="16024" y="5707"/>
                  <a:pt x="15978" y="5707"/>
                  <a:pt x="15727" y="5684"/>
                </a:cubicBezTo>
                <a:lnTo>
                  <a:pt x="15613" y="5684"/>
                </a:lnTo>
                <a:cubicBezTo>
                  <a:pt x="15179" y="5684"/>
                  <a:pt x="14974" y="5502"/>
                  <a:pt x="14768" y="5296"/>
                </a:cubicBezTo>
                <a:lnTo>
                  <a:pt x="14700" y="5251"/>
                </a:lnTo>
                <a:cubicBezTo>
                  <a:pt x="14654" y="5205"/>
                  <a:pt x="14609" y="5182"/>
                  <a:pt x="14563" y="5137"/>
                </a:cubicBezTo>
                <a:cubicBezTo>
                  <a:pt x="14403" y="5022"/>
                  <a:pt x="14175" y="4863"/>
                  <a:pt x="14084" y="4612"/>
                </a:cubicBezTo>
                <a:cubicBezTo>
                  <a:pt x="13969" y="4589"/>
                  <a:pt x="13855" y="4589"/>
                  <a:pt x="13718" y="4566"/>
                </a:cubicBezTo>
                <a:cubicBezTo>
                  <a:pt x="13490" y="4543"/>
                  <a:pt x="13216" y="4520"/>
                  <a:pt x="12942" y="4429"/>
                </a:cubicBezTo>
                <a:cubicBezTo>
                  <a:pt x="12783" y="4361"/>
                  <a:pt x="12646" y="4269"/>
                  <a:pt x="12486" y="4201"/>
                </a:cubicBezTo>
                <a:cubicBezTo>
                  <a:pt x="12349" y="4109"/>
                  <a:pt x="12189" y="4018"/>
                  <a:pt x="12052" y="3995"/>
                </a:cubicBezTo>
                <a:cubicBezTo>
                  <a:pt x="11984" y="3973"/>
                  <a:pt x="11915" y="3973"/>
                  <a:pt x="11847" y="3973"/>
                </a:cubicBezTo>
                <a:lnTo>
                  <a:pt x="11550" y="3973"/>
                </a:lnTo>
                <a:cubicBezTo>
                  <a:pt x="11436" y="3995"/>
                  <a:pt x="11345" y="3995"/>
                  <a:pt x="11208" y="3995"/>
                </a:cubicBezTo>
                <a:cubicBezTo>
                  <a:pt x="11071" y="3995"/>
                  <a:pt x="10934" y="3973"/>
                  <a:pt x="10797" y="3950"/>
                </a:cubicBezTo>
                <a:cubicBezTo>
                  <a:pt x="10340" y="3813"/>
                  <a:pt x="10135" y="3425"/>
                  <a:pt x="9952" y="3105"/>
                </a:cubicBezTo>
                <a:lnTo>
                  <a:pt x="9929" y="3105"/>
                </a:lnTo>
                <a:cubicBezTo>
                  <a:pt x="9724" y="2717"/>
                  <a:pt x="9290" y="2283"/>
                  <a:pt x="8834" y="2010"/>
                </a:cubicBezTo>
                <a:cubicBezTo>
                  <a:pt x="8674" y="1918"/>
                  <a:pt x="8560" y="1895"/>
                  <a:pt x="8354" y="1895"/>
                </a:cubicBezTo>
                <a:lnTo>
                  <a:pt x="8126" y="1895"/>
                </a:lnTo>
                <a:cubicBezTo>
                  <a:pt x="7738" y="1895"/>
                  <a:pt x="7578" y="1827"/>
                  <a:pt x="7327" y="1713"/>
                </a:cubicBezTo>
                <a:lnTo>
                  <a:pt x="7282" y="1690"/>
                </a:lnTo>
                <a:cubicBezTo>
                  <a:pt x="7213" y="1667"/>
                  <a:pt x="7168" y="1644"/>
                  <a:pt x="7099" y="1622"/>
                </a:cubicBezTo>
                <a:cubicBezTo>
                  <a:pt x="6916" y="1553"/>
                  <a:pt x="6711" y="1462"/>
                  <a:pt x="6528" y="1325"/>
                </a:cubicBezTo>
                <a:cubicBezTo>
                  <a:pt x="6369" y="1188"/>
                  <a:pt x="6277" y="1051"/>
                  <a:pt x="6186" y="914"/>
                </a:cubicBezTo>
                <a:cubicBezTo>
                  <a:pt x="6118" y="800"/>
                  <a:pt x="6049" y="731"/>
                  <a:pt x="5981" y="686"/>
                </a:cubicBezTo>
                <a:cubicBezTo>
                  <a:pt x="5638" y="480"/>
                  <a:pt x="5227" y="366"/>
                  <a:pt x="4885" y="366"/>
                </a:cubicBezTo>
                <a:lnTo>
                  <a:pt x="488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 advTm="30000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2_4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713150" y="2384812"/>
            <a:ext cx="22227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1"/>
          </p:nvPr>
        </p:nvSpPr>
        <p:spPr>
          <a:xfrm>
            <a:off x="713150" y="2868161"/>
            <a:ext cx="222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 idx="2"/>
          </p:nvPr>
        </p:nvSpPr>
        <p:spPr>
          <a:xfrm>
            <a:off x="713150" y="3541723"/>
            <a:ext cx="22227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3"/>
          </p:nvPr>
        </p:nvSpPr>
        <p:spPr>
          <a:xfrm>
            <a:off x="713150" y="4024621"/>
            <a:ext cx="222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title" idx="4"/>
          </p:nvPr>
        </p:nvSpPr>
        <p:spPr>
          <a:xfrm>
            <a:off x="713150" y="1227425"/>
            <a:ext cx="22227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ubTitle" idx="5"/>
          </p:nvPr>
        </p:nvSpPr>
        <p:spPr>
          <a:xfrm>
            <a:off x="713150" y="1711225"/>
            <a:ext cx="222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title" idx="6"/>
          </p:nvPr>
        </p:nvSpPr>
        <p:spPr>
          <a:xfrm>
            <a:off x="720000" y="413875"/>
            <a:ext cx="7691100" cy="548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/>
          <p:nvPr/>
        </p:nvSpPr>
        <p:spPr>
          <a:xfrm rot="5400000">
            <a:off x="6317326" y="2316719"/>
            <a:ext cx="5144643" cy="511204"/>
          </a:xfrm>
          <a:custGeom>
            <a:avLst/>
            <a:gdLst/>
            <a:ahLst/>
            <a:cxnLst/>
            <a:rect l="l" t="t" r="r" b="b"/>
            <a:pathLst>
              <a:path w="125311" h="37321" extrusionOk="0">
                <a:moveTo>
                  <a:pt x="40880" y="37320"/>
                </a:moveTo>
                <a:cubicBezTo>
                  <a:pt x="40629" y="37320"/>
                  <a:pt x="40355" y="37206"/>
                  <a:pt x="40104" y="37183"/>
                </a:cubicBezTo>
                <a:cubicBezTo>
                  <a:pt x="40355" y="37206"/>
                  <a:pt x="40629" y="37320"/>
                  <a:pt x="40880" y="37320"/>
                </a:cubicBezTo>
                <a:lnTo>
                  <a:pt x="40972" y="37297"/>
                </a:lnTo>
                <a:cubicBezTo>
                  <a:pt x="40949" y="37320"/>
                  <a:pt x="40903" y="37320"/>
                  <a:pt x="40880" y="37320"/>
                </a:cubicBezTo>
                <a:close/>
                <a:moveTo>
                  <a:pt x="88905" y="37297"/>
                </a:moveTo>
                <a:cubicBezTo>
                  <a:pt x="88882" y="37274"/>
                  <a:pt x="88859" y="37274"/>
                  <a:pt x="88836" y="37274"/>
                </a:cubicBezTo>
                <a:cubicBezTo>
                  <a:pt x="88859" y="37274"/>
                  <a:pt x="88882" y="37274"/>
                  <a:pt x="88905" y="37297"/>
                </a:cubicBezTo>
                <a:close/>
                <a:moveTo>
                  <a:pt x="101459" y="37183"/>
                </a:moveTo>
                <a:cubicBezTo>
                  <a:pt x="101436" y="37183"/>
                  <a:pt x="101413" y="37183"/>
                  <a:pt x="101390" y="37183"/>
                </a:cubicBezTo>
                <a:lnTo>
                  <a:pt x="101459" y="37183"/>
                </a:lnTo>
                <a:cubicBezTo>
                  <a:pt x="101710" y="37183"/>
                  <a:pt x="101801" y="36955"/>
                  <a:pt x="101984" y="36727"/>
                </a:cubicBezTo>
                <a:cubicBezTo>
                  <a:pt x="101801" y="36955"/>
                  <a:pt x="101710" y="37183"/>
                  <a:pt x="101459" y="37183"/>
                </a:cubicBezTo>
                <a:close/>
                <a:moveTo>
                  <a:pt x="89452" y="37092"/>
                </a:moveTo>
                <a:cubicBezTo>
                  <a:pt x="89452" y="37092"/>
                  <a:pt x="89452" y="37092"/>
                  <a:pt x="89452" y="37092"/>
                </a:cubicBezTo>
                <a:cubicBezTo>
                  <a:pt x="89452" y="37092"/>
                  <a:pt x="89452" y="37092"/>
                  <a:pt x="89452" y="37092"/>
                </a:cubicBezTo>
                <a:close/>
                <a:moveTo>
                  <a:pt x="100546" y="37092"/>
                </a:moveTo>
                <a:cubicBezTo>
                  <a:pt x="100523" y="37092"/>
                  <a:pt x="100500" y="37092"/>
                  <a:pt x="100477" y="37069"/>
                </a:cubicBezTo>
                <a:cubicBezTo>
                  <a:pt x="100500" y="37092"/>
                  <a:pt x="100523" y="37092"/>
                  <a:pt x="100546" y="37092"/>
                </a:cubicBezTo>
                <a:close/>
                <a:moveTo>
                  <a:pt x="100888" y="37092"/>
                </a:moveTo>
                <a:cubicBezTo>
                  <a:pt x="100911" y="37092"/>
                  <a:pt x="100911" y="37069"/>
                  <a:pt x="100934" y="37069"/>
                </a:cubicBezTo>
                <a:cubicBezTo>
                  <a:pt x="100911" y="37069"/>
                  <a:pt x="100911" y="37092"/>
                  <a:pt x="100888" y="37092"/>
                </a:cubicBezTo>
                <a:close/>
                <a:moveTo>
                  <a:pt x="100477" y="37069"/>
                </a:moveTo>
                <a:cubicBezTo>
                  <a:pt x="100112" y="36978"/>
                  <a:pt x="100135" y="36521"/>
                  <a:pt x="99884" y="36316"/>
                </a:cubicBezTo>
                <a:cubicBezTo>
                  <a:pt x="100135" y="36521"/>
                  <a:pt x="100112" y="36978"/>
                  <a:pt x="100477" y="37069"/>
                </a:cubicBezTo>
                <a:close/>
                <a:moveTo>
                  <a:pt x="69069" y="37069"/>
                </a:moveTo>
                <a:cubicBezTo>
                  <a:pt x="69047" y="37069"/>
                  <a:pt x="69024" y="37069"/>
                  <a:pt x="69024" y="37069"/>
                </a:cubicBezTo>
                <a:cubicBezTo>
                  <a:pt x="69024" y="37069"/>
                  <a:pt x="69047" y="37069"/>
                  <a:pt x="69069" y="37069"/>
                </a:cubicBezTo>
                <a:close/>
                <a:moveTo>
                  <a:pt x="87992" y="37046"/>
                </a:moveTo>
                <a:cubicBezTo>
                  <a:pt x="87786" y="36955"/>
                  <a:pt x="87581" y="36795"/>
                  <a:pt x="87444" y="36590"/>
                </a:cubicBezTo>
                <a:cubicBezTo>
                  <a:pt x="87307" y="36430"/>
                  <a:pt x="87307" y="36179"/>
                  <a:pt x="87193" y="36019"/>
                </a:cubicBezTo>
                <a:cubicBezTo>
                  <a:pt x="87307" y="36179"/>
                  <a:pt x="87307" y="36430"/>
                  <a:pt x="87444" y="36590"/>
                </a:cubicBezTo>
                <a:cubicBezTo>
                  <a:pt x="87581" y="36795"/>
                  <a:pt x="87786" y="36955"/>
                  <a:pt x="87992" y="37046"/>
                </a:cubicBezTo>
                <a:moveTo>
                  <a:pt x="40880" y="36932"/>
                </a:moveTo>
                <a:cubicBezTo>
                  <a:pt x="40789" y="36932"/>
                  <a:pt x="40675" y="36909"/>
                  <a:pt x="40561" y="36886"/>
                </a:cubicBezTo>
                <a:cubicBezTo>
                  <a:pt x="40424" y="36841"/>
                  <a:pt x="40264" y="36818"/>
                  <a:pt x="40104" y="36795"/>
                </a:cubicBezTo>
                <a:cubicBezTo>
                  <a:pt x="39967" y="36795"/>
                  <a:pt x="39762" y="36681"/>
                  <a:pt x="39579" y="36567"/>
                </a:cubicBezTo>
                <a:lnTo>
                  <a:pt x="39511" y="36544"/>
                </a:lnTo>
                <a:lnTo>
                  <a:pt x="39419" y="36498"/>
                </a:lnTo>
                <a:cubicBezTo>
                  <a:pt x="39145" y="36339"/>
                  <a:pt x="38849" y="36156"/>
                  <a:pt x="38666" y="35928"/>
                </a:cubicBezTo>
                <a:cubicBezTo>
                  <a:pt x="38484" y="35699"/>
                  <a:pt x="38438" y="35357"/>
                  <a:pt x="38369" y="34992"/>
                </a:cubicBezTo>
                <a:cubicBezTo>
                  <a:pt x="38301" y="34627"/>
                  <a:pt x="38255" y="34239"/>
                  <a:pt x="38073" y="33919"/>
                </a:cubicBezTo>
                <a:cubicBezTo>
                  <a:pt x="37890" y="33622"/>
                  <a:pt x="37639" y="33463"/>
                  <a:pt x="37434" y="33326"/>
                </a:cubicBezTo>
                <a:cubicBezTo>
                  <a:pt x="37274" y="33234"/>
                  <a:pt x="37160" y="33143"/>
                  <a:pt x="37091" y="33029"/>
                </a:cubicBezTo>
                <a:cubicBezTo>
                  <a:pt x="37046" y="32983"/>
                  <a:pt x="37046" y="32915"/>
                  <a:pt x="37046" y="32823"/>
                </a:cubicBezTo>
                <a:cubicBezTo>
                  <a:pt x="37023" y="32709"/>
                  <a:pt x="37000" y="32550"/>
                  <a:pt x="36931" y="32390"/>
                </a:cubicBezTo>
                <a:cubicBezTo>
                  <a:pt x="36772" y="32070"/>
                  <a:pt x="36521" y="32025"/>
                  <a:pt x="36384" y="32002"/>
                </a:cubicBezTo>
                <a:lnTo>
                  <a:pt x="36292" y="32002"/>
                </a:lnTo>
                <a:cubicBezTo>
                  <a:pt x="35927" y="31910"/>
                  <a:pt x="35471" y="31568"/>
                  <a:pt x="35128" y="31066"/>
                </a:cubicBezTo>
                <a:cubicBezTo>
                  <a:pt x="34763" y="30587"/>
                  <a:pt x="34398" y="30336"/>
                  <a:pt x="34033" y="30336"/>
                </a:cubicBezTo>
                <a:cubicBezTo>
                  <a:pt x="33873" y="30336"/>
                  <a:pt x="33713" y="30381"/>
                  <a:pt x="33553" y="30472"/>
                </a:cubicBezTo>
                <a:lnTo>
                  <a:pt x="33485" y="30518"/>
                </a:lnTo>
                <a:cubicBezTo>
                  <a:pt x="33439" y="30564"/>
                  <a:pt x="33394" y="30587"/>
                  <a:pt x="33348" y="30609"/>
                </a:cubicBezTo>
                <a:cubicBezTo>
                  <a:pt x="33234" y="30632"/>
                  <a:pt x="33097" y="30655"/>
                  <a:pt x="33005" y="30769"/>
                </a:cubicBezTo>
                <a:cubicBezTo>
                  <a:pt x="32914" y="30860"/>
                  <a:pt x="32846" y="30975"/>
                  <a:pt x="32800" y="31043"/>
                </a:cubicBezTo>
                <a:cubicBezTo>
                  <a:pt x="32732" y="31180"/>
                  <a:pt x="32709" y="31180"/>
                  <a:pt x="32686" y="31180"/>
                </a:cubicBezTo>
                <a:cubicBezTo>
                  <a:pt x="32686" y="31180"/>
                  <a:pt x="32663" y="31203"/>
                  <a:pt x="32617" y="31203"/>
                </a:cubicBezTo>
                <a:cubicBezTo>
                  <a:pt x="32572" y="31203"/>
                  <a:pt x="32503" y="31180"/>
                  <a:pt x="32412" y="31180"/>
                </a:cubicBezTo>
                <a:cubicBezTo>
                  <a:pt x="32321" y="31157"/>
                  <a:pt x="32229" y="31157"/>
                  <a:pt x="32138" y="31157"/>
                </a:cubicBezTo>
                <a:lnTo>
                  <a:pt x="32115" y="31157"/>
                </a:lnTo>
                <a:cubicBezTo>
                  <a:pt x="31978" y="31157"/>
                  <a:pt x="31841" y="31134"/>
                  <a:pt x="31704" y="31112"/>
                </a:cubicBezTo>
                <a:cubicBezTo>
                  <a:pt x="31567" y="31089"/>
                  <a:pt x="31431" y="31043"/>
                  <a:pt x="31271" y="31043"/>
                </a:cubicBezTo>
                <a:cubicBezTo>
                  <a:pt x="31202" y="31043"/>
                  <a:pt x="31157" y="31043"/>
                  <a:pt x="31088" y="31043"/>
                </a:cubicBezTo>
                <a:cubicBezTo>
                  <a:pt x="30860" y="31043"/>
                  <a:pt x="30609" y="31066"/>
                  <a:pt x="30358" y="31340"/>
                </a:cubicBezTo>
                <a:cubicBezTo>
                  <a:pt x="30175" y="31500"/>
                  <a:pt x="30038" y="31705"/>
                  <a:pt x="29924" y="31888"/>
                </a:cubicBezTo>
                <a:cubicBezTo>
                  <a:pt x="29878" y="31956"/>
                  <a:pt x="29833" y="32002"/>
                  <a:pt x="29810" y="32070"/>
                </a:cubicBezTo>
                <a:cubicBezTo>
                  <a:pt x="29764" y="32116"/>
                  <a:pt x="29719" y="32162"/>
                  <a:pt x="29696" y="32230"/>
                </a:cubicBezTo>
                <a:lnTo>
                  <a:pt x="29696" y="32253"/>
                </a:lnTo>
                <a:cubicBezTo>
                  <a:pt x="29627" y="32253"/>
                  <a:pt x="29559" y="32276"/>
                  <a:pt x="29490" y="32344"/>
                </a:cubicBezTo>
                <a:cubicBezTo>
                  <a:pt x="29399" y="32435"/>
                  <a:pt x="29353" y="32504"/>
                  <a:pt x="29308" y="32550"/>
                </a:cubicBezTo>
                <a:lnTo>
                  <a:pt x="29308" y="32550"/>
                </a:lnTo>
                <a:cubicBezTo>
                  <a:pt x="29239" y="32550"/>
                  <a:pt x="29171" y="32527"/>
                  <a:pt x="29057" y="32481"/>
                </a:cubicBezTo>
                <a:cubicBezTo>
                  <a:pt x="29011" y="32458"/>
                  <a:pt x="28965" y="32435"/>
                  <a:pt x="28897" y="32413"/>
                </a:cubicBezTo>
                <a:cubicBezTo>
                  <a:pt x="28851" y="32390"/>
                  <a:pt x="28714" y="32344"/>
                  <a:pt x="28646" y="32298"/>
                </a:cubicBezTo>
                <a:cubicBezTo>
                  <a:pt x="28646" y="32230"/>
                  <a:pt x="28646" y="32162"/>
                  <a:pt x="28623" y="32070"/>
                </a:cubicBezTo>
                <a:cubicBezTo>
                  <a:pt x="28577" y="31888"/>
                  <a:pt x="28395" y="31705"/>
                  <a:pt x="28372" y="31682"/>
                </a:cubicBezTo>
                <a:cubicBezTo>
                  <a:pt x="28167" y="31500"/>
                  <a:pt x="27778" y="31294"/>
                  <a:pt x="27550" y="31249"/>
                </a:cubicBezTo>
                <a:cubicBezTo>
                  <a:pt x="27505" y="31249"/>
                  <a:pt x="27482" y="31249"/>
                  <a:pt x="27436" y="31249"/>
                </a:cubicBezTo>
                <a:cubicBezTo>
                  <a:pt x="27231" y="31249"/>
                  <a:pt x="27048" y="31340"/>
                  <a:pt x="26934" y="31408"/>
                </a:cubicBezTo>
                <a:cubicBezTo>
                  <a:pt x="26888" y="31431"/>
                  <a:pt x="26843" y="31454"/>
                  <a:pt x="26820" y="31477"/>
                </a:cubicBezTo>
                <a:cubicBezTo>
                  <a:pt x="26683" y="31522"/>
                  <a:pt x="26546" y="31545"/>
                  <a:pt x="26409" y="31568"/>
                </a:cubicBezTo>
                <a:cubicBezTo>
                  <a:pt x="26318" y="31568"/>
                  <a:pt x="26249" y="31591"/>
                  <a:pt x="26181" y="31614"/>
                </a:cubicBezTo>
                <a:lnTo>
                  <a:pt x="25907" y="31659"/>
                </a:lnTo>
                <a:lnTo>
                  <a:pt x="25884" y="31956"/>
                </a:lnTo>
                <a:cubicBezTo>
                  <a:pt x="25861" y="32139"/>
                  <a:pt x="25838" y="32162"/>
                  <a:pt x="25610" y="32298"/>
                </a:cubicBezTo>
                <a:cubicBezTo>
                  <a:pt x="25564" y="32321"/>
                  <a:pt x="25496" y="32344"/>
                  <a:pt x="25450" y="32367"/>
                </a:cubicBezTo>
                <a:cubicBezTo>
                  <a:pt x="25154" y="32550"/>
                  <a:pt x="24925" y="32755"/>
                  <a:pt x="24651" y="33075"/>
                </a:cubicBezTo>
                <a:cubicBezTo>
                  <a:pt x="24583" y="33189"/>
                  <a:pt x="24492" y="33303"/>
                  <a:pt x="24423" y="33417"/>
                </a:cubicBezTo>
                <a:cubicBezTo>
                  <a:pt x="24378" y="33531"/>
                  <a:pt x="24309" y="33645"/>
                  <a:pt x="24241" y="33691"/>
                </a:cubicBezTo>
                <a:lnTo>
                  <a:pt x="24126" y="33645"/>
                </a:lnTo>
                <a:cubicBezTo>
                  <a:pt x="24012" y="33577"/>
                  <a:pt x="23830" y="33485"/>
                  <a:pt x="23624" y="33485"/>
                </a:cubicBezTo>
                <a:cubicBezTo>
                  <a:pt x="23510" y="33485"/>
                  <a:pt x="23396" y="33508"/>
                  <a:pt x="23305" y="33554"/>
                </a:cubicBezTo>
                <a:cubicBezTo>
                  <a:pt x="22940" y="33736"/>
                  <a:pt x="22917" y="34010"/>
                  <a:pt x="22917" y="34147"/>
                </a:cubicBezTo>
                <a:lnTo>
                  <a:pt x="22917" y="34216"/>
                </a:lnTo>
                <a:lnTo>
                  <a:pt x="22825" y="34261"/>
                </a:lnTo>
                <a:lnTo>
                  <a:pt x="22757" y="34307"/>
                </a:lnTo>
                <a:cubicBezTo>
                  <a:pt x="22574" y="34421"/>
                  <a:pt x="22460" y="34558"/>
                  <a:pt x="22346" y="34672"/>
                </a:cubicBezTo>
                <a:cubicBezTo>
                  <a:pt x="22278" y="34764"/>
                  <a:pt x="22209" y="34832"/>
                  <a:pt x="22118" y="34901"/>
                </a:cubicBezTo>
                <a:lnTo>
                  <a:pt x="22095" y="34923"/>
                </a:lnTo>
                <a:lnTo>
                  <a:pt x="22027" y="34969"/>
                </a:lnTo>
                <a:lnTo>
                  <a:pt x="22027" y="34946"/>
                </a:lnTo>
                <a:cubicBezTo>
                  <a:pt x="22004" y="34901"/>
                  <a:pt x="21958" y="34832"/>
                  <a:pt x="21890" y="34764"/>
                </a:cubicBezTo>
                <a:cubicBezTo>
                  <a:pt x="21798" y="34649"/>
                  <a:pt x="21684" y="34581"/>
                  <a:pt x="21593" y="34535"/>
                </a:cubicBezTo>
                <a:cubicBezTo>
                  <a:pt x="21547" y="34513"/>
                  <a:pt x="21502" y="34490"/>
                  <a:pt x="21479" y="34490"/>
                </a:cubicBezTo>
                <a:lnTo>
                  <a:pt x="21456" y="34421"/>
                </a:lnTo>
                <a:cubicBezTo>
                  <a:pt x="21410" y="34307"/>
                  <a:pt x="21273" y="34102"/>
                  <a:pt x="20977" y="34033"/>
                </a:cubicBezTo>
                <a:cubicBezTo>
                  <a:pt x="20931" y="34010"/>
                  <a:pt x="20908" y="34010"/>
                  <a:pt x="20862" y="34010"/>
                </a:cubicBezTo>
                <a:cubicBezTo>
                  <a:pt x="20703" y="34010"/>
                  <a:pt x="20566" y="34079"/>
                  <a:pt x="20474" y="34125"/>
                </a:cubicBezTo>
                <a:lnTo>
                  <a:pt x="20383" y="34147"/>
                </a:lnTo>
                <a:cubicBezTo>
                  <a:pt x="20337" y="34147"/>
                  <a:pt x="20223" y="34079"/>
                  <a:pt x="20132" y="34033"/>
                </a:cubicBezTo>
                <a:cubicBezTo>
                  <a:pt x="20086" y="34010"/>
                  <a:pt x="20064" y="33988"/>
                  <a:pt x="20018" y="33965"/>
                </a:cubicBezTo>
                <a:cubicBezTo>
                  <a:pt x="19607" y="33759"/>
                  <a:pt x="19242" y="33714"/>
                  <a:pt x="18854" y="33714"/>
                </a:cubicBezTo>
                <a:cubicBezTo>
                  <a:pt x="18808" y="33714"/>
                  <a:pt x="18762" y="33714"/>
                  <a:pt x="18694" y="33714"/>
                </a:cubicBezTo>
                <a:lnTo>
                  <a:pt x="18671" y="33714"/>
                </a:lnTo>
                <a:lnTo>
                  <a:pt x="18626" y="33714"/>
                </a:lnTo>
                <a:lnTo>
                  <a:pt x="18603" y="33691"/>
                </a:lnTo>
                <a:cubicBezTo>
                  <a:pt x="18580" y="33645"/>
                  <a:pt x="18534" y="33600"/>
                  <a:pt x="18511" y="33554"/>
                </a:cubicBezTo>
                <a:cubicBezTo>
                  <a:pt x="18443" y="33485"/>
                  <a:pt x="18374" y="33371"/>
                  <a:pt x="18283" y="33280"/>
                </a:cubicBezTo>
                <a:cubicBezTo>
                  <a:pt x="18215" y="33234"/>
                  <a:pt x="18169" y="33166"/>
                  <a:pt x="18101" y="33097"/>
                </a:cubicBezTo>
                <a:cubicBezTo>
                  <a:pt x="17986" y="32960"/>
                  <a:pt x="17849" y="32801"/>
                  <a:pt x="17667" y="32687"/>
                </a:cubicBezTo>
                <a:cubicBezTo>
                  <a:pt x="17598" y="32641"/>
                  <a:pt x="17553" y="32595"/>
                  <a:pt x="17484" y="32572"/>
                </a:cubicBezTo>
                <a:cubicBezTo>
                  <a:pt x="17461" y="32550"/>
                  <a:pt x="17416" y="32527"/>
                  <a:pt x="17393" y="32527"/>
                </a:cubicBezTo>
                <a:lnTo>
                  <a:pt x="17370" y="32481"/>
                </a:lnTo>
                <a:cubicBezTo>
                  <a:pt x="17325" y="32413"/>
                  <a:pt x="17256" y="32298"/>
                  <a:pt x="17119" y="32207"/>
                </a:cubicBezTo>
                <a:cubicBezTo>
                  <a:pt x="17005" y="32162"/>
                  <a:pt x="16891" y="32139"/>
                  <a:pt x="16822" y="32116"/>
                </a:cubicBezTo>
                <a:lnTo>
                  <a:pt x="16777" y="32116"/>
                </a:lnTo>
                <a:lnTo>
                  <a:pt x="16731" y="32070"/>
                </a:lnTo>
                <a:cubicBezTo>
                  <a:pt x="16685" y="32025"/>
                  <a:pt x="16617" y="31956"/>
                  <a:pt x="16526" y="31910"/>
                </a:cubicBezTo>
                <a:cubicBezTo>
                  <a:pt x="16275" y="31796"/>
                  <a:pt x="16001" y="31705"/>
                  <a:pt x="15772" y="31637"/>
                </a:cubicBezTo>
                <a:lnTo>
                  <a:pt x="15681" y="31591"/>
                </a:lnTo>
                <a:cubicBezTo>
                  <a:pt x="15362" y="31500"/>
                  <a:pt x="15019" y="31408"/>
                  <a:pt x="14654" y="31408"/>
                </a:cubicBezTo>
                <a:cubicBezTo>
                  <a:pt x="14403" y="31408"/>
                  <a:pt x="14175" y="31431"/>
                  <a:pt x="13946" y="31522"/>
                </a:cubicBezTo>
                <a:cubicBezTo>
                  <a:pt x="13650" y="31637"/>
                  <a:pt x="13353" y="31888"/>
                  <a:pt x="13079" y="32093"/>
                </a:cubicBezTo>
                <a:cubicBezTo>
                  <a:pt x="13011" y="32139"/>
                  <a:pt x="12965" y="32184"/>
                  <a:pt x="12919" y="32207"/>
                </a:cubicBezTo>
                <a:cubicBezTo>
                  <a:pt x="12714" y="32367"/>
                  <a:pt x="12577" y="32595"/>
                  <a:pt x="12463" y="32801"/>
                </a:cubicBezTo>
                <a:cubicBezTo>
                  <a:pt x="12371" y="32983"/>
                  <a:pt x="12257" y="33166"/>
                  <a:pt x="12143" y="33189"/>
                </a:cubicBezTo>
                <a:cubicBezTo>
                  <a:pt x="12098" y="33212"/>
                  <a:pt x="12052" y="33212"/>
                  <a:pt x="11961" y="33212"/>
                </a:cubicBezTo>
                <a:cubicBezTo>
                  <a:pt x="11869" y="33212"/>
                  <a:pt x="11732" y="33189"/>
                  <a:pt x="11618" y="33189"/>
                </a:cubicBezTo>
                <a:lnTo>
                  <a:pt x="11550" y="33189"/>
                </a:lnTo>
                <a:cubicBezTo>
                  <a:pt x="11504" y="33189"/>
                  <a:pt x="11458" y="33166"/>
                  <a:pt x="11390" y="33143"/>
                </a:cubicBezTo>
                <a:cubicBezTo>
                  <a:pt x="11299" y="33120"/>
                  <a:pt x="11162" y="33075"/>
                  <a:pt x="11025" y="33075"/>
                </a:cubicBezTo>
                <a:cubicBezTo>
                  <a:pt x="10933" y="33075"/>
                  <a:pt x="10842" y="33097"/>
                  <a:pt x="10751" y="33120"/>
                </a:cubicBezTo>
                <a:cubicBezTo>
                  <a:pt x="10591" y="33166"/>
                  <a:pt x="10523" y="33189"/>
                  <a:pt x="10408" y="33189"/>
                </a:cubicBezTo>
                <a:lnTo>
                  <a:pt x="10340" y="33166"/>
                </a:lnTo>
                <a:cubicBezTo>
                  <a:pt x="10271" y="33166"/>
                  <a:pt x="10203" y="33166"/>
                  <a:pt x="10135" y="33166"/>
                </a:cubicBezTo>
                <a:cubicBezTo>
                  <a:pt x="10020" y="33166"/>
                  <a:pt x="9906" y="33189"/>
                  <a:pt x="9815" y="33234"/>
                </a:cubicBezTo>
                <a:cubicBezTo>
                  <a:pt x="9655" y="33326"/>
                  <a:pt x="9541" y="33485"/>
                  <a:pt x="9450" y="33622"/>
                </a:cubicBezTo>
                <a:lnTo>
                  <a:pt x="9381" y="33714"/>
                </a:lnTo>
                <a:cubicBezTo>
                  <a:pt x="9244" y="33896"/>
                  <a:pt x="9107" y="34033"/>
                  <a:pt x="9062" y="34056"/>
                </a:cubicBezTo>
                <a:cubicBezTo>
                  <a:pt x="8993" y="34079"/>
                  <a:pt x="8902" y="34125"/>
                  <a:pt x="8811" y="34147"/>
                </a:cubicBezTo>
                <a:cubicBezTo>
                  <a:pt x="8628" y="34193"/>
                  <a:pt x="8400" y="34261"/>
                  <a:pt x="8217" y="34421"/>
                </a:cubicBezTo>
                <a:cubicBezTo>
                  <a:pt x="7920" y="34672"/>
                  <a:pt x="7806" y="34969"/>
                  <a:pt x="7715" y="35266"/>
                </a:cubicBezTo>
                <a:cubicBezTo>
                  <a:pt x="7715" y="35289"/>
                  <a:pt x="7692" y="35334"/>
                  <a:pt x="7692" y="35403"/>
                </a:cubicBezTo>
                <a:cubicBezTo>
                  <a:pt x="7692" y="35426"/>
                  <a:pt x="7669" y="35517"/>
                  <a:pt x="7669" y="35540"/>
                </a:cubicBezTo>
                <a:cubicBezTo>
                  <a:pt x="7624" y="35608"/>
                  <a:pt x="7350" y="35791"/>
                  <a:pt x="7122" y="35836"/>
                </a:cubicBezTo>
                <a:cubicBezTo>
                  <a:pt x="7053" y="35859"/>
                  <a:pt x="6985" y="35859"/>
                  <a:pt x="6893" y="35882"/>
                </a:cubicBezTo>
                <a:cubicBezTo>
                  <a:pt x="6756" y="35905"/>
                  <a:pt x="6597" y="35928"/>
                  <a:pt x="6437" y="35973"/>
                </a:cubicBezTo>
                <a:cubicBezTo>
                  <a:pt x="6277" y="36042"/>
                  <a:pt x="6117" y="36133"/>
                  <a:pt x="5980" y="36224"/>
                </a:cubicBezTo>
                <a:cubicBezTo>
                  <a:pt x="5889" y="36270"/>
                  <a:pt x="5798" y="36316"/>
                  <a:pt x="5729" y="36361"/>
                </a:cubicBezTo>
                <a:cubicBezTo>
                  <a:pt x="5547" y="36430"/>
                  <a:pt x="5318" y="36476"/>
                  <a:pt x="5159" y="36476"/>
                </a:cubicBezTo>
                <a:lnTo>
                  <a:pt x="5113" y="36476"/>
                </a:lnTo>
                <a:cubicBezTo>
                  <a:pt x="4976" y="36476"/>
                  <a:pt x="4930" y="36430"/>
                  <a:pt x="4702" y="36179"/>
                </a:cubicBezTo>
                <a:cubicBezTo>
                  <a:pt x="4634" y="36110"/>
                  <a:pt x="4588" y="35996"/>
                  <a:pt x="4520" y="35905"/>
                </a:cubicBezTo>
                <a:cubicBezTo>
                  <a:pt x="4428" y="35768"/>
                  <a:pt x="4337" y="35608"/>
                  <a:pt x="4223" y="35471"/>
                </a:cubicBezTo>
                <a:cubicBezTo>
                  <a:pt x="4177" y="35426"/>
                  <a:pt x="4131" y="35403"/>
                  <a:pt x="4086" y="35357"/>
                </a:cubicBezTo>
                <a:cubicBezTo>
                  <a:pt x="3995" y="35266"/>
                  <a:pt x="3949" y="35220"/>
                  <a:pt x="3880" y="35106"/>
                </a:cubicBezTo>
                <a:cubicBezTo>
                  <a:pt x="3584" y="34558"/>
                  <a:pt x="3287" y="34353"/>
                  <a:pt x="2830" y="34079"/>
                </a:cubicBezTo>
                <a:cubicBezTo>
                  <a:pt x="2716" y="34033"/>
                  <a:pt x="2602" y="33873"/>
                  <a:pt x="2488" y="33736"/>
                </a:cubicBezTo>
                <a:cubicBezTo>
                  <a:pt x="2305" y="33485"/>
                  <a:pt x="2123" y="33212"/>
                  <a:pt x="1803" y="33097"/>
                </a:cubicBezTo>
                <a:cubicBezTo>
                  <a:pt x="1712" y="33075"/>
                  <a:pt x="1598" y="33052"/>
                  <a:pt x="1484" y="33052"/>
                </a:cubicBezTo>
                <a:cubicBezTo>
                  <a:pt x="1278" y="33052"/>
                  <a:pt x="1096" y="33097"/>
                  <a:pt x="936" y="33143"/>
                </a:cubicBezTo>
                <a:cubicBezTo>
                  <a:pt x="799" y="33189"/>
                  <a:pt x="685" y="33212"/>
                  <a:pt x="594" y="33212"/>
                </a:cubicBezTo>
                <a:cubicBezTo>
                  <a:pt x="548" y="33212"/>
                  <a:pt x="525" y="33212"/>
                  <a:pt x="525" y="33189"/>
                </a:cubicBezTo>
                <a:cubicBezTo>
                  <a:pt x="457" y="33097"/>
                  <a:pt x="548" y="32687"/>
                  <a:pt x="594" y="32504"/>
                </a:cubicBezTo>
                <a:cubicBezTo>
                  <a:pt x="685" y="32139"/>
                  <a:pt x="753" y="31796"/>
                  <a:pt x="662" y="31500"/>
                </a:cubicBezTo>
                <a:cubicBezTo>
                  <a:pt x="616" y="31363"/>
                  <a:pt x="571" y="31249"/>
                  <a:pt x="502" y="31157"/>
                </a:cubicBezTo>
                <a:cubicBezTo>
                  <a:pt x="457" y="31066"/>
                  <a:pt x="434" y="31020"/>
                  <a:pt x="411" y="30952"/>
                </a:cubicBezTo>
                <a:cubicBezTo>
                  <a:pt x="388" y="30860"/>
                  <a:pt x="388" y="30815"/>
                  <a:pt x="411" y="30724"/>
                </a:cubicBezTo>
                <a:cubicBezTo>
                  <a:pt x="434" y="30450"/>
                  <a:pt x="434" y="30244"/>
                  <a:pt x="388" y="29925"/>
                </a:cubicBezTo>
                <a:cubicBezTo>
                  <a:pt x="365" y="29788"/>
                  <a:pt x="342" y="29628"/>
                  <a:pt x="342" y="29445"/>
                </a:cubicBezTo>
                <a:cubicBezTo>
                  <a:pt x="342" y="29286"/>
                  <a:pt x="342" y="29126"/>
                  <a:pt x="320" y="28943"/>
                </a:cubicBezTo>
                <a:lnTo>
                  <a:pt x="320" y="28875"/>
                </a:lnTo>
                <a:cubicBezTo>
                  <a:pt x="274" y="28669"/>
                  <a:pt x="228" y="28213"/>
                  <a:pt x="0" y="28007"/>
                </a:cubicBezTo>
                <a:lnTo>
                  <a:pt x="0" y="1"/>
                </a:lnTo>
                <a:lnTo>
                  <a:pt x="125311" y="1"/>
                </a:lnTo>
                <a:lnTo>
                  <a:pt x="125311" y="28281"/>
                </a:lnTo>
                <a:cubicBezTo>
                  <a:pt x="125288" y="28327"/>
                  <a:pt x="125265" y="28373"/>
                  <a:pt x="125220" y="28441"/>
                </a:cubicBezTo>
                <a:cubicBezTo>
                  <a:pt x="125128" y="28624"/>
                  <a:pt x="125037" y="28806"/>
                  <a:pt x="124969" y="28989"/>
                </a:cubicBezTo>
                <a:cubicBezTo>
                  <a:pt x="124877" y="29171"/>
                  <a:pt x="124786" y="29354"/>
                  <a:pt x="124695" y="29537"/>
                </a:cubicBezTo>
                <a:cubicBezTo>
                  <a:pt x="124649" y="29605"/>
                  <a:pt x="124581" y="29674"/>
                  <a:pt x="124512" y="29765"/>
                </a:cubicBezTo>
                <a:cubicBezTo>
                  <a:pt x="124398" y="29902"/>
                  <a:pt x="124261" y="30062"/>
                  <a:pt x="124170" y="30290"/>
                </a:cubicBezTo>
                <a:cubicBezTo>
                  <a:pt x="124147" y="30358"/>
                  <a:pt x="124124" y="30427"/>
                  <a:pt x="124101" y="30472"/>
                </a:cubicBezTo>
                <a:cubicBezTo>
                  <a:pt x="124078" y="30609"/>
                  <a:pt x="124033" y="30724"/>
                  <a:pt x="123987" y="30792"/>
                </a:cubicBezTo>
                <a:lnTo>
                  <a:pt x="123987" y="30792"/>
                </a:lnTo>
                <a:lnTo>
                  <a:pt x="123964" y="30792"/>
                </a:lnTo>
                <a:lnTo>
                  <a:pt x="123964" y="30792"/>
                </a:lnTo>
                <a:cubicBezTo>
                  <a:pt x="123896" y="30792"/>
                  <a:pt x="123805" y="30792"/>
                  <a:pt x="123690" y="30815"/>
                </a:cubicBezTo>
                <a:cubicBezTo>
                  <a:pt x="123531" y="30883"/>
                  <a:pt x="123417" y="30975"/>
                  <a:pt x="123348" y="31043"/>
                </a:cubicBezTo>
                <a:lnTo>
                  <a:pt x="123302" y="31089"/>
                </a:lnTo>
                <a:cubicBezTo>
                  <a:pt x="123165" y="31203"/>
                  <a:pt x="123051" y="31340"/>
                  <a:pt x="122960" y="31454"/>
                </a:cubicBezTo>
                <a:cubicBezTo>
                  <a:pt x="122914" y="31500"/>
                  <a:pt x="122869" y="31568"/>
                  <a:pt x="122823" y="31614"/>
                </a:cubicBezTo>
                <a:cubicBezTo>
                  <a:pt x="122755" y="31705"/>
                  <a:pt x="122755" y="31705"/>
                  <a:pt x="122686" y="31705"/>
                </a:cubicBezTo>
                <a:cubicBezTo>
                  <a:pt x="122663" y="31705"/>
                  <a:pt x="122618" y="31705"/>
                  <a:pt x="122595" y="31682"/>
                </a:cubicBezTo>
                <a:cubicBezTo>
                  <a:pt x="122549" y="31682"/>
                  <a:pt x="122526" y="31682"/>
                  <a:pt x="122481" y="31682"/>
                </a:cubicBezTo>
                <a:cubicBezTo>
                  <a:pt x="122207" y="31682"/>
                  <a:pt x="121956" y="31728"/>
                  <a:pt x="121727" y="31774"/>
                </a:cubicBezTo>
                <a:cubicBezTo>
                  <a:pt x="121636" y="31796"/>
                  <a:pt x="121522" y="31796"/>
                  <a:pt x="121408" y="31819"/>
                </a:cubicBezTo>
                <a:lnTo>
                  <a:pt x="121362" y="31819"/>
                </a:lnTo>
                <a:cubicBezTo>
                  <a:pt x="121157" y="31842"/>
                  <a:pt x="120837" y="31888"/>
                  <a:pt x="120609" y="32139"/>
                </a:cubicBezTo>
                <a:cubicBezTo>
                  <a:pt x="120541" y="32207"/>
                  <a:pt x="120472" y="32298"/>
                  <a:pt x="120449" y="32367"/>
                </a:cubicBezTo>
                <a:lnTo>
                  <a:pt x="120381" y="32458"/>
                </a:lnTo>
                <a:cubicBezTo>
                  <a:pt x="120358" y="32458"/>
                  <a:pt x="120335" y="32481"/>
                  <a:pt x="120289" y="32481"/>
                </a:cubicBezTo>
                <a:cubicBezTo>
                  <a:pt x="120198" y="32481"/>
                  <a:pt x="120061" y="32413"/>
                  <a:pt x="119924" y="32367"/>
                </a:cubicBezTo>
                <a:cubicBezTo>
                  <a:pt x="119742" y="32298"/>
                  <a:pt x="119536" y="32207"/>
                  <a:pt x="119308" y="32207"/>
                </a:cubicBezTo>
                <a:lnTo>
                  <a:pt x="119285" y="32207"/>
                </a:lnTo>
                <a:lnTo>
                  <a:pt x="119285" y="32207"/>
                </a:lnTo>
                <a:cubicBezTo>
                  <a:pt x="119034" y="32207"/>
                  <a:pt x="118669" y="32344"/>
                  <a:pt x="118395" y="32572"/>
                </a:cubicBezTo>
                <a:lnTo>
                  <a:pt x="118326" y="32550"/>
                </a:lnTo>
                <a:cubicBezTo>
                  <a:pt x="118235" y="32504"/>
                  <a:pt x="118144" y="32481"/>
                  <a:pt x="118075" y="32481"/>
                </a:cubicBezTo>
                <a:cubicBezTo>
                  <a:pt x="117916" y="32481"/>
                  <a:pt x="117802" y="32550"/>
                  <a:pt x="117710" y="32595"/>
                </a:cubicBezTo>
                <a:lnTo>
                  <a:pt x="117687" y="32618"/>
                </a:lnTo>
                <a:cubicBezTo>
                  <a:pt x="117436" y="32732"/>
                  <a:pt x="117322" y="32892"/>
                  <a:pt x="117254" y="33029"/>
                </a:cubicBezTo>
                <a:cubicBezTo>
                  <a:pt x="117208" y="33097"/>
                  <a:pt x="117185" y="33143"/>
                  <a:pt x="117140" y="33189"/>
                </a:cubicBezTo>
                <a:cubicBezTo>
                  <a:pt x="116980" y="33326"/>
                  <a:pt x="116866" y="33485"/>
                  <a:pt x="116752" y="33622"/>
                </a:cubicBezTo>
                <a:cubicBezTo>
                  <a:pt x="116637" y="33736"/>
                  <a:pt x="116546" y="33873"/>
                  <a:pt x="116455" y="33965"/>
                </a:cubicBezTo>
                <a:cubicBezTo>
                  <a:pt x="116409" y="34010"/>
                  <a:pt x="116341" y="34056"/>
                  <a:pt x="116272" y="34102"/>
                </a:cubicBezTo>
                <a:cubicBezTo>
                  <a:pt x="116181" y="34170"/>
                  <a:pt x="116067" y="34261"/>
                  <a:pt x="115975" y="34353"/>
                </a:cubicBezTo>
                <a:cubicBezTo>
                  <a:pt x="115884" y="34444"/>
                  <a:pt x="115839" y="34535"/>
                  <a:pt x="115793" y="34604"/>
                </a:cubicBezTo>
                <a:cubicBezTo>
                  <a:pt x="115747" y="34649"/>
                  <a:pt x="115724" y="34718"/>
                  <a:pt x="115702" y="34741"/>
                </a:cubicBezTo>
                <a:cubicBezTo>
                  <a:pt x="115656" y="34741"/>
                  <a:pt x="115565" y="34718"/>
                  <a:pt x="115496" y="34695"/>
                </a:cubicBezTo>
                <a:cubicBezTo>
                  <a:pt x="115382" y="34672"/>
                  <a:pt x="115245" y="34627"/>
                  <a:pt x="115085" y="34627"/>
                </a:cubicBezTo>
                <a:cubicBezTo>
                  <a:pt x="114971" y="34627"/>
                  <a:pt x="114857" y="34649"/>
                  <a:pt x="114743" y="34695"/>
                </a:cubicBezTo>
                <a:cubicBezTo>
                  <a:pt x="114697" y="34718"/>
                  <a:pt x="114652" y="34741"/>
                  <a:pt x="114629" y="34764"/>
                </a:cubicBezTo>
                <a:lnTo>
                  <a:pt x="114583" y="34786"/>
                </a:lnTo>
                <a:lnTo>
                  <a:pt x="114537" y="34786"/>
                </a:lnTo>
                <a:cubicBezTo>
                  <a:pt x="114492" y="34786"/>
                  <a:pt x="114446" y="34786"/>
                  <a:pt x="114401" y="34764"/>
                </a:cubicBezTo>
                <a:cubicBezTo>
                  <a:pt x="114309" y="34764"/>
                  <a:pt x="114241" y="34764"/>
                  <a:pt x="114149" y="34764"/>
                </a:cubicBezTo>
                <a:cubicBezTo>
                  <a:pt x="113990" y="34764"/>
                  <a:pt x="113853" y="34786"/>
                  <a:pt x="113739" y="34832"/>
                </a:cubicBezTo>
                <a:cubicBezTo>
                  <a:pt x="113624" y="34901"/>
                  <a:pt x="113533" y="34992"/>
                  <a:pt x="113465" y="35060"/>
                </a:cubicBezTo>
                <a:cubicBezTo>
                  <a:pt x="113419" y="35106"/>
                  <a:pt x="113373" y="35152"/>
                  <a:pt x="113351" y="35152"/>
                </a:cubicBezTo>
                <a:cubicBezTo>
                  <a:pt x="113305" y="35174"/>
                  <a:pt x="113236" y="35197"/>
                  <a:pt x="113191" y="35220"/>
                </a:cubicBezTo>
                <a:cubicBezTo>
                  <a:pt x="113077" y="35266"/>
                  <a:pt x="112963" y="35311"/>
                  <a:pt x="112826" y="35403"/>
                </a:cubicBezTo>
                <a:cubicBezTo>
                  <a:pt x="112757" y="35448"/>
                  <a:pt x="112643" y="35494"/>
                  <a:pt x="112529" y="35563"/>
                </a:cubicBezTo>
                <a:cubicBezTo>
                  <a:pt x="112323" y="35631"/>
                  <a:pt x="112118" y="35722"/>
                  <a:pt x="111913" y="35905"/>
                </a:cubicBezTo>
                <a:lnTo>
                  <a:pt x="111867" y="35928"/>
                </a:lnTo>
                <a:cubicBezTo>
                  <a:pt x="111684" y="36087"/>
                  <a:pt x="111479" y="36293"/>
                  <a:pt x="111342" y="36293"/>
                </a:cubicBezTo>
                <a:cubicBezTo>
                  <a:pt x="111319" y="36293"/>
                  <a:pt x="111273" y="36270"/>
                  <a:pt x="111251" y="36247"/>
                </a:cubicBezTo>
                <a:lnTo>
                  <a:pt x="111159" y="36202"/>
                </a:lnTo>
                <a:cubicBezTo>
                  <a:pt x="111068" y="36156"/>
                  <a:pt x="110977" y="36087"/>
                  <a:pt x="110840" y="36042"/>
                </a:cubicBezTo>
                <a:cubicBezTo>
                  <a:pt x="110726" y="35996"/>
                  <a:pt x="110589" y="35996"/>
                  <a:pt x="110475" y="35996"/>
                </a:cubicBezTo>
                <a:cubicBezTo>
                  <a:pt x="110406" y="35996"/>
                  <a:pt x="110292" y="35973"/>
                  <a:pt x="110246" y="35973"/>
                </a:cubicBezTo>
                <a:lnTo>
                  <a:pt x="110246" y="35928"/>
                </a:lnTo>
                <a:cubicBezTo>
                  <a:pt x="110201" y="35859"/>
                  <a:pt x="110178" y="35722"/>
                  <a:pt x="110064" y="35608"/>
                </a:cubicBezTo>
                <a:cubicBezTo>
                  <a:pt x="109950" y="35517"/>
                  <a:pt x="109835" y="35471"/>
                  <a:pt x="109767" y="35426"/>
                </a:cubicBezTo>
                <a:lnTo>
                  <a:pt x="109721" y="35403"/>
                </a:lnTo>
                <a:lnTo>
                  <a:pt x="109676" y="35311"/>
                </a:lnTo>
                <a:cubicBezTo>
                  <a:pt x="109630" y="35197"/>
                  <a:pt x="109516" y="34878"/>
                  <a:pt x="109128" y="34878"/>
                </a:cubicBezTo>
                <a:cubicBezTo>
                  <a:pt x="109037" y="34878"/>
                  <a:pt x="108968" y="34878"/>
                  <a:pt x="108854" y="34923"/>
                </a:cubicBezTo>
                <a:cubicBezTo>
                  <a:pt x="108740" y="34969"/>
                  <a:pt x="108671" y="35038"/>
                  <a:pt x="108603" y="35106"/>
                </a:cubicBezTo>
                <a:lnTo>
                  <a:pt x="108603" y="35106"/>
                </a:lnTo>
                <a:lnTo>
                  <a:pt x="108557" y="35038"/>
                </a:lnTo>
                <a:cubicBezTo>
                  <a:pt x="108534" y="34969"/>
                  <a:pt x="108489" y="34855"/>
                  <a:pt x="108352" y="34764"/>
                </a:cubicBezTo>
                <a:cubicBezTo>
                  <a:pt x="108215" y="34627"/>
                  <a:pt x="107872" y="34558"/>
                  <a:pt x="107872" y="34558"/>
                </a:cubicBezTo>
                <a:cubicBezTo>
                  <a:pt x="107804" y="34558"/>
                  <a:pt x="107758" y="34558"/>
                  <a:pt x="107690" y="34558"/>
                </a:cubicBezTo>
                <a:lnTo>
                  <a:pt x="107690" y="34558"/>
                </a:lnTo>
                <a:cubicBezTo>
                  <a:pt x="107576" y="34558"/>
                  <a:pt x="107484" y="34558"/>
                  <a:pt x="107393" y="34581"/>
                </a:cubicBezTo>
                <a:cubicBezTo>
                  <a:pt x="107325" y="34604"/>
                  <a:pt x="107256" y="34604"/>
                  <a:pt x="107211" y="34604"/>
                </a:cubicBezTo>
                <a:lnTo>
                  <a:pt x="107165" y="34604"/>
                </a:lnTo>
                <a:lnTo>
                  <a:pt x="107165" y="34604"/>
                </a:lnTo>
                <a:lnTo>
                  <a:pt x="107142" y="34581"/>
                </a:lnTo>
                <a:cubicBezTo>
                  <a:pt x="107096" y="34535"/>
                  <a:pt x="107005" y="34421"/>
                  <a:pt x="106823" y="34353"/>
                </a:cubicBezTo>
                <a:cubicBezTo>
                  <a:pt x="106686" y="34330"/>
                  <a:pt x="106526" y="34307"/>
                  <a:pt x="106298" y="34307"/>
                </a:cubicBezTo>
                <a:cubicBezTo>
                  <a:pt x="106069" y="34307"/>
                  <a:pt x="105727" y="34330"/>
                  <a:pt x="105521" y="34421"/>
                </a:cubicBezTo>
                <a:cubicBezTo>
                  <a:pt x="105316" y="34490"/>
                  <a:pt x="105133" y="34604"/>
                  <a:pt x="105019" y="34764"/>
                </a:cubicBezTo>
                <a:cubicBezTo>
                  <a:pt x="104928" y="34718"/>
                  <a:pt x="104837" y="34695"/>
                  <a:pt x="104723" y="34695"/>
                </a:cubicBezTo>
                <a:cubicBezTo>
                  <a:pt x="104494" y="34695"/>
                  <a:pt x="104312" y="34832"/>
                  <a:pt x="104175" y="35106"/>
                </a:cubicBezTo>
                <a:cubicBezTo>
                  <a:pt x="104083" y="35266"/>
                  <a:pt x="104061" y="35311"/>
                  <a:pt x="103901" y="35448"/>
                </a:cubicBezTo>
                <a:cubicBezTo>
                  <a:pt x="103878" y="35494"/>
                  <a:pt x="103832" y="35540"/>
                  <a:pt x="103787" y="35585"/>
                </a:cubicBezTo>
                <a:lnTo>
                  <a:pt x="103787" y="35585"/>
                </a:lnTo>
                <a:lnTo>
                  <a:pt x="103718" y="35585"/>
                </a:lnTo>
                <a:lnTo>
                  <a:pt x="103695" y="35585"/>
                </a:lnTo>
                <a:lnTo>
                  <a:pt x="103673" y="35585"/>
                </a:lnTo>
                <a:cubicBezTo>
                  <a:pt x="103490" y="35585"/>
                  <a:pt x="103353" y="35677"/>
                  <a:pt x="103239" y="35722"/>
                </a:cubicBezTo>
                <a:lnTo>
                  <a:pt x="103170" y="35768"/>
                </a:lnTo>
                <a:cubicBezTo>
                  <a:pt x="103125" y="35791"/>
                  <a:pt x="103056" y="35791"/>
                  <a:pt x="102988" y="35814"/>
                </a:cubicBezTo>
                <a:cubicBezTo>
                  <a:pt x="102828" y="35859"/>
                  <a:pt x="102509" y="35951"/>
                  <a:pt x="102326" y="36202"/>
                </a:cubicBezTo>
                <a:cubicBezTo>
                  <a:pt x="102303" y="36202"/>
                  <a:pt x="102257" y="36202"/>
                  <a:pt x="102212" y="36202"/>
                </a:cubicBezTo>
                <a:cubicBezTo>
                  <a:pt x="102006" y="36202"/>
                  <a:pt x="101824" y="36293"/>
                  <a:pt x="101687" y="36476"/>
                </a:cubicBezTo>
                <a:cubicBezTo>
                  <a:pt x="101641" y="36544"/>
                  <a:pt x="101596" y="36590"/>
                  <a:pt x="101573" y="36635"/>
                </a:cubicBezTo>
                <a:cubicBezTo>
                  <a:pt x="101527" y="36681"/>
                  <a:pt x="101481" y="36772"/>
                  <a:pt x="101459" y="36795"/>
                </a:cubicBezTo>
                <a:cubicBezTo>
                  <a:pt x="101299" y="36727"/>
                  <a:pt x="101116" y="36704"/>
                  <a:pt x="100934" y="36704"/>
                </a:cubicBezTo>
                <a:lnTo>
                  <a:pt x="100911" y="36704"/>
                </a:lnTo>
                <a:lnTo>
                  <a:pt x="100888" y="36704"/>
                </a:lnTo>
                <a:cubicBezTo>
                  <a:pt x="100842" y="36704"/>
                  <a:pt x="100774" y="36704"/>
                  <a:pt x="100705" y="36704"/>
                </a:cubicBezTo>
                <a:cubicBezTo>
                  <a:pt x="100660" y="36704"/>
                  <a:pt x="100614" y="36704"/>
                  <a:pt x="100568" y="36704"/>
                </a:cubicBezTo>
                <a:cubicBezTo>
                  <a:pt x="100523" y="36681"/>
                  <a:pt x="100500" y="36612"/>
                  <a:pt x="100454" y="36498"/>
                </a:cubicBezTo>
                <a:cubicBezTo>
                  <a:pt x="100386" y="36361"/>
                  <a:pt x="100294" y="36156"/>
                  <a:pt x="100112" y="36019"/>
                </a:cubicBezTo>
                <a:cubicBezTo>
                  <a:pt x="99906" y="35859"/>
                  <a:pt x="99701" y="35859"/>
                  <a:pt x="99610" y="35859"/>
                </a:cubicBezTo>
                <a:cubicBezTo>
                  <a:pt x="99587" y="35859"/>
                  <a:pt x="99541" y="35859"/>
                  <a:pt x="99496" y="35859"/>
                </a:cubicBezTo>
                <a:lnTo>
                  <a:pt x="99404" y="35859"/>
                </a:lnTo>
                <a:lnTo>
                  <a:pt x="99381" y="35859"/>
                </a:lnTo>
                <a:cubicBezTo>
                  <a:pt x="99381" y="35859"/>
                  <a:pt x="99381" y="35836"/>
                  <a:pt x="99381" y="35791"/>
                </a:cubicBezTo>
                <a:lnTo>
                  <a:pt x="99359" y="35699"/>
                </a:lnTo>
                <a:lnTo>
                  <a:pt x="99313" y="35608"/>
                </a:lnTo>
                <a:cubicBezTo>
                  <a:pt x="99245" y="35494"/>
                  <a:pt x="99130" y="35403"/>
                  <a:pt x="99039" y="35357"/>
                </a:cubicBezTo>
                <a:lnTo>
                  <a:pt x="99039" y="35289"/>
                </a:lnTo>
                <a:cubicBezTo>
                  <a:pt x="98993" y="35152"/>
                  <a:pt x="98925" y="34878"/>
                  <a:pt x="98651" y="34741"/>
                </a:cubicBezTo>
                <a:cubicBezTo>
                  <a:pt x="98537" y="34672"/>
                  <a:pt x="98423" y="34649"/>
                  <a:pt x="98286" y="34649"/>
                </a:cubicBezTo>
                <a:cubicBezTo>
                  <a:pt x="98195" y="34649"/>
                  <a:pt x="98126" y="34649"/>
                  <a:pt x="98035" y="34672"/>
                </a:cubicBezTo>
                <a:cubicBezTo>
                  <a:pt x="98012" y="34672"/>
                  <a:pt x="97966" y="34672"/>
                  <a:pt x="97943" y="34672"/>
                </a:cubicBezTo>
                <a:cubicBezTo>
                  <a:pt x="97898" y="34672"/>
                  <a:pt x="97875" y="34672"/>
                  <a:pt x="97829" y="34672"/>
                </a:cubicBezTo>
                <a:cubicBezTo>
                  <a:pt x="97784" y="34672"/>
                  <a:pt x="97738" y="34672"/>
                  <a:pt x="97670" y="34672"/>
                </a:cubicBezTo>
                <a:cubicBezTo>
                  <a:pt x="97510" y="34672"/>
                  <a:pt x="97282" y="34695"/>
                  <a:pt x="97076" y="34809"/>
                </a:cubicBezTo>
                <a:cubicBezTo>
                  <a:pt x="96916" y="34901"/>
                  <a:pt x="96825" y="35015"/>
                  <a:pt x="96711" y="35106"/>
                </a:cubicBezTo>
                <a:cubicBezTo>
                  <a:pt x="96642" y="35174"/>
                  <a:pt x="96597" y="35243"/>
                  <a:pt x="96528" y="35266"/>
                </a:cubicBezTo>
                <a:cubicBezTo>
                  <a:pt x="96460" y="35311"/>
                  <a:pt x="96346" y="35334"/>
                  <a:pt x="96232" y="35357"/>
                </a:cubicBezTo>
                <a:cubicBezTo>
                  <a:pt x="96049" y="35380"/>
                  <a:pt x="95866" y="35403"/>
                  <a:pt x="95684" y="35517"/>
                </a:cubicBezTo>
                <a:lnTo>
                  <a:pt x="95684" y="35517"/>
                </a:lnTo>
                <a:lnTo>
                  <a:pt x="95661" y="35517"/>
                </a:lnTo>
                <a:cubicBezTo>
                  <a:pt x="95524" y="35608"/>
                  <a:pt x="95410" y="35699"/>
                  <a:pt x="95296" y="35814"/>
                </a:cubicBezTo>
                <a:cubicBezTo>
                  <a:pt x="95227" y="35836"/>
                  <a:pt x="95159" y="35859"/>
                  <a:pt x="95090" y="35859"/>
                </a:cubicBezTo>
                <a:lnTo>
                  <a:pt x="95022" y="35859"/>
                </a:lnTo>
                <a:lnTo>
                  <a:pt x="94999" y="35836"/>
                </a:lnTo>
                <a:lnTo>
                  <a:pt x="94976" y="35859"/>
                </a:lnTo>
                <a:cubicBezTo>
                  <a:pt x="94862" y="35859"/>
                  <a:pt x="94771" y="35859"/>
                  <a:pt x="94679" y="35882"/>
                </a:cubicBezTo>
                <a:cubicBezTo>
                  <a:pt x="94565" y="35882"/>
                  <a:pt x="94474" y="35905"/>
                  <a:pt x="94383" y="35905"/>
                </a:cubicBezTo>
                <a:cubicBezTo>
                  <a:pt x="94291" y="35905"/>
                  <a:pt x="94269" y="35882"/>
                  <a:pt x="94246" y="35882"/>
                </a:cubicBezTo>
                <a:cubicBezTo>
                  <a:pt x="94132" y="35836"/>
                  <a:pt x="93995" y="35722"/>
                  <a:pt x="93858" y="35631"/>
                </a:cubicBezTo>
                <a:lnTo>
                  <a:pt x="93835" y="35608"/>
                </a:lnTo>
                <a:cubicBezTo>
                  <a:pt x="93675" y="35426"/>
                  <a:pt x="93493" y="35334"/>
                  <a:pt x="93264" y="35311"/>
                </a:cubicBezTo>
                <a:lnTo>
                  <a:pt x="93219" y="35289"/>
                </a:lnTo>
                <a:lnTo>
                  <a:pt x="93196" y="35311"/>
                </a:lnTo>
                <a:lnTo>
                  <a:pt x="93173" y="35311"/>
                </a:lnTo>
                <a:cubicBezTo>
                  <a:pt x="93105" y="35311"/>
                  <a:pt x="93036" y="35311"/>
                  <a:pt x="92968" y="35311"/>
                </a:cubicBezTo>
                <a:lnTo>
                  <a:pt x="92968" y="35289"/>
                </a:lnTo>
                <a:lnTo>
                  <a:pt x="92899" y="35220"/>
                </a:lnTo>
                <a:lnTo>
                  <a:pt x="92831" y="35174"/>
                </a:lnTo>
                <a:cubicBezTo>
                  <a:pt x="92671" y="35060"/>
                  <a:pt x="92488" y="35015"/>
                  <a:pt x="92306" y="35015"/>
                </a:cubicBezTo>
                <a:cubicBezTo>
                  <a:pt x="92192" y="35015"/>
                  <a:pt x="92100" y="35038"/>
                  <a:pt x="91986" y="35060"/>
                </a:cubicBezTo>
                <a:cubicBezTo>
                  <a:pt x="91735" y="35083"/>
                  <a:pt x="91484" y="35129"/>
                  <a:pt x="91256" y="35220"/>
                </a:cubicBezTo>
                <a:lnTo>
                  <a:pt x="91233" y="35243"/>
                </a:lnTo>
                <a:lnTo>
                  <a:pt x="91187" y="35266"/>
                </a:lnTo>
                <a:cubicBezTo>
                  <a:pt x="91050" y="35334"/>
                  <a:pt x="90959" y="35471"/>
                  <a:pt x="90936" y="35608"/>
                </a:cubicBezTo>
                <a:cubicBezTo>
                  <a:pt x="90890" y="35608"/>
                  <a:pt x="90845" y="35631"/>
                  <a:pt x="90799" y="35631"/>
                </a:cubicBezTo>
                <a:cubicBezTo>
                  <a:pt x="90617" y="35677"/>
                  <a:pt x="90365" y="35745"/>
                  <a:pt x="90183" y="36019"/>
                </a:cubicBezTo>
                <a:cubicBezTo>
                  <a:pt x="90137" y="36110"/>
                  <a:pt x="90092" y="36179"/>
                  <a:pt x="90092" y="36247"/>
                </a:cubicBezTo>
                <a:cubicBezTo>
                  <a:pt x="90000" y="36270"/>
                  <a:pt x="89909" y="36293"/>
                  <a:pt x="89818" y="36316"/>
                </a:cubicBezTo>
                <a:lnTo>
                  <a:pt x="89772" y="36339"/>
                </a:lnTo>
                <a:lnTo>
                  <a:pt x="89749" y="36339"/>
                </a:lnTo>
                <a:cubicBezTo>
                  <a:pt x="89521" y="36453"/>
                  <a:pt x="89316" y="36612"/>
                  <a:pt x="89179" y="36818"/>
                </a:cubicBezTo>
                <a:cubicBezTo>
                  <a:pt x="89064" y="36909"/>
                  <a:pt x="89042" y="36909"/>
                  <a:pt x="89019" y="36909"/>
                </a:cubicBezTo>
                <a:cubicBezTo>
                  <a:pt x="89019" y="36909"/>
                  <a:pt x="88996" y="36909"/>
                  <a:pt x="88927" y="36909"/>
                </a:cubicBezTo>
                <a:cubicBezTo>
                  <a:pt x="88813" y="36864"/>
                  <a:pt x="88722" y="36864"/>
                  <a:pt x="88608" y="36841"/>
                </a:cubicBezTo>
                <a:cubicBezTo>
                  <a:pt x="88471" y="36818"/>
                  <a:pt x="88334" y="36795"/>
                  <a:pt x="88220" y="36749"/>
                </a:cubicBezTo>
                <a:cubicBezTo>
                  <a:pt x="88037" y="36658"/>
                  <a:pt x="87855" y="36521"/>
                  <a:pt x="87763" y="36361"/>
                </a:cubicBezTo>
                <a:cubicBezTo>
                  <a:pt x="87718" y="36339"/>
                  <a:pt x="87695" y="36270"/>
                  <a:pt x="87695" y="36179"/>
                </a:cubicBezTo>
                <a:cubicBezTo>
                  <a:pt x="87649" y="36019"/>
                  <a:pt x="87581" y="35836"/>
                  <a:pt x="87421" y="35677"/>
                </a:cubicBezTo>
                <a:lnTo>
                  <a:pt x="87375" y="35631"/>
                </a:lnTo>
                <a:lnTo>
                  <a:pt x="87307" y="35608"/>
                </a:lnTo>
                <a:cubicBezTo>
                  <a:pt x="87101" y="35517"/>
                  <a:pt x="86896" y="35448"/>
                  <a:pt x="86668" y="35357"/>
                </a:cubicBezTo>
                <a:cubicBezTo>
                  <a:pt x="86554" y="35334"/>
                  <a:pt x="86462" y="35266"/>
                  <a:pt x="86348" y="35174"/>
                </a:cubicBezTo>
                <a:cubicBezTo>
                  <a:pt x="86303" y="35060"/>
                  <a:pt x="86234" y="34946"/>
                  <a:pt x="86143" y="34855"/>
                </a:cubicBezTo>
                <a:lnTo>
                  <a:pt x="86120" y="34786"/>
                </a:lnTo>
                <a:lnTo>
                  <a:pt x="86051" y="34764"/>
                </a:lnTo>
                <a:cubicBezTo>
                  <a:pt x="85800" y="34581"/>
                  <a:pt x="85504" y="34490"/>
                  <a:pt x="85207" y="34467"/>
                </a:cubicBezTo>
                <a:cubicBezTo>
                  <a:pt x="85161" y="34467"/>
                  <a:pt x="85116" y="34467"/>
                  <a:pt x="85093" y="34467"/>
                </a:cubicBezTo>
                <a:cubicBezTo>
                  <a:pt x="84842" y="34467"/>
                  <a:pt x="84659" y="34535"/>
                  <a:pt x="84477" y="34604"/>
                </a:cubicBezTo>
                <a:cubicBezTo>
                  <a:pt x="84408" y="34627"/>
                  <a:pt x="84340" y="34649"/>
                  <a:pt x="84271" y="34672"/>
                </a:cubicBezTo>
                <a:cubicBezTo>
                  <a:pt x="84225" y="34672"/>
                  <a:pt x="84180" y="34695"/>
                  <a:pt x="84111" y="34695"/>
                </a:cubicBezTo>
                <a:cubicBezTo>
                  <a:pt x="83974" y="34695"/>
                  <a:pt x="83837" y="34649"/>
                  <a:pt x="83678" y="34627"/>
                </a:cubicBezTo>
                <a:lnTo>
                  <a:pt x="83564" y="34604"/>
                </a:lnTo>
                <a:cubicBezTo>
                  <a:pt x="83518" y="34604"/>
                  <a:pt x="83495" y="34581"/>
                  <a:pt x="83472" y="34581"/>
                </a:cubicBezTo>
                <a:lnTo>
                  <a:pt x="83472" y="34581"/>
                </a:lnTo>
                <a:cubicBezTo>
                  <a:pt x="83449" y="34535"/>
                  <a:pt x="83404" y="34467"/>
                  <a:pt x="83358" y="34398"/>
                </a:cubicBezTo>
                <a:lnTo>
                  <a:pt x="83312" y="34353"/>
                </a:lnTo>
                <a:lnTo>
                  <a:pt x="83267" y="34330"/>
                </a:lnTo>
                <a:cubicBezTo>
                  <a:pt x="83176" y="34261"/>
                  <a:pt x="83107" y="34193"/>
                  <a:pt x="83016" y="34079"/>
                </a:cubicBezTo>
                <a:cubicBezTo>
                  <a:pt x="82993" y="34033"/>
                  <a:pt x="82947" y="33965"/>
                  <a:pt x="82947" y="33896"/>
                </a:cubicBezTo>
                <a:lnTo>
                  <a:pt x="82947" y="33873"/>
                </a:lnTo>
                <a:lnTo>
                  <a:pt x="82924" y="33851"/>
                </a:lnTo>
                <a:cubicBezTo>
                  <a:pt x="82856" y="33554"/>
                  <a:pt x="82628" y="33371"/>
                  <a:pt x="82331" y="33371"/>
                </a:cubicBezTo>
                <a:cubicBezTo>
                  <a:pt x="82308" y="33371"/>
                  <a:pt x="82262" y="33371"/>
                  <a:pt x="82240" y="33394"/>
                </a:cubicBezTo>
                <a:cubicBezTo>
                  <a:pt x="82126" y="33394"/>
                  <a:pt x="82011" y="33371"/>
                  <a:pt x="81897" y="33371"/>
                </a:cubicBezTo>
                <a:lnTo>
                  <a:pt x="81943" y="33097"/>
                </a:lnTo>
                <a:lnTo>
                  <a:pt x="81692" y="32983"/>
                </a:lnTo>
                <a:cubicBezTo>
                  <a:pt x="81532" y="32892"/>
                  <a:pt x="80984" y="32618"/>
                  <a:pt x="80414" y="32618"/>
                </a:cubicBezTo>
                <a:cubicBezTo>
                  <a:pt x="80185" y="32618"/>
                  <a:pt x="80003" y="32664"/>
                  <a:pt x="79843" y="32732"/>
                </a:cubicBezTo>
                <a:cubicBezTo>
                  <a:pt x="79683" y="32801"/>
                  <a:pt x="79569" y="32892"/>
                  <a:pt x="79432" y="32983"/>
                </a:cubicBezTo>
                <a:cubicBezTo>
                  <a:pt x="79364" y="33052"/>
                  <a:pt x="79250" y="33143"/>
                  <a:pt x="79158" y="33189"/>
                </a:cubicBezTo>
                <a:cubicBezTo>
                  <a:pt x="79135" y="33120"/>
                  <a:pt x="79090" y="33029"/>
                  <a:pt x="79021" y="32938"/>
                </a:cubicBezTo>
                <a:cubicBezTo>
                  <a:pt x="78679" y="32527"/>
                  <a:pt x="78200" y="32458"/>
                  <a:pt x="77834" y="32390"/>
                </a:cubicBezTo>
                <a:cubicBezTo>
                  <a:pt x="77675" y="32367"/>
                  <a:pt x="77515" y="32344"/>
                  <a:pt x="77378" y="32298"/>
                </a:cubicBezTo>
                <a:cubicBezTo>
                  <a:pt x="77332" y="32298"/>
                  <a:pt x="77309" y="32276"/>
                  <a:pt x="77264" y="32253"/>
                </a:cubicBezTo>
                <a:cubicBezTo>
                  <a:pt x="77150" y="32207"/>
                  <a:pt x="76990" y="32116"/>
                  <a:pt x="76807" y="32116"/>
                </a:cubicBezTo>
                <a:cubicBezTo>
                  <a:pt x="76762" y="32116"/>
                  <a:pt x="76739" y="32116"/>
                  <a:pt x="76716" y="32116"/>
                </a:cubicBezTo>
                <a:cubicBezTo>
                  <a:pt x="76511" y="32162"/>
                  <a:pt x="76328" y="32230"/>
                  <a:pt x="76191" y="32298"/>
                </a:cubicBezTo>
                <a:cubicBezTo>
                  <a:pt x="76145" y="32321"/>
                  <a:pt x="76100" y="32344"/>
                  <a:pt x="76054" y="32367"/>
                </a:cubicBezTo>
                <a:cubicBezTo>
                  <a:pt x="75780" y="32481"/>
                  <a:pt x="75552" y="32618"/>
                  <a:pt x="75324" y="32755"/>
                </a:cubicBezTo>
                <a:cubicBezTo>
                  <a:pt x="74981" y="32960"/>
                  <a:pt x="74684" y="33166"/>
                  <a:pt x="74365" y="33189"/>
                </a:cubicBezTo>
                <a:cubicBezTo>
                  <a:pt x="74274" y="33189"/>
                  <a:pt x="74228" y="33189"/>
                  <a:pt x="74160" y="33189"/>
                </a:cubicBezTo>
                <a:lnTo>
                  <a:pt x="74114" y="33189"/>
                </a:lnTo>
                <a:lnTo>
                  <a:pt x="74091" y="33189"/>
                </a:lnTo>
                <a:cubicBezTo>
                  <a:pt x="73886" y="33189"/>
                  <a:pt x="73657" y="33189"/>
                  <a:pt x="73406" y="33303"/>
                </a:cubicBezTo>
                <a:cubicBezTo>
                  <a:pt x="73383" y="33326"/>
                  <a:pt x="73338" y="33348"/>
                  <a:pt x="73292" y="33371"/>
                </a:cubicBezTo>
                <a:cubicBezTo>
                  <a:pt x="72973" y="33508"/>
                  <a:pt x="72265" y="33805"/>
                  <a:pt x="72516" y="34649"/>
                </a:cubicBezTo>
                <a:lnTo>
                  <a:pt x="72539" y="34718"/>
                </a:lnTo>
                <a:cubicBezTo>
                  <a:pt x="72539" y="34764"/>
                  <a:pt x="72562" y="34809"/>
                  <a:pt x="72562" y="34809"/>
                </a:cubicBezTo>
                <a:cubicBezTo>
                  <a:pt x="72448" y="34992"/>
                  <a:pt x="72105" y="35083"/>
                  <a:pt x="71831" y="35152"/>
                </a:cubicBezTo>
                <a:cubicBezTo>
                  <a:pt x="71740" y="35174"/>
                  <a:pt x="71672" y="35197"/>
                  <a:pt x="71603" y="35220"/>
                </a:cubicBezTo>
                <a:lnTo>
                  <a:pt x="71489" y="35266"/>
                </a:lnTo>
                <a:cubicBezTo>
                  <a:pt x="71169" y="35357"/>
                  <a:pt x="70827" y="35471"/>
                  <a:pt x="70507" y="35699"/>
                </a:cubicBezTo>
                <a:cubicBezTo>
                  <a:pt x="70439" y="35745"/>
                  <a:pt x="70393" y="35814"/>
                  <a:pt x="70348" y="35859"/>
                </a:cubicBezTo>
                <a:cubicBezTo>
                  <a:pt x="70302" y="35905"/>
                  <a:pt x="70234" y="35951"/>
                  <a:pt x="70211" y="35973"/>
                </a:cubicBezTo>
                <a:cubicBezTo>
                  <a:pt x="70142" y="35996"/>
                  <a:pt x="70074" y="36019"/>
                  <a:pt x="70005" y="36042"/>
                </a:cubicBezTo>
                <a:cubicBezTo>
                  <a:pt x="69800" y="36087"/>
                  <a:pt x="69503" y="36179"/>
                  <a:pt x="69275" y="36498"/>
                </a:cubicBezTo>
                <a:lnTo>
                  <a:pt x="69252" y="36544"/>
                </a:lnTo>
                <a:cubicBezTo>
                  <a:pt x="69206" y="36590"/>
                  <a:pt x="69161" y="36681"/>
                  <a:pt x="69138" y="36704"/>
                </a:cubicBezTo>
                <a:lnTo>
                  <a:pt x="69069" y="36681"/>
                </a:lnTo>
                <a:cubicBezTo>
                  <a:pt x="69024" y="36681"/>
                  <a:pt x="68955" y="36658"/>
                  <a:pt x="68887" y="36612"/>
                </a:cubicBezTo>
                <a:cubicBezTo>
                  <a:pt x="68796" y="36590"/>
                  <a:pt x="68704" y="36544"/>
                  <a:pt x="68590" y="36521"/>
                </a:cubicBezTo>
                <a:cubicBezTo>
                  <a:pt x="68499" y="36498"/>
                  <a:pt x="68408" y="36476"/>
                  <a:pt x="68316" y="36476"/>
                </a:cubicBezTo>
                <a:cubicBezTo>
                  <a:pt x="68248" y="36476"/>
                  <a:pt x="68202" y="36476"/>
                  <a:pt x="68134" y="36476"/>
                </a:cubicBezTo>
                <a:cubicBezTo>
                  <a:pt x="68088" y="36498"/>
                  <a:pt x="68065" y="36498"/>
                  <a:pt x="68020" y="36498"/>
                </a:cubicBezTo>
                <a:lnTo>
                  <a:pt x="67951" y="36498"/>
                </a:lnTo>
                <a:cubicBezTo>
                  <a:pt x="67791" y="36476"/>
                  <a:pt x="67723" y="36453"/>
                  <a:pt x="67631" y="35951"/>
                </a:cubicBezTo>
                <a:lnTo>
                  <a:pt x="67586" y="35654"/>
                </a:lnTo>
                <a:lnTo>
                  <a:pt x="67289" y="35631"/>
                </a:lnTo>
                <a:lnTo>
                  <a:pt x="67221" y="35631"/>
                </a:lnTo>
                <a:cubicBezTo>
                  <a:pt x="67015" y="35631"/>
                  <a:pt x="66855" y="35699"/>
                  <a:pt x="66718" y="35768"/>
                </a:cubicBezTo>
                <a:cubicBezTo>
                  <a:pt x="66673" y="35814"/>
                  <a:pt x="66604" y="35836"/>
                  <a:pt x="66559" y="35836"/>
                </a:cubicBezTo>
                <a:cubicBezTo>
                  <a:pt x="66467" y="35882"/>
                  <a:pt x="66353" y="35905"/>
                  <a:pt x="66216" y="35905"/>
                </a:cubicBezTo>
                <a:cubicBezTo>
                  <a:pt x="66102" y="35905"/>
                  <a:pt x="65965" y="35882"/>
                  <a:pt x="65828" y="35882"/>
                </a:cubicBezTo>
                <a:lnTo>
                  <a:pt x="65737" y="35859"/>
                </a:lnTo>
                <a:cubicBezTo>
                  <a:pt x="65646" y="35859"/>
                  <a:pt x="65577" y="35859"/>
                  <a:pt x="65509" y="35836"/>
                </a:cubicBezTo>
                <a:cubicBezTo>
                  <a:pt x="65144" y="35836"/>
                  <a:pt x="64687" y="35791"/>
                  <a:pt x="64436" y="35631"/>
                </a:cubicBezTo>
                <a:cubicBezTo>
                  <a:pt x="64322" y="35563"/>
                  <a:pt x="64208" y="35471"/>
                  <a:pt x="64094" y="35357"/>
                </a:cubicBezTo>
                <a:cubicBezTo>
                  <a:pt x="63979" y="35266"/>
                  <a:pt x="63865" y="35152"/>
                  <a:pt x="63751" y="35060"/>
                </a:cubicBezTo>
                <a:lnTo>
                  <a:pt x="63660" y="34992"/>
                </a:lnTo>
                <a:lnTo>
                  <a:pt x="63660" y="34946"/>
                </a:lnTo>
                <a:cubicBezTo>
                  <a:pt x="63660" y="34901"/>
                  <a:pt x="63683" y="34855"/>
                  <a:pt x="63683" y="34809"/>
                </a:cubicBezTo>
                <a:lnTo>
                  <a:pt x="63706" y="34741"/>
                </a:lnTo>
                <a:lnTo>
                  <a:pt x="63683" y="34672"/>
                </a:lnTo>
                <a:cubicBezTo>
                  <a:pt x="63637" y="34376"/>
                  <a:pt x="63477" y="34147"/>
                  <a:pt x="63226" y="33988"/>
                </a:cubicBezTo>
                <a:cubicBezTo>
                  <a:pt x="62998" y="33805"/>
                  <a:pt x="62747" y="33691"/>
                  <a:pt x="62473" y="33645"/>
                </a:cubicBezTo>
                <a:cubicBezTo>
                  <a:pt x="62496" y="33554"/>
                  <a:pt x="62496" y="33463"/>
                  <a:pt x="62473" y="33348"/>
                </a:cubicBezTo>
                <a:cubicBezTo>
                  <a:pt x="62427" y="33189"/>
                  <a:pt x="62290" y="33052"/>
                  <a:pt x="62108" y="32938"/>
                </a:cubicBezTo>
                <a:cubicBezTo>
                  <a:pt x="61879" y="32823"/>
                  <a:pt x="61628" y="32801"/>
                  <a:pt x="61400" y="32755"/>
                </a:cubicBezTo>
                <a:cubicBezTo>
                  <a:pt x="61263" y="32732"/>
                  <a:pt x="61149" y="32732"/>
                  <a:pt x="61081" y="32687"/>
                </a:cubicBezTo>
                <a:cubicBezTo>
                  <a:pt x="60875" y="32618"/>
                  <a:pt x="60670" y="32595"/>
                  <a:pt x="60464" y="32595"/>
                </a:cubicBezTo>
                <a:cubicBezTo>
                  <a:pt x="60076" y="32595"/>
                  <a:pt x="59688" y="32709"/>
                  <a:pt x="59300" y="32938"/>
                </a:cubicBezTo>
                <a:cubicBezTo>
                  <a:pt x="59163" y="33029"/>
                  <a:pt x="58958" y="33075"/>
                  <a:pt x="58752" y="33097"/>
                </a:cubicBezTo>
                <a:cubicBezTo>
                  <a:pt x="58638" y="33120"/>
                  <a:pt x="58524" y="33143"/>
                  <a:pt x="58410" y="33189"/>
                </a:cubicBezTo>
                <a:cubicBezTo>
                  <a:pt x="57931" y="33326"/>
                  <a:pt x="57680" y="33485"/>
                  <a:pt x="57292" y="33805"/>
                </a:cubicBezTo>
                <a:cubicBezTo>
                  <a:pt x="57246" y="33851"/>
                  <a:pt x="57177" y="33896"/>
                  <a:pt x="57132" y="33942"/>
                </a:cubicBezTo>
                <a:cubicBezTo>
                  <a:pt x="57018" y="33645"/>
                  <a:pt x="56858" y="33348"/>
                  <a:pt x="56356" y="33280"/>
                </a:cubicBezTo>
                <a:lnTo>
                  <a:pt x="56264" y="33280"/>
                </a:lnTo>
                <a:cubicBezTo>
                  <a:pt x="56082" y="33280"/>
                  <a:pt x="55899" y="33348"/>
                  <a:pt x="55762" y="33394"/>
                </a:cubicBezTo>
                <a:cubicBezTo>
                  <a:pt x="55671" y="33440"/>
                  <a:pt x="55580" y="33463"/>
                  <a:pt x="55511" y="33463"/>
                </a:cubicBezTo>
                <a:lnTo>
                  <a:pt x="55488" y="33463"/>
                </a:lnTo>
                <a:cubicBezTo>
                  <a:pt x="55420" y="33417"/>
                  <a:pt x="55351" y="33326"/>
                  <a:pt x="55260" y="33257"/>
                </a:cubicBezTo>
                <a:cubicBezTo>
                  <a:pt x="55169" y="33143"/>
                  <a:pt x="55078" y="33052"/>
                  <a:pt x="54963" y="32960"/>
                </a:cubicBezTo>
                <a:cubicBezTo>
                  <a:pt x="54872" y="32892"/>
                  <a:pt x="54781" y="32846"/>
                  <a:pt x="54690" y="32801"/>
                </a:cubicBezTo>
                <a:cubicBezTo>
                  <a:pt x="54621" y="32732"/>
                  <a:pt x="54530" y="32687"/>
                  <a:pt x="54461" y="32641"/>
                </a:cubicBezTo>
                <a:lnTo>
                  <a:pt x="54438" y="32618"/>
                </a:lnTo>
                <a:cubicBezTo>
                  <a:pt x="54279" y="32481"/>
                  <a:pt x="54142" y="32367"/>
                  <a:pt x="53845" y="32321"/>
                </a:cubicBezTo>
                <a:cubicBezTo>
                  <a:pt x="53799" y="32321"/>
                  <a:pt x="53731" y="32321"/>
                  <a:pt x="53685" y="32321"/>
                </a:cubicBezTo>
                <a:cubicBezTo>
                  <a:pt x="53571" y="32298"/>
                  <a:pt x="53274" y="32298"/>
                  <a:pt x="53183" y="32230"/>
                </a:cubicBezTo>
                <a:lnTo>
                  <a:pt x="53183" y="32230"/>
                </a:lnTo>
                <a:lnTo>
                  <a:pt x="53206" y="31956"/>
                </a:lnTo>
                <a:lnTo>
                  <a:pt x="52978" y="31842"/>
                </a:lnTo>
                <a:cubicBezTo>
                  <a:pt x="52886" y="31796"/>
                  <a:pt x="52772" y="31774"/>
                  <a:pt x="52658" y="31774"/>
                </a:cubicBezTo>
                <a:cubicBezTo>
                  <a:pt x="52498" y="31774"/>
                  <a:pt x="52339" y="31819"/>
                  <a:pt x="52202" y="31865"/>
                </a:cubicBezTo>
                <a:cubicBezTo>
                  <a:pt x="52110" y="31888"/>
                  <a:pt x="52019" y="31910"/>
                  <a:pt x="51973" y="31910"/>
                </a:cubicBezTo>
                <a:cubicBezTo>
                  <a:pt x="51905" y="31910"/>
                  <a:pt x="51814" y="31888"/>
                  <a:pt x="51745" y="31865"/>
                </a:cubicBezTo>
                <a:cubicBezTo>
                  <a:pt x="51608" y="31819"/>
                  <a:pt x="51471" y="31796"/>
                  <a:pt x="51289" y="31796"/>
                </a:cubicBezTo>
                <a:cubicBezTo>
                  <a:pt x="51266" y="31796"/>
                  <a:pt x="51220" y="31796"/>
                  <a:pt x="51197" y="31796"/>
                </a:cubicBezTo>
                <a:cubicBezTo>
                  <a:pt x="50923" y="31819"/>
                  <a:pt x="50672" y="31956"/>
                  <a:pt x="50467" y="32070"/>
                </a:cubicBezTo>
                <a:lnTo>
                  <a:pt x="50353" y="32116"/>
                </a:lnTo>
                <a:cubicBezTo>
                  <a:pt x="50124" y="32230"/>
                  <a:pt x="49965" y="32390"/>
                  <a:pt x="49782" y="32572"/>
                </a:cubicBezTo>
                <a:lnTo>
                  <a:pt x="49714" y="32641"/>
                </a:lnTo>
                <a:lnTo>
                  <a:pt x="49645" y="32641"/>
                </a:lnTo>
                <a:cubicBezTo>
                  <a:pt x="48938" y="32687"/>
                  <a:pt x="48458" y="32869"/>
                  <a:pt x="48207" y="33234"/>
                </a:cubicBezTo>
                <a:cubicBezTo>
                  <a:pt x="48139" y="33326"/>
                  <a:pt x="48116" y="33417"/>
                  <a:pt x="48070" y="33485"/>
                </a:cubicBezTo>
                <a:cubicBezTo>
                  <a:pt x="48002" y="33600"/>
                  <a:pt x="47979" y="33668"/>
                  <a:pt x="47888" y="33736"/>
                </a:cubicBezTo>
                <a:cubicBezTo>
                  <a:pt x="47751" y="33873"/>
                  <a:pt x="47545" y="33965"/>
                  <a:pt x="47363" y="34079"/>
                </a:cubicBezTo>
                <a:cubicBezTo>
                  <a:pt x="47134" y="34170"/>
                  <a:pt x="46929" y="34284"/>
                  <a:pt x="46723" y="34444"/>
                </a:cubicBezTo>
                <a:cubicBezTo>
                  <a:pt x="46564" y="34581"/>
                  <a:pt x="46518" y="34695"/>
                  <a:pt x="46472" y="34786"/>
                </a:cubicBezTo>
                <a:lnTo>
                  <a:pt x="46427" y="34786"/>
                </a:lnTo>
                <a:cubicBezTo>
                  <a:pt x="46313" y="34809"/>
                  <a:pt x="46199" y="34832"/>
                  <a:pt x="46084" y="34855"/>
                </a:cubicBezTo>
                <a:cubicBezTo>
                  <a:pt x="45628" y="34923"/>
                  <a:pt x="45057" y="35015"/>
                  <a:pt x="44624" y="35494"/>
                </a:cubicBezTo>
                <a:cubicBezTo>
                  <a:pt x="44555" y="35563"/>
                  <a:pt x="44509" y="35631"/>
                  <a:pt x="44464" y="35699"/>
                </a:cubicBezTo>
                <a:cubicBezTo>
                  <a:pt x="44441" y="35745"/>
                  <a:pt x="44395" y="35814"/>
                  <a:pt x="44350" y="35836"/>
                </a:cubicBezTo>
                <a:lnTo>
                  <a:pt x="44281" y="35836"/>
                </a:lnTo>
                <a:lnTo>
                  <a:pt x="44190" y="35859"/>
                </a:lnTo>
                <a:lnTo>
                  <a:pt x="44121" y="35859"/>
                </a:lnTo>
                <a:cubicBezTo>
                  <a:pt x="44053" y="35859"/>
                  <a:pt x="43962" y="35836"/>
                  <a:pt x="43870" y="35836"/>
                </a:cubicBezTo>
                <a:cubicBezTo>
                  <a:pt x="43779" y="35836"/>
                  <a:pt x="43688" y="35836"/>
                  <a:pt x="43574" y="35836"/>
                </a:cubicBezTo>
                <a:cubicBezTo>
                  <a:pt x="43391" y="35836"/>
                  <a:pt x="43117" y="35836"/>
                  <a:pt x="42843" y="35996"/>
                </a:cubicBezTo>
                <a:cubicBezTo>
                  <a:pt x="42729" y="36042"/>
                  <a:pt x="42615" y="36110"/>
                  <a:pt x="42501" y="36179"/>
                </a:cubicBezTo>
                <a:cubicBezTo>
                  <a:pt x="42318" y="36270"/>
                  <a:pt x="42158" y="36361"/>
                  <a:pt x="41976" y="36430"/>
                </a:cubicBezTo>
                <a:cubicBezTo>
                  <a:pt x="41930" y="36453"/>
                  <a:pt x="41862" y="36476"/>
                  <a:pt x="41793" y="36476"/>
                </a:cubicBezTo>
                <a:cubicBezTo>
                  <a:pt x="41611" y="36498"/>
                  <a:pt x="41382" y="36521"/>
                  <a:pt x="41177" y="36681"/>
                </a:cubicBezTo>
                <a:cubicBezTo>
                  <a:pt x="41108" y="36749"/>
                  <a:pt x="41040" y="36818"/>
                  <a:pt x="40994" y="36864"/>
                </a:cubicBezTo>
                <a:lnTo>
                  <a:pt x="40926" y="36932"/>
                </a:lnTo>
                <a:lnTo>
                  <a:pt x="40880" y="36932"/>
                </a:lnTo>
                <a:moveTo>
                  <a:pt x="83997" y="29605"/>
                </a:moveTo>
                <a:cubicBezTo>
                  <a:pt x="83997" y="29628"/>
                  <a:pt x="84020" y="29628"/>
                  <a:pt x="84020" y="29628"/>
                </a:cubicBezTo>
                <a:lnTo>
                  <a:pt x="84043" y="29582"/>
                </a:lnTo>
                <a:lnTo>
                  <a:pt x="84043" y="29582"/>
                </a:lnTo>
                <a:cubicBezTo>
                  <a:pt x="84020" y="29605"/>
                  <a:pt x="83997" y="29605"/>
                  <a:pt x="83997" y="29605"/>
                </a:cubicBezTo>
                <a:moveTo>
                  <a:pt x="5136" y="36864"/>
                </a:moveTo>
                <a:cubicBezTo>
                  <a:pt x="5136" y="36864"/>
                  <a:pt x="5113" y="36864"/>
                  <a:pt x="5113" y="36864"/>
                </a:cubicBezTo>
                <a:lnTo>
                  <a:pt x="5136" y="36864"/>
                </a:lnTo>
                <a:close/>
                <a:moveTo>
                  <a:pt x="5547" y="36818"/>
                </a:moveTo>
                <a:lnTo>
                  <a:pt x="5547" y="36818"/>
                </a:lnTo>
                <a:lnTo>
                  <a:pt x="5547" y="36818"/>
                </a:lnTo>
                <a:close/>
                <a:moveTo>
                  <a:pt x="5547" y="36818"/>
                </a:moveTo>
                <a:cubicBezTo>
                  <a:pt x="5661" y="36795"/>
                  <a:pt x="5775" y="36749"/>
                  <a:pt x="5866" y="36727"/>
                </a:cubicBezTo>
                <a:cubicBezTo>
                  <a:pt x="5775" y="36749"/>
                  <a:pt x="5661" y="36795"/>
                  <a:pt x="5547" y="36818"/>
                </a:cubicBezTo>
                <a:close/>
                <a:moveTo>
                  <a:pt x="5866" y="36727"/>
                </a:moveTo>
                <a:cubicBezTo>
                  <a:pt x="6117" y="36612"/>
                  <a:pt x="6323" y="36430"/>
                  <a:pt x="6574" y="36339"/>
                </a:cubicBezTo>
                <a:cubicBezTo>
                  <a:pt x="6323" y="36430"/>
                  <a:pt x="6117" y="36612"/>
                  <a:pt x="5866" y="36727"/>
                </a:cubicBezTo>
                <a:close/>
                <a:moveTo>
                  <a:pt x="111342" y="36658"/>
                </a:moveTo>
                <a:cubicBezTo>
                  <a:pt x="111251" y="36658"/>
                  <a:pt x="111159" y="36635"/>
                  <a:pt x="111068" y="36590"/>
                </a:cubicBezTo>
                <a:cubicBezTo>
                  <a:pt x="110954" y="36544"/>
                  <a:pt x="110863" y="36476"/>
                  <a:pt x="110748" y="36430"/>
                </a:cubicBezTo>
                <a:cubicBezTo>
                  <a:pt x="110863" y="36476"/>
                  <a:pt x="110954" y="36544"/>
                  <a:pt x="111068" y="36590"/>
                </a:cubicBezTo>
                <a:cubicBezTo>
                  <a:pt x="111159" y="36635"/>
                  <a:pt x="111251" y="36658"/>
                  <a:pt x="111342" y="36658"/>
                </a:cubicBezTo>
                <a:cubicBezTo>
                  <a:pt x="111479" y="36658"/>
                  <a:pt x="111616" y="36612"/>
                  <a:pt x="111730" y="36544"/>
                </a:cubicBezTo>
                <a:cubicBezTo>
                  <a:pt x="111616" y="36612"/>
                  <a:pt x="111479" y="36658"/>
                  <a:pt x="111342" y="36658"/>
                </a:cubicBezTo>
                <a:close/>
                <a:moveTo>
                  <a:pt x="102577" y="36635"/>
                </a:moveTo>
                <a:lnTo>
                  <a:pt x="102577" y="36635"/>
                </a:lnTo>
                <a:lnTo>
                  <a:pt x="102577" y="36635"/>
                </a:lnTo>
                <a:close/>
                <a:moveTo>
                  <a:pt x="102577" y="36635"/>
                </a:moveTo>
                <a:cubicBezTo>
                  <a:pt x="102600" y="36224"/>
                  <a:pt x="103056" y="36247"/>
                  <a:pt x="103307" y="36110"/>
                </a:cubicBezTo>
                <a:cubicBezTo>
                  <a:pt x="103056" y="36247"/>
                  <a:pt x="102600" y="36224"/>
                  <a:pt x="102577" y="36635"/>
                </a:cubicBezTo>
                <a:close/>
                <a:moveTo>
                  <a:pt x="110657" y="36407"/>
                </a:moveTo>
                <a:cubicBezTo>
                  <a:pt x="110452" y="36361"/>
                  <a:pt x="110109" y="36407"/>
                  <a:pt x="109972" y="36247"/>
                </a:cubicBezTo>
                <a:cubicBezTo>
                  <a:pt x="109858" y="36133"/>
                  <a:pt x="109881" y="36019"/>
                  <a:pt x="109790" y="35905"/>
                </a:cubicBezTo>
                <a:cubicBezTo>
                  <a:pt x="109881" y="36019"/>
                  <a:pt x="109858" y="36133"/>
                  <a:pt x="109972" y="36247"/>
                </a:cubicBezTo>
                <a:cubicBezTo>
                  <a:pt x="110109" y="36407"/>
                  <a:pt x="110452" y="36361"/>
                  <a:pt x="110657" y="36407"/>
                </a:cubicBezTo>
                <a:close/>
                <a:moveTo>
                  <a:pt x="43026" y="36339"/>
                </a:moveTo>
                <a:cubicBezTo>
                  <a:pt x="43186" y="36247"/>
                  <a:pt x="43368" y="36224"/>
                  <a:pt x="43551" y="36224"/>
                </a:cubicBezTo>
                <a:cubicBezTo>
                  <a:pt x="43368" y="36224"/>
                  <a:pt x="43186" y="36247"/>
                  <a:pt x="43026" y="36339"/>
                </a:cubicBezTo>
                <a:close/>
                <a:moveTo>
                  <a:pt x="94383" y="36293"/>
                </a:moveTo>
                <a:cubicBezTo>
                  <a:pt x="94291" y="36293"/>
                  <a:pt x="94200" y="36270"/>
                  <a:pt x="94132" y="36247"/>
                </a:cubicBezTo>
                <a:cubicBezTo>
                  <a:pt x="94200" y="36270"/>
                  <a:pt x="94291" y="36293"/>
                  <a:pt x="94383" y="36293"/>
                </a:cubicBezTo>
                <a:cubicBezTo>
                  <a:pt x="94588" y="36293"/>
                  <a:pt x="94794" y="36247"/>
                  <a:pt x="94976" y="36224"/>
                </a:cubicBezTo>
                <a:cubicBezTo>
                  <a:pt x="94794" y="36247"/>
                  <a:pt x="94588" y="36293"/>
                  <a:pt x="94383" y="36293"/>
                </a:cubicBezTo>
                <a:close/>
                <a:moveTo>
                  <a:pt x="66216" y="36270"/>
                </a:moveTo>
                <a:cubicBezTo>
                  <a:pt x="66125" y="36270"/>
                  <a:pt x="66034" y="36270"/>
                  <a:pt x="65942" y="36270"/>
                </a:cubicBezTo>
                <a:cubicBezTo>
                  <a:pt x="66034" y="36270"/>
                  <a:pt x="66125" y="36270"/>
                  <a:pt x="66216" y="36270"/>
                </a:cubicBezTo>
                <a:cubicBezTo>
                  <a:pt x="66376" y="36270"/>
                  <a:pt x="66536" y="36270"/>
                  <a:pt x="66696" y="36202"/>
                </a:cubicBezTo>
                <a:cubicBezTo>
                  <a:pt x="66536" y="36270"/>
                  <a:pt x="66376" y="36270"/>
                  <a:pt x="66216" y="36270"/>
                </a:cubicBezTo>
                <a:moveTo>
                  <a:pt x="95090" y="36247"/>
                </a:moveTo>
                <a:cubicBezTo>
                  <a:pt x="95067" y="36247"/>
                  <a:pt x="95022" y="36247"/>
                  <a:pt x="94976" y="36224"/>
                </a:cubicBezTo>
                <a:cubicBezTo>
                  <a:pt x="95022" y="36247"/>
                  <a:pt x="95067" y="36247"/>
                  <a:pt x="95090" y="36247"/>
                </a:cubicBezTo>
                <a:cubicBezTo>
                  <a:pt x="95182" y="36247"/>
                  <a:pt x="95250" y="36224"/>
                  <a:pt x="95341" y="36202"/>
                </a:cubicBezTo>
                <a:cubicBezTo>
                  <a:pt x="95250" y="36224"/>
                  <a:pt x="95182" y="36247"/>
                  <a:pt x="95090" y="36247"/>
                </a:cubicBezTo>
                <a:close/>
                <a:moveTo>
                  <a:pt x="65532" y="36247"/>
                </a:moveTo>
                <a:cubicBezTo>
                  <a:pt x="65121" y="36202"/>
                  <a:pt x="64573" y="36202"/>
                  <a:pt x="64231" y="35973"/>
                </a:cubicBezTo>
                <a:cubicBezTo>
                  <a:pt x="63979" y="35814"/>
                  <a:pt x="63797" y="35585"/>
                  <a:pt x="63569" y="35403"/>
                </a:cubicBezTo>
                <a:cubicBezTo>
                  <a:pt x="63797" y="35585"/>
                  <a:pt x="63979" y="35814"/>
                  <a:pt x="64231" y="35973"/>
                </a:cubicBezTo>
                <a:cubicBezTo>
                  <a:pt x="64573" y="36202"/>
                  <a:pt x="65121" y="36202"/>
                  <a:pt x="65532" y="36247"/>
                </a:cubicBezTo>
                <a:close/>
                <a:moveTo>
                  <a:pt x="44144" y="36224"/>
                </a:moveTo>
                <a:lnTo>
                  <a:pt x="44190" y="36224"/>
                </a:lnTo>
                <a:cubicBezTo>
                  <a:pt x="44350" y="36224"/>
                  <a:pt x="44441" y="36247"/>
                  <a:pt x="44578" y="36156"/>
                </a:cubicBezTo>
                <a:cubicBezTo>
                  <a:pt x="44441" y="36247"/>
                  <a:pt x="44350" y="36224"/>
                  <a:pt x="44190" y="36224"/>
                </a:cubicBezTo>
                <a:cubicBezTo>
                  <a:pt x="44190" y="36224"/>
                  <a:pt x="44167" y="36224"/>
                  <a:pt x="44144" y="36224"/>
                </a:cubicBezTo>
                <a:moveTo>
                  <a:pt x="66696" y="36202"/>
                </a:moveTo>
                <a:cubicBezTo>
                  <a:pt x="66855" y="36156"/>
                  <a:pt x="67015" y="36042"/>
                  <a:pt x="67175" y="36019"/>
                </a:cubicBezTo>
                <a:cubicBezTo>
                  <a:pt x="67015" y="36042"/>
                  <a:pt x="66855" y="36156"/>
                  <a:pt x="66696" y="36202"/>
                </a:cubicBezTo>
                <a:close/>
                <a:moveTo>
                  <a:pt x="103855" y="36019"/>
                </a:moveTo>
                <a:cubicBezTo>
                  <a:pt x="103855" y="36019"/>
                  <a:pt x="103855" y="36019"/>
                  <a:pt x="103832" y="36019"/>
                </a:cubicBezTo>
                <a:cubicBezTo>
                  <a:pt x="103855" y="36019"/>
                  <a:pt x="103855" y="36019"/>
                  <a:pt x="103855" y="36019"/>
                </a:cubicBezTo>
                <a:lnTo>
                  <a:pt x="103901" y="36019"/>
                </a:lnTo>
                <a:cubicBezTo>
                  <a:pt x="103901" y="36019"/>
                  <a:pt x="103878" y="36019"/>
                  <a:pt x="103855" y="36019"/>
                </a:cubicBezTo>
                <a:moveTo>
                  <a:pt x="103901" y="36019"/>
                </a:moveTo>
                <a:cubicBezTo>
                  <a:pt x="103992" y="35973"/>
                  <a:pt x="104106" y="35814"/>
                  <a:pt x="104175" y="35722"/>
                </a:cubicBezTo>
                <a:cubicBezTo>
                  <a:pt x="104106" y="35814"/>
                  <a:pt x="103992" y="35973"/>
                  <a:pt x="103901" y="36019"/>
                </a:cubicBezTo>
                <a:close/>
                <a:moveTo>
                  <a:pt x="103787" y="35996"/>
                </a:moveTo>
                <a:cubicBezTo>
                  <a:pt x="103764" y="35973"/>
                  <a:pt x="103741" y="35973"/>
                  <a:pt x="103718" y="35973"/>
                </a:cubicBezTo>
                <a:cubicBezTo>
                  <a:pt x="103741" y="35973"/>
                  <a:pt x="103764" y="35973"/>
                  <a:pt x="103787" y="35996"/>
                </a:cubicBezTo>
                <a:close/>
                <a:moveTo>
                  <a:pt x="44920" y="35745"/>
                </a:moveTo>
                <a:cubicBezTo>
                  <a:pt x="45331" y="35289"/>
                  <a:pt x="45925" y="35289"/>
                  <a:pt x="46472" y="35174"/>
                </a:cubicBezTo>
                <a:cubicBezTo>
                  <a:pt x="45925" y="35289"/>
                  <a:pt x="45331" y="35289"/>
                  <a:pt x="44920" y="35745"/>
                </a:cubicBezTo>
                <a:close/>
                <a:moveTo>
                  <a:pt x="92899" y="35722"/>
                </a:moveTo>
                <a:cubicBezTo>
                  <a:pt x="92785" y="35677"/>
                  <a:pt x="92694" y="35608"/>
                  <a:pt x="92625" y="35494"/>
                </a:cubicBezTo>
                <a:cubicBezTo>
                  <a:pt x="92694" y="35608"/>
                  <a:pt x="92785" y="35677"/>
                  <a:pt x="92899" y="35722"/>
                </a:cubicBezTo>
                <a:close/>
                <a:moveTo>
                  <a:pt x="109425" y="35677"/>
                </a:moveTo>
                <a:cubicBezTo>
                  <a:pt x="109288" y="35517"/>
                  <a:pt x="109310" y="35243"/>
                  <a:pt x="109128" y="35243"/>
                </a:cubicBezTo>
                <a:cubicBezTo>
                  <a:pt x="109105" y="35243"/>
                  <a:pt x="109059" y="35266"/>
                  <a:pt x="109014" y="35289"/>
                </a:cubicBezTo>
                <a:cubicBezTo>
                  <a:pt x="109059" y="35266"/>
                  <a:pt x="109105" y="35243"/>
                  <a:pt x="109128" y="35243"/>
                </a:cubicBezTo>
                <a:cubicBezTo>
                  <a:pt x="109310" y="35243"/>
                  <a:pt x="109288" y="35517"/>
                  <a:pt x="109425" y="35677"/>
                </a:cubicBezTo>
                <a:moveTo>
                  <a:pt x="96734" y="35608"/>
                </a:moveTo>
                <a:cubicBezTo>
                  <a:pt x="96916" y="35471"/>
                  <a:pt x="97076" y="35266"/>
                  <a:pt x="97259" y="35152"/>
                </a:cubicBezTo>
                <a:cubicBezTo>
                  <a:pt x="97076" y="35266"/>
                  <a:pt x="96916" y="35471"/>
                  <a:pt x="96734" y="35608"/>
                </a:cubicBezTo>
                <a:close/>
                <a:moveTo>
                  <a:pt x="108649" y="35585"/>
                </a:moveTo>
                <a:lnTo>
                  <a:pt x="108694" y="35563"/>
                </a:lnTo>
                <a:cubicBezTo>
                  <a:pt x="108671" y="35585"/>
                  <a:pt x="108649" y="35585"/>
                  <a:pt x="108649" y="35585"/>
                </a:cubicBezTo>
                <a:close/>
                <a:moveTo>
                  <a:pt x="108557" y="35563"/>
                </a:moveTo>
                <a:cubicBezTo>
                  <a:pt x="108443" y="35517"/>
                  <a:pt x="108329" y="35403"/>
                  <a:pt x="108261" y="35311"/>
                </a:cubicBezTo>
                <a:cubicBezTo>
                  <a:pt x="108329" y="35403"/>
                  <a:pt x="108443" y="35517"/>
                  <a:pt x="108557" y="35563"/>
                </a:cubicBezTo>
                <a:close/>
                <a:moveTo>
                  <a:pt x="92580" y="35471"/>
                </a:moveTo>
                <a:cubicBezTo>
                  <a:pt x="92580" y="35471"/>
                  <a:pt x="92580" y="35471"/>
                  <a:pt x="92580" y="35471"/>
                </a:cubicBezTo>
                <a:cubicBezTo>
                  <a:pt x="92580" y="35471"/>
                  <a:pt x="92580" y="35471"/>
                  <a:pt x="92580" y="35471"/>
                </a:cubicBezTo>
                <a:close/>
                <a:moveTo>
                  <a:pt x="92580" y="35471"/>
                </a:moveTo>
                <a:cubicBezTo>
                  <a:pt x="92488" y="35426"/>
                  <a:pt x="92397" y="35403"/>
                  <a:pt x="92306" y="35403"/>
                </a:cubicBezTo>
                <a:cubicBezTo>
                  <a:pt x="92260" y="35403"/>
                  <a:pt x="92214" y="35403"/>
                  <a:pt x="92169" y="35403"/>
                </a:cubicBezTo>
                <a:cubicBezTo>
                  <a:pt x="92214" y="35403"/>
                  <a:pt x="92260" y="35403"/>
                  <a:pt x="92306" y="35403"/>
                </a:cubicBezTo>
                <a:cubicBezTo>
                  <a:pt x="92397" y="35403"/>
                  <a:pt x="92488" y="35426"/>
                  <a:pt x="92580" y="35471"/>
                </a:cubicBezTo>
                <a:close/>
                <a:moveTo>
                  <a:pt x="21981" y="35380"/>
                </a:moveTo>
                <a:cubicBezTo>
                  <a:pt x="21958" y="35380"/>
                  <a:pt x="21935" y="35380"/>
                  <a:pt x="21912" y="35380"/>
                </a:cubicBezTo>
                <a:lnTo>
                  <a:pt x="21981" y="35380"/>
                </a:lnTo>
                <a:cubicBezTo>
                  <a:pt x="22095" y="35380"/>
                  <a:pt x="22186" y="35334"/>
                  <a:pt x="22255" y="35266"/>
                </a:cubicBezTo>
                <a:cubicBezTo>
                  <a:pt x="22186" y="35334"/>
                  <a:pt x="22095" y="35380"/>
                  <a:pt x="21981" y="35380"/>
                </a:cubicBezTo>
                <a:close/>
                <a:moveTo>
                  <a:pt x="8103" y="35380"/>
                </a:moveTo>
                <a:cubicBezTo>
                  <a:pt x="8172" y="35106"/>
                  <a:pt x="8240" y="34901"/>
                  <a:pt x="8445" y="34741"/>
                </a:cubicBezTo>
                <a:cubicBezTo>
                  <a:pt x="8240" y="34901"/>
                  <a:pt x="8172" y="35106"/>
                  <a:pt x="8103" y="35380"/>
                </a:cubicBezTo>
                <a:close/>
                <a:moveTo>
                  <a:pt x="22255" y="35266"/>
                </a:moveTo>
                <a:lnTo>
                  <a:pt x="22255" y="35266"/>
                </a:lnTo>
                <a:lnTo>
                  <a:pt x="22255" y="35266"/>
                </a:lnTo>
                <a:close/>
                <a:moveTo>
                  <a:pt x="105202" y="35266"/>
                </a:moveTo>
                <a:lnTo>
                  <a:pt x="105225" y="35266"/>
                </a:lnTo>
                <a:cubicBezTo>
                  <a:pt x="105225" y="35266"/>
                  <a:pt x="105202" y="35266"/>
                  <a:pt x="105202" y="35266"/>
                </a:cubicBezTo>
                <a:close/>
                <a:moveTo>
                  <a:pt x="104517" y="35266"/>
                </a:moveTo>
                <a:cubicBezTo>
                  <a:pt x="104586" y="35129"/>
                  <a:pt x="104654" y="35060"/>
                  <a:pt x="104723" y="35060"/>
                </a:cubicBezTo>
                <a:cubicBezTo>
                  <a:pt x="104837" y="35060"/>
                  <a:pt x="104951" y="35220"/>
                  <a:pt x="105133" y="35266"/>
                </a:cubicBezTo>
                <a:cubicBezTo>
                  <a:pt x="105065" y="35243"/>
                  <a:pt x="104997" y="35220"/>
                  <a:pt x="104928" y="35174"/>
                </a:cubicBezTo>
                <a:cubicBezTo>
                  <a:pt x="104860" y="35129"/>
                  <a:pt x="104791" y="35060"/>
                  <a:pt x="104723" y="35060"/>
                </a:cubicBezTo>
                <a:cubicBezTo>
                  <a:pt x="104654" y="35060"/>
                  <a:pt x="104586" y="35129"/>
                  <a:pt x="104517" y="35266"/>
                </a:cubicBezTo>
                <a:moveTo>
                  <a:pt x="114537" y="35174"/>
                </a:moveTo>
                <a:cubicBezTo>
                  <a:pt x="114515" y="35174"/>
                  <a:pt x="114492" y="35174"/>
                  <a:pt x="114446" y="35174"/>
                </a:cubicBezTo>
                <a:cubicBezTo>
                  <a:pt x="114492" y="35174"/>
                  <a:pt x="114515" y="35174"/>
                  <a:pt x="114537" y="35174"/>
                </a:cubicBezTo>
                <a:lnTo>
                  <a:pt x="114583" y="35174"/>
                </a:lnTo>
                <a:cubicBezTo>
                  <a:pt x="114560" y="35174"/>
                  <a:pt x="114560" y="35174"/>
                  <a:pt x="114537" y="35174"/>
                </a:cubicBezTo>
                <a:close/>
                <a:moveTo>
                  <a:pt x="115747" y="35106"/>
                </a:moveTo>
                <a:lnTo>
                  <a:pt x="115747" y="35106"/>
                </a:lnTo>
                <a:lnTo>
                  <a:pt x="115747" y="35106"/>
                </a:lnTo>
                <a:close/>
                <a:moveTo>
                  <a:pt x="115747" y="35106"/>
                </a:moveTo>
                <a:lnTo>
                  <a:pt x="115747" y="35106"/>
                </a:lnTo>
                <a:lnTo>
                  <a:pt x="115747" y="35106"/>
                </a:lnTo>
                <a:close/>
                <a:moveTo>
                  <a:pt x="115747" y="35106"/>
                </a:moveTo>
                <a:cubicBezTo>
                  <a:pt x="115770" y="35106"/>
                  <a:pt x="115793" y="35106"/>
                  <a:pt x="115839" y="35083"/>
                </a:cubicBezTo>
                <a:cubicBezTo>
                  <a:pt x="115793" y="35106"/>
                  <a:pt x="115770" y="35106"/>
                  <a:pt x="115747" y="35106"/>
                </a:cubicBezTo>
                <a:close/>
                <a:moveTo>
                  <a:pt x="84111" y="35060"/>
                </a:moveTo>
                <a:cubicBezTo>
                  <a:pt x="84203" y="35060"/>
                  <a:pt x="84294" y="35060"/>
                  <a:pt x="84362" y="35038"/>
                </a:cubicBezTo>
                <a:cubicBezTo>
                  <a:pt x="84294" y="35060"/>
                  <a:pt x="84203" y="35060"/>
                  <a:pt x="84111" y="35060"/>
                </a:cubicBezTo>
                <a:close/>
                <a:moveTo>
                  <a:pt x="97943" y="35060"/>
                </a:moveTo>
                <a:cubicBezTo>
                  <a:pt x="97921" y="35060"/>
                  <a:pt x="97921" y="35060"/>
                  <a:pt x="97898" y="35060"/>
                </a:cubicBezTo>
                <a:cubicBezTo>
                  <a:pt x="97921" y="35060"/>
                  <a:pt x="97921" y="35060"/>
                  <a:pt x="97943" y="35060"/>
                </a:cubicBezTo>
                <a:close/>
                <a:moveTo>
                  <a:pt x="97943" y="35060"/>
                </a:moveTo>
                <a:cubicBezTo>
                  <a:pt x="98012" y="35060"/>
                  <a:pt x="98080" y="35038"/>
                  <a:pt x="98172" y="35038"/>
                </a:cubicBezTo>
                <a:cubicBezTo>
                  <a:pt x="98080" y="35038"/>
                  <a:pt x="98012" y="35060"/>
                  <a:pt x="97943" y="35060"/>
                </a:cubicBezTo>
                <a:close/>
                <a:moveTo>
                  <a:pt x="107211" y="34992"/>
                </a:moveTo>
                <a:cubicBezTo>
                  <a:pt x="107142" y="34992"/>
                  <a:pt x="107096" y="34992"/>
                  <a:pt x="107028" y="34969"/>
                </a:cubicBezTo>
                <a:cubicBezTo>
                  <a:pt x="107096" y="34992"/>
                  <a:pt x="107142" y="34992"/>
                  <a:pt x="107211" y="34992"/>
                </a:cubicBezTo>
                <a:cubicBezTo>
                  <a:pt x="107279" y="34992"/>
                  <a:pt x="107348" y="34992"/>
                  <a:pt x="107393" y="34969"/>
                </a:cubicBezTo>
                <a:cubicBezTo>
                  <a:pt x="107348" y="34992"/>
                  <a:pt x="107279" y="34992"/>
                  <a:pt x="107211" y="34992"/>
                </a:cubicBezTo>
                <a:moveTo>
                  <a:pt x="105658" y="34764"/>
                </a:moveTo>
                <a:cubicBezTo>
                  <a:pt x="105795" y="34718"/>
                  <a:pt x="106069" y="34695"/>
                  <a:pt x="106298" y="34695"/>
                </a:cubicBezTo>
                <a:cubicBezTo>
                  <a:pt x="106389" y="34695"/>
                  <a:pt x="106480" y="34695"/>
                  <a:pt x="106549" y="34695"/>
                </a:cubicBezTo>
                <a:cubicBezTo>
                  <a:pt x="106480" y="34695"/>
                  <a:pt x="106389" y="34695"/>
                  <a:pt x="106298" y="34695"/>
                </a:cubicBezTo>
                <a:cubicBezTo>
                  <a:pt x="106069" y="34695"/>
                  <a:pt x="105795" y="34718"/>
                  <a:pt x="105658" y="34764"/>
                </a:cubicBezTo>
                <a:close/>
                <a:moveTo>
                  <a:pt x="20383" y="34535"/>
                </a:moveTo>
                <a:lnTo>
                  <a:pt x="20383" y="34535"/>
                </a:lnTo>
                <a:lnTo>
                  <a:pt x="20383" y="34535"/>
                </a:lnTo>
                <a:cubicBezTo>
                  <a:pt x="20406" y="34535"/>
                  <a:pt x="20452" y="34535"/>
                  <a:pt x="20474" y="34535"/>
                </a:cubicBezTo>
                <a:cubicBezTo>
                  <a:pt x="20452" y="34535"/>
                  <a:pt x="20406" y="34535"/>
                  <a:pt x="20383" y="34535"/>
                </a:cubicBezTo>
                <a:close/>
                <a:moveTo>
                  <a:pt x="20748" y="34421"/>
                </a:moveTo>
                <a:cubicBezTo>
                  <a:pt x="20794" y="34421"/>
                  <a:pt x="20817" y="34398"/>
                  <a:pt x="20862" y="34398"/>
                </a:cubicBezTo>
                <a:lnTo>
                  <a:pt x="20862" y="34398"/>
                </a:lnTo>
                <a:lnTo>
                  <a:pt x="20862" y="34398"/>
                </a:lnTo>
                <a:cubicBezTo>
                  <a:pt x="20817" y="34398"/>
                  <a:pt x="20794" y="34421"/>
                  <a:pt x="20748" y="34421"/>
                </a:cubicBezTo>
                <a:close/>
                <a:moveTo>
                  <a:pt x="62998" y="34307"/>
                </a:moveTo>
                <a:cubicBezTo>
                  <a:pt x="62793" y="34125"/>
                  <a:pt x="62587" y="34033"/>
                  <a:pt x="62359" y="34010"/>
                </a:cubicBezTo>
                <a:cubicBezTo>
                  <a:pt x="62587" y="34033"/>
                  <a:pt x="62793" y="34125"/>
                  <a:pt x="62998" y="34307"/>
                </a:cubicBezTo>
                <a:close/>
                <a:moveTo>
                  <a:pt x="18603" y="34102"/>
                </a:moveTo>
                <a:lnTo>
                  <a:pt x="18603" y="34102"/>
                </a:lnTo>
                <a:lnTo>
                  <a:pt x="18603" y="34102"/>
                </a:lnTo>
                <a:cubicBezTo>
                  <a:pt x="18626" y="34102"/>
                  <a:pt x="18671" y="34102"/>
                  <a:pt x="18717" y="34102"/>
                </a:cubicBezTo>
                <a:cubicBezTo>
                  <a:pt x="18671" y="34102"/>
                  <a:pt x="18626" y="34102"/>
                  <a:pt x="18603" y="34102"/>
                </a:cubicBezTo>
                <a:moveTo>
                  <a:pt x="18740" y="34102"/>
                </a:moveTo>
                <a:cubicBezTo>
                  <a:pt x="18762" y="34102"/>
                  <a:pt x="18808" y="34102"/>
                  <a:pt x="18831" y="34102"/>
                </a:cubicBezTo>
                <a:cubicBezTo>
                  <a:pt x="18808" y="34102"/>
                  <a:pt x="18762" y="34102"/>
                  <a:pt x="18740" y="34102"/>
                </a:cubicBezTo>
                <a:close/>
                <a:moveTo>
                  <a:pt x="18831" y="34102"/>
                </a:moveTo>
                <a:lnTo>
                  <a:pt x="18831" y="34102"/>
                </a:lnTo>
                <a:lnTo>
                  <a:pt x="18831" y="34102"/>
                </a:lnTo>
                <a:close/>
                <a:moveTo>
                  <a:pt x="24263" y="34102"/>
                </a:moveTo>
                <a:cubicBezTo>
                  <a:pt x="24149" y="34102"/>
                  <a:pt x="24058" y="34033"/>
                  <a:pt x="23944" y="33988"/>
                </a:cubicBezTo>
                <a:cubicBezTo>
                  <a:pt x="23830" y="33919"/>
                  <a:pt x="23738" y="33873"/>
                  <a:pt x="23624" y="33873"/>
                </a:cubicBezTo>
                <a:cubicBezTo>
                  <a:pt x="23579" y="33873"/>
                  <a:pt x="23510" y="33873"/>
                  <a:pt x="23465" y="33896"/>
                </a:cubicBezTo>
                <a:cubicBezTo>
                  <a:pt x="23510" y="33873"/>
                  <a:pt x="23579" y="33873"/>
                  <a:pt x="23624" y="33873"/>
                </a:cubicBezTo>
                <a:cubicBezTo>
                  <a:pt x="23853" y="33873"/>
                  <a:pt x="24035" y="34102"/>
                  <a:pt x="24263" y="34102"/>
                </a:cubicBezTo>
                <a:cubicBezTo>
                  <a:pt x="24332" y="34102"/>
                  <a:pt x="24400" y="34079"/>
                  <a:pt x="24469" y="34010"/>
                </a:cubicBezTo>
                <a:cubicBezTo>
                  <a:pt x="24400" y="34079"/>
                  <a:pt x="24332" y="34102"/>
                  <a:pt x="24263" y="34102"/>
                </a:cubicBezTo>
                <a:close/>
                <a:moveTo>
                  <a:pt x="18466" y="34079"/>
                </a:moveTo>
                <a:cubicBezTo>
                  <a:pt x="18466" y="34079"/>
                  <a:pt x="18466" y="34079"/>
                  <a:pt x="18466" y="34079"/>
                </a:cubicBezTo>
                <a:cubicBezTo>
                  <a:pt x="18466" y="34079"/>
                  <a:pt x="18466" y="34079"/>
                  <a:pt x="18466" y="34079"/>
                </a:cubicBezTo>
                <a:close/>
                <a:moveTo>
                  <a:pt x="18466" y="34079"/>
                </a:moveTo>
                <a:cubicBezTo>
                  <a:pt x="18420" y="34056"/>
                  <a:pt x="18374" y="34010"/>
                  <a:pt x="18306" y="33942"/>
                </a:cubicBezTo>
                <a:cubicBezTo>
                  <a:pt x="18374" y="34010"/>
                  <a:pt x="18420" y="34056"/>
                  <a:pt x="18466" y="34079"/>
                </a:cubicBezTo>
                <a:close/>
                <a:moveTo>
                  <a:pt x="62245" y="34010"/>
                </a:moveTo>
                <a:cubicBezTo>
                  <a:pt x="62131" y="34010"/>
                  <a:pt x="62039" y="33988"/>
                  <a:pt x="61948" y="33896"/>
                </a:cubicBezTo>
                <a:cubicBezTo>
                  <a:pt x="62039" y="33988"/>
                  <a:pt x="62131" y="34010"/>
                  <a:pt x="62245" y="34010"/>
                </a:cubicBezTo>
                <a:lnTo>
                  <a:pt x="62359" y="34010"/>
                </a:lnTo>
                <a:cubicBezTo>
                  <a:pt x="62313" y="34010"/>
                  <a:pt x="62290" y="34010"/>
                  <a:pt x="62245" y="34010"/>
                </a:cubicBezTo>
                <a:close/>
                <a:moveTo>
                  <a:pt x="55511" y="33851"/>
                </a:moveTo>
                <a:cubicBezTo>
                  <a:pt x="55488" y="33851"/>
                  <a:pt x="55466" y="33851"/>
                  <a:pt x="55420" y="33851"/>
                </a:cubicBezTo>
                <a:cubicBezTo>
                  <a:pt x="55466" y="33851"/>
                  <a:pt x="55488" y="33851"/>
                  <a:pt x="55511" y="33851"/>
                </a:cubicBezTo>
                <a:cubicBezTo>
                  <a:pt x="55762" y="33851"/>
                  <a:pt x="56013" y="33668"/>
                  <a:pt x="56264" y="33668"/>
                </a:cubicBezTo>
                <a:lnTo>
                  <a:pt x="56264" y="33668"/>
                </a:lnTo>
                <a:lnTo>
                  <a:pt x="56264" y="33668"/>
                </a:lnTo>
                <a:cubicBezTo>
                  <a:pt x="56150" y="33668"/>
                  <a:pt x="56013" y="33714"/>
                  <a:pt x="55899" y="33759"/>
                </a:cubicBezTo>
                <a:cubicBezTo>
                  <a:pt x="55762" y="33805"/>
                  <a:pt x="55648" y="33851"/>
                  <a:pt x="55511" y="33851"/>
                </a:cubicBezTo>
                <a:close/>
                <a:moveTo>
                  <a:pt x="594" y="33600"/>
                </a:moveTo>
                <a:cubicBezTo>
                  <a:pt x="502" y="33600"/>
                  <a:pt x="388" y="33577"/>
                  <a:pt x="297" y="33508"/>
                </a:cubicBezTo>
                <a:cubicBezTo>
                  <a:pt x="297" y="33508"/>
                  <a:pt x="297" y="33508"/>
                  <a:pt x="297" y="33508"/>
                </a:cubicBezTo>
                <a:cubicBezTo>
                  <a:pt x="388" y="33577"/>
                  <a:pt x="502" y="33600"/>
                  <a:pt x="594" y="33600"/>
                </a:cubicBezTo>
                <a:cubicBezTo>
                  <a:pt x="731" y="33600"/>
                  <a:pt x="845" y="33577"/>
                  <a:pt x="982" y="33531"/>
                </a:cubicBezTo>
                <a:cubicBezTo>
                  <a:pt x="845" y="33577"/>
                  <a:pt x="731" y="33600"/>
                  <a:pt x="594" y="33600"/>
                </a:cubicBezTo>
                <a:moveTo>
                  <a:pt x="11961" y="33600"/>
                </a:moveTo>
                <a:cubicBezTo>
                  <a:pt x="11824" y="33600"/>
                  <a:pt x="11664" y="33577"/>
                  <a:pt x="11527" y="33577"/>
                </a:cubicBezTo>
                <a:cubicBezTo>
                  <a:pt x="11664" y="33577"/>
                  <a:pt x="11824" y="33600"/>
                  <a:pt x="11961" y="33600"/>
                </a:cubicBezTo>
                <a:cubicBezTo>
                  <a:pt x="12006" y="33600"/>
                  <a:pt x="12052" y="33600"/>
                  <a:pt x="12075" y="33600"/>
                </a:cubicBezTo>
                <a:cubicBezTo>
                  <a:pt x="12052" y="33600"/>
                  <a:pt x="12006" y="33600"/>
                  <a:pt x="11961" y="33600"/>
                </a:cubicBezTo>
                <a:moveTo>
                  <a:pt x="79067" y="33600"/>
                </a:moveTo>
                <a:cubicBezTo>
                  <a:pt x="79044" y="33600"/>
                  <a:pt x="79021" y="33600"/>
                  <a:pt x="78998" y="33577"/>
                </a:cubicBezTo>
                <a:lnTo>
                  <a:pt x="79067" y="33600"/>
                </a:lnTo>
                <a:cubicBezTo>
                  <a:pt x="79250" y="33600"/>
                  <a:pt x="79409" y="33485"/>
                  <a:pt x="79569" y="33371"/>
                </a:cubicBezTo>
                <a:cubicBezTo>
                  <a:pt x="79409" y="33485"/>
                  <a:pt x="79250" y="33600"/>
                  <a:pt x="79067" y="33600"/>
                </a:cubicBezTo>
                <a:close/>
                <a:moveTo>
                  <a:pt x="74160" y="33577"/>
                </a:moveTo>
                <a:lnTo>
                  <a:pt x="74114" y="33577"/>
                </a:lnTo>
                <a:lnTo>
                  <a:pt x="74160" y="33577"/>
                </a:lnTo>
                <a:cubicBezTo>
                  <a:pt x="74228" y="33577"/>
                  <a:pt x="74319" y="33577"/>
                  <a:pt x="74388" y="33577"/>
                </a:cubicBezTo>
                <a:cubicBezTo>
                  <a:pt x="75027" y="33508"/>
                  <a:pt x="75506" y="33029"/>
                  <a:pt x="76100" y="32778"/>
                </a:cubicBezTo>
                <a:cubicBezTo>
                  <a:pt x="75506" y="33029"/>
                  <a:pt x="75027" y="33508"/>
                  <a:pt x="74388" y="33577"/>
                </a:cubicBezTo>
                <a:cubicBezTo>
                  <a:pt x="74319" y="33577"/>
                  <a:pt x="74228" y="33577"/>
                  <a:pt x="74160" y="33577"/>
                </a:cubicBezTo>
                <a:moveTo>
                  <a:pt x="9998" y="33577"/>
                </a:moveTo>
                <a:cubicBezTo>
                  <a:pt x="10043" y="33554"/>
                  <a:pt x="10089" y="33554"/>
                  <a:pt x="10135" y="33554"/>
                </a:cubicBezTo>
                <a:cubicBezTo>
                  <a:pt x="10089" y="33554"/>
                  <a:pt x="10043" y="33554"/>
                  <a:pt x="9998" y="33577"/>
                </a:cubicBezTo>
                <a:close/>
                <a:moveTo>
                  <a:pt x="11527" y="33577"/>
                </a:moveTo>
                <a:cubicBezTo>
                  <a:pt x="11344" y="33554"/>
                  <a:pt x="11207" y="33463"/>
                  <a:pt x="11025" y="33463"/>
                </a:cubicBezTo>
                <a:cubicBezTo>
                  <a:pt x="10979" y="33463"/>
                  <a:pt x="10911" y="33463"/>
                  <a:pt x="10865" y="33485"/>
                </a:cubicBezTo>
                <a:cubicBezTo>
                  <a:pt x="10911" y="33463"/>
                  <a:pt x="10979" y="33463"/>
                  <a:pt x="11025" y="33463"/>
                </a:cubicBezTo>
                <a:cubicBezTo>
                  <a:pt x="11207" y="33463"/>
                  <a:pt x="11344" y="33554"/>
                  <a:pt x="11527" y="33577"/>
                </a:cubicBezTo>
                <a:close/>
                <a:moveTo>
                  <a:pt x="10386" y="33577"/>
                </a:moveTo>
                <a:cubicBezTo>
                  <a:pt x="10317" y="33554"/>
                  <a:pt x="10226" y="33554"/>
                  <a:pt x="10135" y="33554"/>
                </a:cubicBezTo>
                <a:lnTo>
                  <a:pt x="10135" y="33554"/>
                </a:lnTo>
                <a:lnTo>
                  <a:pt x="10135" y="33554"/>
                </a:lnTo>
                <a:cubicBezTo>
                  <a:pt x="10226" y="33554"/>
                  <a:pt x="10317" y="33554"/>
                  <a:pt x="10386" y="33577"/>
                </a:cubicBezTo>
                <a:close/>
                <a:moveTo>
                  <a:pt x="10135" y="33554"/>
                </a:moveTo>
                <a:lnTo>
                  <a:pt x="10135" y="33554"/>
                </a:lnTo>
                <a:lnTo>
                  <a:pt x="10135" y="33554"/>
                </a:lnTo>
                <a:close/>
                <a:moveTo>
                  <a:pt x="62108" y="33508"/>
                </a:moveTo>
                <a:cubicBezTo>
                  <a:pt x="62108" y="33440"/>
                  <a:pt x="62062" y="33371"/>
                  <a:pt x="61925" y="33280"/>
                </a:cubicBezTo>
                <a:cubicBezTo>
                  <a:pt x="61628" y="33143"/>
                  <a:pt x="61218" y="33166"/>
                  <a:pt x="60944" y="33052"/>
                </a:cubicBezTo>
                <a:cubicBezTo>
                  <a:pt x="60898" y="33052"/>
                  <a:pt x="60830" y="33029"/>
                  <a:pt x="60784" y="33006"/>
                </a:cubicBezTo>
                <a:cubicBezTo>
                  <a:pt x="60830" y="33029"/>
                  <a:pt x="60898" y="33052"/>
                  <a:pt x="60944" y="33052"/>
                </a:cubicBezTo>
                <a:cubicBezTo>
                  <a:pt x="61218" y="33166"/>
                  <a:pt x="61628" y="33143"/>
                  <a:pt x="61925" y="33280"/>
                </a:cubicBezTo>
                <a:cubicBezTo>
                  <a:pt x="62062" y="33371"/>
                  <a:pt x="62108" y="33440"/>
                  <a:pt x="62108" y="33508"/>
                </a:cubicBezTo>
                <a:moveTo>
                  <a:pt x="118418" y="33143"/>
                </a:moveTo>
                <a:cubicBezTo>
                  <a:pt x="118304" y="33143"/>
                  <a:pt x="118258" y="32938"/>
                  <a:pt x="118144" y="32892"/>
                </a:cubicBezTo>
                <a:cubicBezTo>
                  <a:pt x="118258" y="32938"/>
                  <a:pt x="118304" y="33143"/>
                  <a:pt x="118418" y="33143"/>
                </a:cubicBezTo>
                <a:lnTo>
                  <a:pt x="118441" y="33120"/>
                </a:lnTo>
                <a:cubicBezTo>
                  <a:pt x="118441" y="33143"/>
                  <a:pt x="118418" y="33143"/>
                  <a:pt x="118418" y="33143"/>
                </a:cubicBezTo>
                <a:moveTo>
                  <a:pt x="80003" y="33097"/>
                </a:moveTo>
                <a:lnTo>
                  <a:pt x="80003" y="33075"/>
                </a:lnTo>
                <a:lnTo>
                  <a:pt x="80003" y="33097"/>
                </a:lnTo>
                <a:close/>
                <a:moveTo>
                  <a:pt x="29308" y="32938"/>
                </a:moveTo>
                <a:cubicBezTo>
                  <a:pt x="29285" y="32938"/>
                  <a:pt x="29239" y="32938"/>
                  <a:pt x="29216" y="32938"/>
                </a:cubicBezTo>
                <a:cubicBezTo>
                  <a:pt x="29239" y="32938"/>
                  <a:pt x="29285" y="32938"/>
                  <a:pt x="29308" y="32938"/>
                </a:cubicBezTo>
                <a:cubicBezTo>
                  <a:pt x="29331" y="32938"/>
                  <a:pt x="29376" y="32938"/>
                  <a:pt x="29422" y="32938"/>
                </a:cubicBezTo>
                <a:cubicBezTo>
                  <a:pt x="29605" y="32892"/>
                  <a:pt x="29582" y="32801"/>
                  <a:pt x="29719" y="32664"/>
                </a:cubicBezTo>
                <a:cubicBezTo>
                  <a:pt x="29582" y="32801"/>
                  <a:pt x="29605" y="32892"/>
                  <a:pt x="29422" y="32938"/>
                </a:cubicBezTo>
                <a:cubicBezTo>
                  <a:pt x="29376" y="32938"/>
                  <a:pt x="29331" y="32938"/>
                  <a:pt x="29308" y="32938"/>
                </a:cubicBezTo>
                <a:moveTo>
                  <a:pt x="117938" y="32915"/>
                </a:moveTo>
                <a:cubicBezTo>
                  <a:pt x="117984" y="32892"/>
                  <a:pt x="118030" y="32869"/>
                  <a:pt x="118075" y="32869"/>
                </a:cubicBezTo>
                <a:lnTo>
                  <a:pt x="118075" y="32869"/>
                </a:lnTo>
                <a:lnTo>
                  <a:pt x="118075" y="32869"/>
                </a:lnTo>
                <a:cubicBezTo>
                  <a:pt x="118030" y="32869"/>
                  <a:pt x="117984" y="32892"/>
                  <a:pt x="117938" y="32915"/>
                </a:cubicBezTo>
                <a:close/>
                <a:moveTo>
                  <a:pt x="120472" y="32823"/>
                </a:moveTo>
                <a:lnTo>
                  <a:pt x="120472" y="32823"/>
                </a:lnTo>
                <a:lnTo>
                  <a:pt x="120472" y="32823"/>
                </a:lnTo>
                <a:close/>
                <a:moveTo>
                  <a:pt x="120495" y="32823"/>
                </a:moveTo>
                <a:cubicBezTo>
                  <a:pt x="120518" y="32823"/>
                  <a:pt x="120563" y="32801"/>
                  <a:pt x="120609" y="32755"/>
                </a:cubicBezTo>
                <a:cubicBezTo>
                  <a:pt x="120563" y="32801"/>
                  <a:pt x="120518" y="32823"/>
                  <a:pt x="120495" y="32823"/>
                </a:cubicBezTo>
                <a:close/>
                <a:moveTo>
                  <a:pt x="29924" y="32595"/>
                </a:moveTo>
                <a:cubicBezTo>
                  <a:pt x="29993" y="32527"/>
                  <a:pt x="30038" y="32390"/>
                  <a:pt x="30107" y="32298"/>
                </a:cubicBezTo>
                <a:cubicBezTo>
                  <a:pt x="30038" y="32390"/>
                  <a:pt x="29993" y="32527"/>
                  <a:pt x="29924" y="32595"/>
                </a:cubicBezTo>
                <a:close/>
                <a:moveTo>
                  <a:pt x="120883" y="32413"/>
                </a:moveTo>
                <a:cubicBezTo>
                  <a:pt x="120997" y="32298"/>
                  <a:pt x="121134" y="32253"/>
                  <a:pt x="121271" y="32230"/>
                </a:cubicBezTo>
                <a:cubicBezTo>
                  <a:pt x="121134" y="32253"/>
                  <a:pt x="120997" y="32298"/>
                  <a:pt x="120883" y="32413"/>
                </a:cubicBezTo>
                <a:close/>
                <a:moveTo>
                  <a:pt x="51973" y="32298"/>
                </a:moveTo>
                <a:cubicBezTo>
                  <a:pt x="51950" y="32298"/>
                  <a:pt x="51950" y="32298"/>
                  <a:pt x="51928" y="32298"/>
                </a:cubicBezTo>
                <a:lnTo>
                  <a:pt x="51973" y="32298"/>
                </a:lnTo>
                <a:cubicBezTo>
                  <a:pt x="52179" y="32298"/>
                  <a:pt x="52430" y="32162"/>
                  <a:pt x="52658" y="32162"/>
                </a:cubicBezTo>
                <a:cubicBezTo>
                  <a:pt x="52681" y="32162"/>
                  <a:pt x="52704" y="32162"/>
                  <a:pt x="52749" y="32162"/>
                </a:cubicBezTo>
                <a:cubicBezTo>
                  <a:pt x="52704" y="32162"/>
                  <a:pt x="52681" y="32162"/>
                  <a:pt x="52658" y="32162"/>
                </a:cubicBezTo>
                <a:cubicBezTo>
                  <a:pt x="52544" y="32162"/>
                  <a:pt x="52430" y="32184"/>
                  <a:pt x="52316" y="32230"/>
                </a:cubicBezTo>
                <a:cubicBezTo>
                  <a:pt x="52179" y="32253"/>
                  <a:pt x="52065" y="32298"/>
                  <a:pt x="51973" y="32298"/>
                </a:cubicBezTo>
                <a:moveTo>
                  <a:pt x="122275" y="32093"/>
                </a:moveTo>
                <a:cubicBezTo>
                  <a:pt x="122344" y="32070"/>
                  <a:pt x="122412" y="32070"/>
                  <a:pt x="122481" y="32070"/>
                </a:cubicBezTo>
                <a:lnTo>
                  <a:pt x="122481" y="32070"/>
                </a:lnTo>
                <a:lnTo>
                  <a:pt x="122481" y="32070"/>
                </a:lnTo>
                <a:cubicBezTo>
                  <a:pt x="122412" y="32070"/>
                  <a:pt x="122344" y="32070"/>
                  <a:pt x="122275" y="32093"/>
                </a:cubicBezTo>
                <a:moveTo>
                  <a:pt x="122686" y="32070"/>
                </a:moveTo>
                <a:cubicBezTo>
                  <a:pt x="122640" y="32070"/>
                  <a:pt x="122618" y="32070"/>
                  <a:pt x="122572" y="32070"/>
                </a:cubicBezTo>
                <a:cubicBezTo>
                  <a:pt x="122618" y="32070"/>
                  <a:pt x="122640" y="32070"/>
                  <a:pt x="122686" y="32070"/>
                </a:cubicBezTo>
                <a:cubicBezTo>
                  <a:pt x="122846" y="32070"/>
                  <a:pt x="122960" y="32047"/>
                  <a:pt x="123120" y="31865"/>
                </a:cubicBezTo>
                <a:cubicBezTo>
                  <a:pt x="122960" y="32047"/>
                  <a:pt x="122846" y="32070"/>
                  <a:pt x="122686" y="32070"/>
                </a:cubicBezTo>
                <a:moveTo>
                  <a:pt x="15567" y="31956"/>
                </a:moveTo>
                <a:cubicBezTo>
                  <a:pt x="15247" y="31865"/>
                  <a:pt x="14951" y="31774"/>
                  <a:pt x="14654" y="31774"/>
                </a:cubicBezTo>
                <a:cubicBezTo>
                  <a:pt x="14471" y="31774"/>
                  <a:pt x="14289" y="31819"/>
                  <a:pt x="14083" y="31888"/>
                </a:cubicBezTo>
                <a:cubicBezTo>
                  <a:pt x="14289" y="31819"/>
                  <a:pt x="14471" y="31774"/>
                  <a:pt x="14654" y="31774"/>
                </a:cubicBezTo>
                <a:cubicBezTo>
                  <a:pt x="14951" y="31774"/>
                  <a:pt x="15247" y="31865"/>
                  <a:pt x="15567" y="31956"/>
                </a:cubicBezTo>
                <a:moveTo>
                  <a:pt x="27139" y="31751"/>
                </a:moveTo>
                <a:cubicBezTo>
                  <a:pt x="27231" y="31682"/>
                  <a:pt x="27322" y="31637"/>
                  <a:pt x="27436" y="31637"/>
                </a:cubicBezTo>
                <a:lnTo>
                  <a:pt x="27436" y="31637"/>
                </a:lnTo>
                <a:lnTo>
                  <a:pt x="27436" y="31637"/>
                </a:lnTo>
                <a:cubicBezTo>
                  <a:pt x="27322" y="31637"/>
                  <a:pt x="27231" y="31682"/>
                  <a:pt x="27139" y="31751"/>
                </a:cubicBezTo>
                <a:close/>
                <a:moveTo>
                  <a:pt x="30609" y="31614"/>
                </a:moveTo>
                <a:cubicBezTo>
                  <a:pt x="30723" y="31522"/>
                  <a:pt x="30814" y="31454"/>
                  <a:pt x="30928" y="31431"/>
                </a:cubicBezTo>
                <a:cubicBezTo>
                  <a:pt x="30814" y="31454"/>
                  <a:pt x="30723" y="31522"/>
                  <a:pt x="30609" y="31614"/>
                </a:cubicBezTo>
                <a:close/>
                <a:moveTo>
                  <a:pt x="32617" y="31591"/>
                </a:moveTo>
                <a:cubicBezTo>
                  <a:pt x="32595" y="31591"/>
                  <a:pt x="32572" y="31568"/>
                  <a:pt x="32549" y="31568"/>
                </a:cubicBezTo>
                <a:cubicBezTo>
                  <a:pt x="32572" y="31568"/>
                  <a:pt x="32595" y="31591"/>
                  <a:pt x="32617" y="31591"/>
                </a:cubicBezTo>
                <a:cubicBezTo>
                  <a:pt x="32686" y="31591"/>
                  <a:pt x="32754" y="31568"/>
                  <a:pt x="32800" y="31545"/>
                </a:cubicBezTo>
                <a:cubicBezTo>
                  <a:pt x="32754" y="31568"/>
                  <a:pt x="32686" y="31591"/>
                  <a:pt x="32617" y="31591"/>
                </a:cubicBezTo>
                <a:moveTo>
                  <a:pt x="32115" y="31545"/>
                </a:moveTo>
                <a:cubicBezTo>
                  <a:pt x="31841" y="31545"/>
                  <a:pt x="31567" y="31454"/>
                  <a:pt x="31294" y="31431"/>
                </a:cubicBezTo>
                <a:cubicBezTo>
                  <a:pt x="31567" y="31454"/>
                  <a:pt x="31841" y="31545"/>
                  <a:pt x="32115" y="31545"/>
                </a:cubicBezTo>
                <a:lnTo>
                  <a:pt x="32115" y="31545"/>
                </a:lnTo>
                <a:lnTo>
                  <a:pt x="32115" y="31545"/>
                </a:lnTo>
                <a:close/>
                <a:moveTo>
                  <a:pt x="31294" y="31431"/>
                </a:moveTo>
                <a:cubicBezTo>
                  <a:pt x="31294" y="31431"/>
                  <a:pt x="31294" y="31431"/>
                  <a:pt x="31294" y="31431"/>
                </a:cubicBezTo>
                <a:cubicBezTo>
                  <a:pt x="31294" y="31431"/>
                  <a:pt x="31294" y="31431"/>
                  <a:pt x="31294" y="31431"/>
                </a:cubicBezTo>
                <a:close/>
                <a:moveTo>
                  <a:pt x="31294" y="31431"/>
                </a:moveTo>
                <a:cubicBezTo>
                  <a:pt x="31271" y="31431"/>
                  <a:pt x="31248" y="31431"/>
                  <a:pt x="31248" y="31431"/>
                </a:cubicBezTo>
                <a:cubicBezTo>
                  <a:pt x="31248" y="31431"/>
                  <a:pt x="31271" y="31431"/>
                  <a:pt x="31294" y="31431"/>
                </a:cubicBezTo>
                <a:close/>
                <a:moveTo>
                  <a:pt x="34809" y="31294"/>
                </a:moveTo>
                <a:cubicBezTo>
                  <a:pt x="34740" y="31203"/>
                  <a:pt x="34649" y="31089"/>
                  <a:pt x="34558" y="30997"/>
                </a:cubicBezTo>
                <a:cubicBezTo>
                  <a:pt x="34649" y="31089"/>
                  <a:pt x="34740" y="31203"/>
                  <a:pt x="34809" y="31294"/>
                </a:cubicBezTo>
                <a:close/>
                <a:moveTo>
                  <a:pt x="46" y="31043"/>
                </a:moveTo>
                <a:cubicBezTo>
                  <a:pt x="23" y="30906"/>
                  <a:pt x="23" y="30815"/>
                  <a:pt x="23" y="30701"/>
                </a:cubicBezTo>
                <a:cubicBezTo>
                  <a:pt x="23" y="30815"/>
                  <a:pt x="23" y="30906"/>
                  <a:pt x="46" y="31043"/>
                </a:cubicBezTo>
                <a:close/>
                <a:moveTo>
                  <a:pt x="33782" y="30792"/>
                </a:moveTo>
                <a:cubicBezTo>
                  <a:pt x="33850" y="30746"/>
                  <a:pt x="33941" y="30701"/>
                  <a:pt x="34033" y="30701"/>
                </a:cubicBezTo>
                <a:cubicBezTo>
                  <a:pt x="34101" y="30701"/>
                  <a:pt x="34170" y="30724"/>
                  <a:pt x="34215" y="30746"/>
                </a:cubicBezTo>
                <a:cubicBezTo>
                  <a:pt x="34170" y="30724"/>
                  <a:pt x="34101" y="30701"/>
                  <a:pt x="34033" y="30701"/>
                </a:cubicBezTo>
                <a:cubicBezTo>
                  <a:pt x="33941" y="30701"/>
                  <a:pt x="33850" y="30746"/>
                  <a:pt x="33782" y="30792"/>
                </a:cubicBezTo>
                <a:close/>
                <a:moveTo>
                  <a:pt x="46" y="30358"/>
                </a:moveTo>
                <a:cubicBezTo>
                  <a:pt x="46" y="30267"/>
                  <a:pt x="23" y="30176"/>
                  <a:pt x="23" y="30062"/>
                </a:cubicBezTo>
                <a:cubicBezTo>
                  <a:pt x="23" y="30176"/>
                  <a:pt x="46" y="30267"/>
                  <a:pt x="46" y="30358"/>
                </a:cubicBezTo>
                <a:close/>
              </a:path>
            </a:pathLst>
          </a:custGeom>
          <a:solidFill>
            <a:srgbClr val="E2E7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" name="Google Shape;95;p17"/>
          <p:cNvCxnSpPr/>
          <p:nvPr/>
        </p:nvCxnSpPr>
        <p:spPr>
          <a:xfrm>
            <a:off x="541025" y="366775"/>
            <a:ext cx="0" cy="1066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med" advTm="30000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2_5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827800" y="1919021"/>
            <a:ext cx="3488700" cy="51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ubTitle" idx="1"/>
          </p:nvPr>
        </p:nvSpPr>
        <p:spPr>
          <a:xfrm>
            <a:off x="1175247" y="2401391"/>
            <a:ext cx="27939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title" idx="2"/>
          </p:nvPr>
        </p:nvSpPr>
        <p:spPr>
          <a:xfrm>
            <a:off x="4802760" y="1911347"/>
            <a:ext cx="3513600" cy="51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subTitle" idx="3"/>
          </p:nvPr>
        </p:nvSpPr>
        <p:spPr>
          <a:xfrm>
            <a:off x="5162600" y="2386042"/>
            <a:ext cx="27939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title" idx="4"/>
          </p:nvPr>
        </p:nvSpPr>
        <p:spPr>
          <a:xfrm>
            <a:off x="827800" y="3647082"/>
            <a:ext cx="3488700" cy="51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5"/>
          </p:nvPr>
        </p:nvSpPr>
        <p:spPr>
          <a:xfrm>
            <a:off x="1175247" y="4125614"/>
            <a:ext cx="27939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title" idx="6"/>
          </p:nvPr>
        </p:nvSpPr>
        <p:spPr>
          <a:xfrm>
            <a:off x="4815153" y="3647082"/>
            <a:ext cx="3488700" cy="51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7"/>
          </p:nvPr>
        </p:nvSpPr>
        <p:spPr>
          <a:xfrm>
            <a:off x="5162600" y="4125614"/>
            <a:ext cx="27939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title" idx="8"/>
          </p:nvPr>
        </p:nvSpPr>
        <p:spPr>
          <a:xfrm>
            <a:off x="720000" y="410114"/>
            <a:ext cx="7704000" cy="550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106" name="Google Shape;106;p18"/>
          <p:cNvCxnSpPr/>
          <p:nvPr/>
        </p:nvCxnSpPr>
        <p:spPr>
          <a:xfrm>
            <a:off x="541025" y="366775"/>
            <a:ext cx="0" cy="1066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" name="Google Shape;107;p18"/>
          <p:cNvSpPr/>
          <p:nvPr/>
        </p:nvSpPr>
        <p:spPr>
          <a:xfrm rot="-5400000">
            <a:off x="-2433691" y="2433538"/>
            <a:ext cx="5153728" cy="286345"/>
          </a:xfrm>
          <a:custGeom>
            <a:avLst/>
            <a:gdLst/>
            <a:ahLst/>
            <a:cxnLst/>
            <a:rect l="l" t="t" r="r" b="b"/>
            <a:pathLst>
              <a:path w="125311" h="37321" extrusionOk="0">
                <a:moveTo>
                  <a:pt x="40880" y="37320"/>
                </a:moveTo>
                <a:cubicBezTo>
                  <a:pt x="40629" y="37320"/>
                  <a:pt x="40355" y="37206"/>
                  <a:pt x="40104" y="37183"/>
                </a:cubicBezTo>
                <a:cubicBezTo>
                  <a:pt x="40355" y="37206"/>
                  <a:pt x="40629" y="37320"/>
                  <a:pt x="40880" y="37320"/>
                </a:cubicBezTo>
                <a:lnTo>
                  <a:pt x="40972" y="37297"/>
                </a:lnTo>
                <a:cubicBezTo>
                  <a:pt x="40949" y="37320"/>
                  <a:pt x="40903" y="37320"/>
                  <a:pt x="40880" y="37320"/>
                </a:cubicBezTo>
                <a:close/>
                <a:moveTo>
                  <a:pt x="88905" y="37297"/>
                </a:moveTo>
                <a:cubicBezTo>
                  <a:pt x="88882" y="37274"/>
                  <a:pt x="88859" y="37274"/>
                  <a:pt x="88836" y="37274"/>
                </a:cubicBezTo>
                <a:cubicBezTo>
                  <a:pt x="88859" y="37274"/>
                  <a:pt x="88882" y="37274"/>
                  <a:pt x="88905" y="37297"/>
                </a:cubicBezTo>
                <a:close/>
                <a:moveTo>
                  <a:pt x="101459" y="37183"/>
                </a:moveTo>
                <a:cubicBezTo>
                  <a:pt x="101436" y="37183"/>
                  <a:pt x="101413" y="37183"/>
                  <a:pt x="101390" y="37183"/>
                </a:cubicBezTo>
                <a:lnTo>
                  <a:pt x="101459" y="37183"/>
                </a:lnTo>
                <a:cubicBezTo>
                  <a:pt x="101710" y="37183"/>
                  <a:pt x="101801" y="36955"/>
                  <a:pt x="101984" y="36727"/>
                </a:cubicBezTo>
                <a:cubicBezTo>
                  <a:pt x="101801" y="36955"/>
                  <a:pt x="101710" y="37183"/>
                  <a:pt x="101459" y="37183"/>
                </a:cubicBezTo>
                <a:close/>
                <a:moveTo>
                  <a:pt x="89452" y="37092"/>
                </a:moveTo>
                <a:cubicBezTo>
                  <a:pt x="89452" y="37092"/>
                  <a:pt x="89452" y="37092"/>
                  <a:pt x="89452" y="37092"/>
                </a:cubicBezTo>
                <a:cubicBezTo>
                  <a:pt x="89452" y="37092"/>
                  <a:pt x="89452" y="37092"/>
                  <a:pt x="89452" y="37092"/>
                </a:cubicBezTo>
                <a:close/>
                <a:moveTo>
                  <a:pt x="100546" y="37092"/>
                </a:moveTo>
                <a:cubicBezTo>
                  <a:pt x="100523" y="37092"/>
                  <a:pt x="100500" y="37092"/>
                  <a:pt x="100477" y="37069"/>
                </a:cubicBezTo>
                <a:cubicBezTo>
                  <a:pt x="100500" y="37092"/>
                  <a:pt x="100523" y="37092"/>
                  <a:pt x="100546" y="37092"/>
                </a:cubicBezTo>
                <a:close/>
                <a:moveTo>
                  <a:pt x="100888" y="37092"/>
                </a:moveTo>
                <a:cubicBezTo>
                  <a:pt x="100911" y="37092"/>
                  <a:pt x="100911" y="37069"/>
                  <a:pt x="100934" y="37069"/>
                </a:cubicBezTo>
                <a:cubicBezTo>
                  <a:pt x="100911" y="37069"/>
                  <a:pt x="100911" y="37092"/>
                  <a:pt x="100888" y="37092"/>
                </a:cubicBezTo>
                <a:close/>
                <a:moveTo>
                  <a:pt x="100477" y="37069"/>
                </a:moveTo>
                <a:cubicBezTo>
                  <a:pt x="100112" y="36978"/>
                  <a:pt x="100135" y="36521"/>
                  <a:pt x="99884" y="36316"/>
                </a:cubicBezTo>
                <a:cubicBezTo>
                  <a:pt x="100135" y="36521"/>
                  <a:pt x="100112" y="36978"/>
                  <a:pt x="100477" y="37069"/>
                </a:cubicBezTo>
                <a:close/>
                <a:moveTo>
                  <a:pt x="69069" y="37069"/>
                </a:moveTo>
                <a:cubicBezTo>
                  <a:pt x="69047" y="37069"/>
                  <a:pt x="69024" y="37069"/>
                  <a:pt x="69024" y="37069"/>
                </a:cubicBezTo>
                <a:cubicBezTo>
                  <a:pt x="69024" y="37069"/>
                  <a:pt x="69047" y="37069"/>
                  <a:pt x="69069" y="37069"/>
                </a:cubicBezTo>
                <a:close/>
                <a:moveTo>
                  <a:pt x="87992" y="37046"/>
                </a:moveTo>
                <a:cubicBezTo>
                  <a:pt x="87786" y="36955"/>
                  <a:pt x="87581" y="36795"/>
                  <a:pt x="87444" y="36590"/>
                </a:cubicBezTo>
                <a:cubicBezTo>
                  <a:pt x="87307" y="36430"/>
                  <a:pt x="87307" y="36179"/>
                  <a:pt x="87193" y="36019"/>
                </a:cubicBezTo>
                <a:cubicBezTo>
                  <a:pt x="87307" y="36179"/>
                  <a:pt x="87307" y="36430"/>
                  <a:pt x="87444" y="36590"/>
                </a:cubicBezTo>
                <a:cubicBezTo>
                  <a:pt x="87581" y="36795"/>
                  <a:pt x="87786" y="36955"/>
                  <a:pt x="87992" y="37046"/>
                </a:cubicBezTo>
                <a:moveTo>
                  <a:pt x="40880" y="36932"/>
                </a:moveTo>
                <a:cubicBezTo>
                  <a:pt x="40789" y="36932"/>
                  <a:pt x="40675" y="36909"/>
                  <a:pt x="40561" y="36886"/>
                </a:cubicBezTo>
                <a:cubicBezTo>
                  <a:pt x="40424" y="36841"/>
                  <a:pt x="40264" y="36818"/>
                  <a:pt x="40104" y="36795"/>
                </a:cubicBezTo>
                <a:cubicBezTo>
                  <a:pt x="39967" y="36795"/>
                  <a:pt x="39762" y="36681"/>
                  <a:pt x="39579" y="36567"/>
                </a:cubicBezTo>
                <a:lnTo>
                  <a:pt x="39511" y="36544"/>
                </a:lnTo>
                <a:lnTo>
                  <a:pt x="39419" y="36498"/>
                </a:lnTo>
                <a:cubicBezTo>
                  <a:pt x="39145" y="36339"/>
                  <a:pt x="38849" y="36156"/>
                  <a:pt x="38666" y="35928"/>
                </a:cubicBezTo>
                <a:cubicBezTo>
                  <a:pt x="38484" y="35699"/>
                  <a:pt x="38438" y="35357"/>
                  <a:pt x="38369" y="34992"/>
                </a:cubicBezTo>
                <a:cubicBezTo>
                  <a:pt x="38301" y="34627"/>
                  <a:pt x="38255" y="34239"/>
                  <a:pt x="38073" y="33919"/>
                </a:cubicBezTo>
                <a:cubicBezTo>
                  <a:pt x="37890" y="33622"/>
                  <a:pt x="37639" y="33463"/>
                  <a:pt x="37434" y="33326"/>
                </a:cubicBezTo>
                <a:cubicBezTo>
                  <a:pt x="37274" y="33234"/>
                  <a:pt x="37160" y="33143"/>
                  <a:pt x="37091" y="33029"/>
                </a:cubicBezTo>
                <a:cubicBezTo>
                  <a:pt x="37046" y="32983"/>
                  <a:pt x="37046" y="32915"/>
                  <a:pt x="37046" y="32823"/>
                </a:cubicBezTo>
                <a:cubicBezTo>
                  <a:pt x="37023" y="32709"/>
                  <a:pt x="37000" y="32550"/>
                  <a:pt x="36931" y="32390"/>
                </a:cubicBezTo>
                <a:cubicBezTo>
                  <a:pt x="36772" y="32070"/>
                  <a:pt x="36521" y="32025"/>
                  <a:pt x="36384" y="32002"/>
                </a:cubicBezTo>
                <a:lnTo>
                  <a:pt x="36292" y="32002"/>
                </a:lnTo>
                <a:cubicBezTo>
                  <a:pt x="35927" y="31910"/>
                  <a:pt x="35471" y="31568"/>
                  <a:pt x="35128" y="31066"/>
                </a:cubicBezTo>
                <a:cubicBezTo>
                  <a:pt x="34763" y="30587"/>
                  <a:pt x="34398" y="30336"/>
                  <a:pt x="34033" y="30336"/>
                </a:cubicBezTo>
                <a:cubicBezTo>
                  <a:pt x="33873" y="30336"/>
                  <a:pt x="33713" y="30381"/>
                  <a:pt x="33553" y="30472"/>
                </a:cubicBezTo>
                <a:lnTo>
                  <a:pt x="33485" y="30518"/>
                </a:lnTo>
                <a:cubicBezTo>
                  <a:pt x="33439" y="30564"/>
                  <a:pt x="33394" y="30587"/>
                  <a:pt x="33348" y="30609"/>
                </a:cubicBezTo>
                <a:cubicBezTo>
                  <a:pt x="33234" y="30632"/>
                  <a:pt x="33097" y="30655"/>
                  <a:pt x="33005" y="30769"/>
                </a:cubicBezTo>
                <a:cubicBezTo>
                  <a:pt x="32914" y="30860"/>
                  <a:pt x="32846" y="30975"/>
                  <a:pt x="32800" y="31043"/>
                </a:cubicBezTo>
                <a:cubicBezTo>
                  <a:pt x="32732" y="31180"/>
                  <a:pt x="32709" y="31180"/>
                  <a:pt x="32686" y="31180"/>
                </a:cubicBezTo>
                <a:cubicBezTo>
                  <a:pt x="32686" y="31180"/>
                  <a:pt x="32663" y="31203"/>
                  <a:pt x="32617" y="31203"/>
                </a:cubicBezTo>
                <a:cubicBezTo>
                  <a:pt x="32572" y="31203"/>
                  <a:pt x="32503" y="31180"/>
                  <a:pt x="32412" y="31180"/>
                </a:cubicBezTo>
                <a:cubicBezTo>
                  <a:pt x="32321" y="31157"/>
                  <a:pt x="32229" y="31157"/>
                  <a:pt x="32138" y="31157"/>
                </a:cubicBezTo>
                <a:lnTo>
                  <a:pt x="32115" y="31157"/>
                </a:lnTo>
                <a:cubicBezTo>
                  <a:pt x="31978" y="31157"/>
                  <a:pt x="31841" y="31134"/>
                  <a:pt x="31704" y="31112"/>
                </a:cubicBezTo>
                <a:cubicBezTo>
                  <a:pt x="31567" y="31089"/>
                  <a:pt x="31431" y="31043"/>
                  <a:pt x="31271" y="31043"/>
                </a:cubicBezTo>
                <a:cubicBezTo>
                  <a:pt x="31202" y="31043"/>
                  <a:pt x="31157" y="31043"/>
                  <a:pt x="31088" y="31043"/>
                </a:cubicBezTo>
                <a:cubicBezTo>
                  <a:pt x="30860" y="31043"/>
                  <a:pt x="30609" y="31066"/>
                  <a:pt x="30358" y="31340"/>
                </a:cubicBezTo>
                <a:cubicBezTo>
                  <a:pt x="30175" y="31500"/>
                  <a:pt x="30038" y="31705"/>
                  <a:pt x="29924" y="31888"/>
                </a:cubicBezTo>
                <a:cubicBezTo>
                  <a:pt x="29878" y="31956"/>
                  <a:pt x="29833" y="32002"/>
                  <a:pt x="29810" y="32070"/>
                </a:cubicBezTo>
                <a:cubicBezTo>
                  <a:pt x="29764" y="32116"/>
                  <a:pt x="29719" y="32162"/>
                  <a:pt x="29696" y="32230"/>
                </a:cubicBezTo>
                <a:lnTo>
                  <a:pt x="29696" y="32253"/>
                </a:lnTo>
                <a:cubicBezTo>
                  <a:pt x="29627" y="32253"/>
                  <a:pt x="29559" y="32276"/>
                  <a:pt x="29490" y="32344"/>
                </a:cubicBezTo>
                <a:cubicBezTo>
                  <a:pt x="29399" y="32435"/>
                  <a:pt x="29353" y="32504"/>
                  <a:pt x="29308" y="32550"/>
                </a:cubicBezTo>
                <a:lnTo>
                  <a:pt x="29308" y="32550"/>
                </a:lnTo>
                <a:cubicBezTo>
                  <a:pt x="29239" y="32550"/>
                  <a:pt x="29171" y="32527"/>
                  <a:pt x="29057" y="32481"/>
                </a:cubicBezTo>
                <a:cubicBezTo>
                  <a:pt x="29011" y="32458"/>
                  <a:pt x="28965" y="32435"/>
                  <a:pt x="28897" y="32413"/>
                </a:cubicBezTo>
                <a:cubicBezTo>
                  <a:pt x="28851" y="32390"/>
                  <a:pt x="28714" y="32344"/>
                  <a:pt x="28646" y="32298"/>
                </a:cubicBezTo>
                <a:cubicBezTo>
                  <a:pt x="28646" y="32230"/>
                  <a:pt x="28646" y="32162"/>
                  <a:pt x="28623" y="32070"/>
                </a:cubicBezTo>
                <a:cubicBezTo>
                  <a:pt x="28577" y="31888"/>
                  <a:pt x="28395" y="31705"/>
                  <a:pt x="28372" y="31682"/>
                </a:cubicBezTo>
                <a:cubicBezTo>
                  <a:pt x="28167" y="31500"/>
                  <a:pt x="27778" y="31294"/>
                  <a:pt x="27550" y="31249"/>
                </a:cubicBezTo>
                <a:cubicBezTo>
                  <a:pt x="27505" y="31249"/>
                  <a:pt x="27482" y="31249"/>
                  <a:pt x="27436" y="31249"/>
                </a:cubicBezTo>
                <a:cubicBezTo>
                  <a:pt x="27231" y="31249"/>
                  <a:pt x="27048" y="31340"/>
                  <a:pt x="26934" y="31408"/>
                </a:cubicBezTo>
                <a:cubicBezTo>
                  <a:pt x="26888" y="31431"/>
                  <a:pt x="26843" y="31454"/>
                  <a:pt x="26820" y="31477"/>
                </a:cubicBezTo>
                <a:cubicBezTo>
                  <a:pt x="26683" y="31522"/>
                  <a:pt x="26546" y="31545"/>
                  <a:pt x="26409" y="31568"/>
                </a:cubicBezTo>
                <a:cubicBezTo>
                  <a:pt x="26318" y="31568"/>
                  <a:pt x="26249" y="31591"/>
                  <a:pt x="26181" y="31614"/>
                </a:cubicBezTo>
                <a:lnTo>
                  <a:pt x="25907" y="31659"/>
                </a:lnTo>
                <a:lnTo>
                  <a:pt x="25884" y="31956"/>
                </a:lnTo>
                <a:cubicBezTo>
                  <a:pt x="25861" y="32139"/>
                  <a:pt x="25838" y="32162"/>
                  <a:pt x="25610" y="32298"/>
                </a:cubicBezTo>
                <a:cubicBezTo>
                  <a:pt x="25564" y="32321"/>
                  <a:pt x="25496" y="32344"/>
                  <a:pt x="25450" y="32367"/>
                </a:cubicBezTo>
                <a:cubicBezTo>
                  <a:pt x="25154" y="32550"/>
                  <a:pt x="24925" y="32755"/>
                  <a:pt x="24651" y="33075"/>
                </a:cubicBezTo>
                <a:cubicBezTo>
                  <a:pt x="24583" y="33189"/>
                  <a:pt x="24492" y="33303"/>
                  <a:pt x="24423" y="33417"/>
                </a:cubicBezTo>
                <a:cubicBezTo>
                  <a:pt x="24378" y="33531"/>
                  <a:pt x="24309" y="33645"/>
                  <a:pt x="24241" y="33691"/>
                </a:cubicBezTo>
                <a:lnTo>
                  <a:pt x="24126" y="33645"/>
                </a:lnTo>
                <a:cubicBezTo>
                  <a:pt x="24012" y="33577"/>
                  <a:pt x="23830" y="33485"/>
                  <a:pt x="23624" y="33485"/>
                </a:cubicBezTo>
                <a:cubicBezTo>
                  <a:pt x="23510" y="33485"/>
                  <a:pt x="23396" y="33508"/>
                  <a:pt x="23305" y="33554"/>
                </a:cubicBezTo>
                <a:cubicBezTo>
                  <a:pt x="22940" y="33736"/>
                  <a:pt x="22917" y="34010"/>
                  <a:pt x="22917" y="34147"/>
                </a:cubicBezTo>
                <a:lnTo>
                  <a:pt x="22917" y="34216"/>
                </a:lnTo>
                <a:lnTo>
                  <a:pt x="22825" y="34261"/>
                </a:lnTo>
                <a:lnTo>
                  <a:pt x="22757" y="34307"/>
                </a:lnTo>
                <a:cubicBezTo>
                  <a:pt x="22574" y="34421"/>
                  <a:pt x="22460" y="34558"/>
                  <a:pt x="22346" y="34672"/>
                </a:cubicBezTo>
                <a:cubicBezTo>
                  <a:pt x="22278" y="34764"/>
                  <a:pt x="22209" y="34832"/>
                  <a:pt x="22118" y="34901"/>
                </a:cubicBezTo>
                <a:lnTo>
                  <a:pt x="22095" y="34923"/>
                </a:lnTo>
                <a:lnTo>
                  <a:pt x="22027" y="34969"/>
                </a:lnTo>
                <a:lnTo>
                  <a:pt x="22027" y="34946"/>
                </a:lnTo>
                <a:cubicBezTo>
                  <a:pt x="22004" y="34901"/>
                  <a:pt x="21958" y="34832"/>
                  <a:pt x="21890" y="34764"/>
                </a:cubicBezTo>
                <a:cubicBezTo>
                  <a:pt x="21798" y="34649"/>
                  <a:pt x="21684" y="34581"/>
                  <a:pt x="21593" y="34535"/>
                </a:cubicBezTo>
                <a:cubicBezTo>
                  <a:pt x="21547" y="34513"/>
                  <a:pt x="21502" y="34490"/>
                  <a:pt x="21479" y="34490"/>
                </a:cubicBezTo>
                <a:lnTo>
                  <a:pt x="21456" y="34421"/>
                </a:lnTo>
                <a:cubicBezTo>
                  <a:pt x="21410" y="34307"/>
                  <a:pt x="21273" y="34102"/>
                  <a:pt x="20977" y="34033"/>
                </a:cubicBezTo>
                <a:cubicBezTo>
                  <a:pt x="20931" y="34010"/>
                  <a:pt x="20908" y="34010"/>
                  <a:pt x="20862" y="34010"/>
                </a:cubicBezTo>
                <a:cubicBezTo>
                  <a:pt x="20703" y="34010"/>
                  <a:pt x="20566" y="34079"/>
                  <a:pt x="20474" y="34125"/>
                </a:cubicBezTo>
                <a:lnTo>
                  <a:pt x="20383" y="34147"/>
                </a:lnTo>
                <a:cubicBezTo>
                  <a:pt x="20337" y="34147"/>
                  <a:pt x="20223" y="34079"/>
                  <a:pt x="20132" y="34033"/>
                </a:cubicBezTo>
                <a:cubicBezTo>
                  <a:pt x="20086" y="34010"/>
                  <a:pt x="20064" y="33988"/>
                  <a:pt x="20018" y="33965"/>
                </a:cubicBezTo>
                <a:cubicBezTo>
                  <a:pt x="19607" y="33759"/>
                  <a:pt x="19242" y="33714"/>
                  <a:pt x="18854" y="33714"/>
                </a:cubicBezTo>
                <a:cubicBezTo>
                  <a:pt x="18808" y="33714"/>
                  <a:pt x="18762" y="33714"/>
                  <a:pt x="18694" y="33714"/>
                </a:cubicBezTo>
                <a:lnTo>
                  <a:pt x="18671" y="33714"/>
                </a:lnTo>
                <a:lnTo>
                  <a:pt x="18626" y="33714"/>
                </a:lnTo>
                <a:lnTo>
                  <a:pt x="18603" y="33691"/>
                </a:lnTo>
                <a:cubicBezTo>
                  <a:pt x="18580" y="33645"/>
                  <a:pt x="18534" y="33600"/>
                  <a:pt x="18511" y="33554"/>
                </a:cubicBezTo>
                <a:cubicBezTo>
                  <a:pt x="18443" y="33485"/>
                  <a:pt x="18374" y="33371"/>
                  <a:pt x="18283" y="33280"/>
                </a:cubicBezTo>
                <a:cubicBezTo>
                  <a:pt x="18215" y="33234"/>
                  <a:pt x="18169" y="33166"/>
                  <a:pt x="18101" y="33097"/>
                </a:cubicBezTo>
                <a:cubicBezTo>
                  <a:pt x="17986" y="32960"/>
                  <a:pt x="17849" y="32801"/>
                  <a:pt x="17667" y="32687"/>
                </a:cubicBezTo>
                <a:cubicBezTo>
                  <a:pt x="17598" y="32641"/>
                  <a:pt x="17553" y="32595"/>
                  <a:pt x="17484" y="32572"/>
                </a:cubicBezTo>
                <a:cubicBezTo>
                  <a:pt x="17461" y="32550"/>
                  <a:pt x="17416" y="32527"/>
                  <a:pt x="17393" y="32527"/>
                </a:cubicBezTo>
                <a:lnTo>
                  <a:pt x="17370" y="32481"/>
                </a:lnTo>
                <a:cubicBezTo>
                  <a:pt x="17325" y="32413"/>
                  <a:pt x="17256" y="32298"/>
                  <a:pt x="17119" y="32207"/>
                </a:cubicBezTo>
                <a:cubicBezTo>
                  <a:pt x="17005" y="32162"/>
                  <a:pt x="16891" y="32139"/>
                  <a:pt x="16822" y="32116"/>
                </a:cubicBezTo>
                <a:lnTo>
                  <a:pt x="16777" y="32116"/>
                </a:lnTo>
                <a:lnTo>
                  <a:pt x="16731" y="32070"/>
                </a:lnTo>
                <a:cubicBezTo>
                  <a:pt x="16685" y="32025"/>
                  <a:pt x="16617" y="31956"/>
                  <a:pt x="16526" y="31910"/>
                </a:cubicBezTo>
                <a:cubicBezTo>
                  <a:pt x="16275" y="31796"/>
                  <a:pt x="16001" y="31705"/>
                  <a:pt x="15772" y="31637"/>
                </a:cubicBezTo>
                <a:lnTo>
                  <a:pt x="15681" y="31591"/>
                </a:lnTo>
                <a:cubicBezTo>
                  <a:pt x="15362" y="31500"/>
                  <a:pt x="15019" y="31408"/>
                  <a:pt x="14654" y="31408"/>
                </a:cubicBezTo>
                <a:cubicBezTo>
                  <a:pt x="14403" y="31408"/>
                  <a:pt x="14175" y="31431"/>
                  <a:pt x="13946" y="31522"/>
                </a:cubicBezTo>
                <a:cubicBezTo>
                  <a:pt x="13650" y="31637"/>
                  <a:pt x="13353" y="31888"/>
                  <a:pt x="13079" y="32093"/>
                </a:cubicBezTo>
                <a:cubicBezTo>
                  <a:pt x="13011" y="32139"/>
                  <a:pt x="12965" y="32184"/>
                  <a:pt x="12919" y="32207"/>
                </a:cubicBezTo>
                <a:cubicBezTo>
                  <a:pt x="12714" y="32367"/>
                  <a:pt x="12577" y="32595"/>
                  <a:pt x="12463" y="32801"/>
                </a:cubicBezTo>
                <a:cubicBezTo>
                  <a:pt x="12371" y="32983"/>
                  <a:pt x="12257" y="33166"/>
                  <a:pt x="12143" y="33189"/>
                </a:cubicBezTo>
                <a:cubicBezTo>
                  <a:pt x="12098" y="33212"/>
                  <a:pt x="12052" y="33212"/>
                  <a:pt x="11961" y="33212"/>
                </a:cubicBezTo>
                <a:cubicBezTo>
                  <a:pt x="11869" y="33212"/>
                  <a:pt x="11732" y="33189"/>
                  <a:pt x="11618" y="33189"/>
                </a:cubicBezTo>
                <a:lnTo>
                  <a:pt x="11550" y="33189"/>
                </a:lnTo>
                <a:cubicBezTo>
                  <a:pt x="11504" y="33189"/>
                  <a:pt x="11458" y="33166"/>
                  <a:pt x="11390" y="33143"/>
                </a:cubicBezTo>
                <a:cubicBezTo>
                  <a:pt x="11299" y="33120"/>
                  <a:pt x="11162" y="33075"/>
                  <a:pt x="11025" y="33075"/>
                </a:cubicBezTo>
                <a:cubicBezTo>
                  <a:pt x="10933" y="33075"/>
                  <a:pt x="10842" y="33097"/>
                  <a:pt x="10751" y="33120"/>
                </a:cubicBezTo>
                <a:cubicBezTo>
                  <a:pt x="10591" y="33166"/>
                  <a:pt x="10523" y="33189"/>
                  <a:pt x="10408" y="33189"/>
                </a:cubicBezTo>
                <a:lnTo>
                  <a:pt x="10340" y="33166"/>
                </a:lnTo>
                <a:cubicBezTo>
                  <a:pt x="10271" y="33166"/>
                  <a:pt x="10203" y="33166"/>
                  <a:pt x="10135" y="33166"/>
                </a:cubicBezTo>
                <a:cubicBezTo>
                  <a:pt x="10020" y="33166"/>
                  <a:pt x="9906" y="33189"/>
                  <a:pt x="9815" y="33234"/>
                </a:cubicBezTo>
                <a:cubicBezTo>
                  <a:pt x="9655" y="33326"/>
                  <a:pt x="9541" y="33485"/>
                  <a:pt x="9450" y="33622"/>
                </a:cubicBezTo>
                <a:lnTo>
                  <a:pt x="9381" y="33714"/>
                </a:lnTo>
                <a:cubicBezTo>
                  <a:pt x="9244" y="33896"/>
                  <a:pt x="9107" y="34033"/>
                  <a:pt x="9062" y="34056"/>
                </a:cubicBezTo>
                <a:cubicBezTo>
                  <a:pt x="8993" y="34079"/>
                  <a:pt x="8902" y="34125"/>
                  <a:pt x="8811" y="34147"/>
                </a:cubicBezTo>
                <a:cubicBezTo>
                  <a:pt x="8628" y="34193"/>
                  <a:pt x="8400" y="34261"/>
                  <a:pt x="8217" y="34421"/>
                </a:cubicBezTo>
                <a:cubicBezTo>
                  <a:pt x="7920" y="34672"/>
                  <a:pt x="7806" y="34969"/>
                  <a:pt x="7715" y="35266"/>
                </a:cubicBezTo>
                <a:cubicBezTo>
                  <a:pt x="7715" y="35289"/>
                  <a:pt x="7692" y="35334"/>
                  <a:pt x="7692" y="35403"/>
                </a:cubicBezTo>
                <a:cubicBezTo>
                  <a:pt x="7692" y="35426"/>
                  <a:pt x="7669" y="35517"/>
                  <a:pt x="7669" y="35540"/>
                </a:cubicBezTo>
                <a:cubicBezTo>
                  <a:pt x="7624" y="35608"/>
                  <a:pt x="7350" y="35791"/>
                  <a:pt x="7122" y="35836"/>
                </a:cubicBezTo>
                <a:cubicBezTo>
                  <a:pt x="7053" y="35859"/>
                  <a:pt x="6985" y="35859"/>
                  <a:pt x="6893" y="35882"/>
                </a:cubicBezTo>
                <a:cubicBezTo>
                  <a:pt x="6756" y="35905"/>
                  <a:pt x="6597" y="35928"/>
                  <a:pt x="6437" y="35973"/>
                </a:cubicBezTo>
                <a:cubicBezTo>
                  <a:pt x="6277" y="36042"/>
                  <a:pt x="6117" y="36133"/>
                  <a:pt x="5980" y="36224"/>
                </a:cubicBezTo>
                <a:cubicBezTo>
                  <a:pt x="5889" y="36270"/>
                  <a:pt x="5798" y="36316"/>
                  <a:pt x="5729" y="36361"/>
                </a:cubicBezTo>
                <a:cubicBezTo>
                  <a:pt x="5547" y="36430"/>
                  <a:pt x="5318" y="36476"/>
                  <a:pt x="5159" y="36476"/>
                </a:cubicBezTo>
                <a:lnTo>
                  <a:pt x="5113" y="36476"/>
                </a:lnTo>
                <a:cubicBezTo>
                  <a:pt x="4976" y="36476"/>
                  <a:pt x="4930" y="36430"/>
                  <a:pt x="4702" y="36179"/>
                </a:cubicBezTo>
                <a:cubicBezTo>
                  <a:pt x="4634" y="36110"/>
                  <a:pt x="4588" y="35996"/>
                  <a:pt x="4520" y="35905"/>
                </a:cubicBezTo>
                <a:cubicBezTo>
                  <a:pt x="4428" y="35768"/>
                  <a:pt x="4337" y="35608"/>
                  <a:pt x="4223" y="35471"/>
                </a:cubicBezTo>
                <a:cubicBezTo>
                  <a:pt x="4177" y="35426"/>
                  <a:pt x="4131" y="35403"/>
                  <a:pt x="4086" y="35357"/>
                </a:cubicBezTo>
                <a:cubicBezTo>
                  <a:pt x="3995" y="35266"/>
                  <a:pt x="3949" y="35220"/>
                  <a:pt x="3880" y="35106"/>
                </a:cubicBezTo>
                <a:cubicBezTo>
                  <a:pt x="3584" y="34558"/>
                  <a:pt x="3287" y="34353"/>
                  <a:pt x="2830" y="34079"/>
                </a:cubicBezTo>
                <a:cubicBezTo>
                  <a:pt x="2716" y="34033"/>
                  <a:pt x="2602" y="33873"/>
                  <a:pt x="2488" y="33736"/>
                </a:cubicBezTo>
                <a:cubicBezTo>
                  <a:pt x="2305" y="33485"/>
                  <a:pt x="2123" y="33212"/>
                  <a:pt x="1803" y="33097"/>
                </a:cubicBezTo>
                <a:cubicBezTo>
                  <a:pt x="1712" y="33075"/>
                  <a:pt x="1598" y="33052"/>
                  <a:pt x="1484" y="33052"/>
                </a:cubicBezTo>
                <a:cubicBezTo>
                  <a:pt x="1278" y="33052"/>
                  <a:pt x="1096" y="33097"/>
                  <a:pt x="936" y="33143"/>
                </a:cubicBezTo>
                <a:cubicBezTo>
                  <a:pt x="799" y="33189"/>
                  <a:pt x="685" y="33212"/>
                  <a:pt x="594" y="33212"/>
                </a:cubicBezTo>
                <a:cubicBezTo>
                  <a:pt x="548" y="33212"/>
                  <a:pt x="525" y="33212"/>
                  <a:pt x="525" y="33189"/>
                </a:cubicBezTo>
                <a:cubicBezTo>
                  <a:pt x="457" y="33097"/>
                  <a:pt x="548" y="32687"/>
                  <a:pt x="594" y="32504"/>
                </a:cubicBezTo>
                <a:cubicBezTo>
                  <a:pt x="685" y="32139"/>
                  <a:pt x="753" y="31796"/>
                  <a:pt x="662" y="31500"/>
                </a:cubicBezTo>
                <a:cubicBezTo>
                  <a:pt x="616" y="31363"/>
                  <a:pt x="571" y="31249"/>
                  <a:pt x="502" y="31157"/>
                </a:cubicBezTo>
                <a:cubicBezTo>
                  <a:pt x="457" y="31066"/>
                  <a:pt x="434" y="31020"/>
                  <a:pt x="411" y="30952"/>
                </a:cubicBezTo>
                <a:cubicBezTo>
                  <a:pt x="388" y="30860"/>
                  <a:pt x="388" y="30815"/>
                  <a:pt x="411" y="30724"/>
                </a:cubicBezTo>
                <a:cubicBezTo>
                  <a:pt x="434" y="30450"/>
                  <a:pt x="434" y="30244"/>
                  <a:pt x="388" y="29925"/>
                </a:cubicBezTo>
                <a:cubicBezTo>
                  <a:pt x="365" y="29788"/>
                  <a:pt x="342" y="29628"/>
                  <a:pt x="342" y="29445"/>
                </a:cubicBezTo>
                <a:cubicBezTo>
                  <a:pt x="342" y="29286"/>
                  <a:pt x="342" y="29126"/>
                  <a:pt x="320" y="28943"/>
                </a:cubicBezTo>
                <a:lnTo>
                  <a:pt x="320" y="28875"/>
                </a:lnTo>
                <a:cubicBezTo>
                  <a:pt x="274" y="28669"/>
                  <a:pt x="228" y="28213"/>
                  <a:pt x="0" y="28007"/>
                </a:cubicBezTo>
                <a:lnTo>
                  <a:pt x="0" y="1"/>
                </a:lnTo>
                <a:lnTo>
                  <a:pt x="125311" y="1"/>
                </a:lnTo>
                <a:lnTo>
                  <a:pt x="125311" y="28281"/>
                </a:lnTo>
                <a:cubicBezTo>
                  <a:pt x="125288" y="28327"/>
                  <a:pt x="125265" y="28373"/>
                  <a:pt x="125220" y="28441"/>
                </a:cubicBezTo>
                <a:cubicBezTo>
                  <a:pt x="125128" y="28624"/>
                  <a:pt x="125037" y="28806"/>
                  <a:pt x="124969" y="28989"/>
                </a:cubicBezTo>
                <a:cubicBezTo>
                  <a:pt x="124877" y="29171"/>
                  <a:pt x="124786" y="29354"/>
                  <a:pt x="124695" y="29537"/>
                </a:cubicBezTo>
                <a:cubicBezTo>
                  <a:pt x="124649" y="29605"/>
                  <a:pt x="124581" y="29674"/>
                  <a:pt x="124512" y="29765"/>
                </a:cubicBezTo>
                <a:cubicBezTo>
                  <a:pt x="124398" y="29902"/>
                  <a:pt x="124261" y="30062"/>
                  <a:pt x="124170" y="30290"/>
                </a:cubicBezTo>
                <a:cubicBezTo>
                  <a:pt x="124147" y="30358"/>
                  <a:pt x="124124" y="30427"/>
                  <a:pt x="124101" y="30472"/>
                </a:cubicBezTo>
                <a:cubicBezTo>
                  <a:pt x="124078" y="30609"/>
                  <a:pt x="124033" y="30724"/>
                  <a:pt x="123987" y="30792"/>
                </a:cubicBezTo>
                <a:lnTo>
                  <a:pt x="123987" y="30792"/>
                </a:lnTo>
                <a:lnTo>
                  <a:pt x="123964" y="30792"/>
                </a:lnTo>
                <a:lnTo>
                  <a:pt x="123964" y="30792"/>
                </a:lnTo>
                <a:cubicBezTo>
                  <a:pt x="123896" y="30792"/>
                  <a:pt x="123805" y="30792"/>
                  <a:pt x="123690" y="30815"/>
                </a:cubicBezTo>
                <a:cubicBezTo>
                  <a:pt x="123531" y="30883"/>
                  <a:pt x="123417" y="30975"/>
                  <a:pt x="123348" y="31043"/>
                </a:cubicBezTo>
                <a:lnTo>
                  <a:pt x="123302" y="31089"/>
                </a:lnTo>
                <a:cubicBezTo>
                  <a:pt x="123165" y="31203"/>
                  <a:pt x="123051" y="31340"/>
                  <a:pt x="122960" y="31454"/>
                </a:cubicBezTo>
                <a:cubicBezTo>
                  <a:pt x="122914" y="31500"/>
                  <a:pt x="122869" y="31568"/>
                  <a:pt x="122823" y="31614"/>
                </a:cubicBezTo>
                <a:cubicBezTo>
                  <a:pt x="122755" y="31705"/>
                  <a:pt x="122755" y="31705"/>
                  <a:pt x="122686" y="31705"/>
                </a:cubicBezTo>
                <a:cubicBezTo>
                  <a:pt x="122663" y="31705"/>
                  <a:pt x="122618" y="31705"/>
                  <a:pt x="122595" y="31682"/>
                </a:cubicBezTo>
                <a:cubicBezTo>
                  <a:pt x="122549" y="31682"/>
                  <a:pt x="122526" y="31682"/>
                  <a:pt x="122481" y="31682"/>
                </a:cubicBezTo>
                <a:cubicBezTo>
                  <a:pt x="122207" y="31682"/>
                  <a:pt x="121956" y="31728"/>
                  <a:pt x="121727" y="31774"/>
                </a:cubicBezTo>
                <a:cubicBezTo>
                  <a:pt x="121636" y="31796"/>
                  <a:pt x="121522" y="31796"/>
                  <a:pt x="121408" y="31819"/>
                </a:cubicBezTo>
                <a:lnTo>
                  <a:pt x="121362" y="31819"/>
                </a:lnTo>
                <a:cubicBezTo>
                  <a:pt x="121157" y="31842"/>
                  <a:pt x="120837" y="31888"/>
                  <a:pt x="120609" y="32139"/>
                </a:cubicBezTo>
                <a:cubicBezTo>
                  <a:pt x="120541" y="32207"/>
                  <a:pt x="120472" y="32298"/>
                  <a:pt x="120449" y="32367"/>
                </a:cubicBezTo>
                <a:lnTo>
                  <a:pt x="120381" y="32458"/>
                </a:lnTo>
                <a:cubicBezTo>
                  <a:pt x="120358" y="32458"/>
                  <a:pt x="120335" y="32481"/>
                  <a:pt x="120289" y="32481"/>
                </a:cubicBezTo>
                <a:cubicBezTo>
                  <a:pt x="120198" y="32481"/>
                  <a:pt x="120061" y="32413"/>
                  <a:pt x="119924" y="32367"/>
                </a:cubicBezTo>
                <a:cubicBezTo>
                  <a:pt x="119742" y="32298"/>
                  <a:pt x="119536" y="32207"/>
                  <a:pt x="119308" y="32207"/>
                </a:cubicBezTo>
                <a:lnTo>
                  <a:pt x="119285" y="32207"/>
                </a:lnTo>
                <a:lnTo>
                  <a:pt x="119285" y="32207"/>
                </a:lnTo>
                <a:cubicBezTo>
                  <a:pt x="119034" y="32207"/>
                  <a:pt x="118669" y="32344"/>
                  <a:pt x="118395" y="32572"/>
                </a:cubicBezTo>
                <a:lnTo>
                  <a:pt x="118326" y="32550"/>
                </a:lnTo>
                <a:cubicBezTo>
                  <a:pt x="118235" y="32504"/>
                  <a:pt x="118144" y="32481"/>
                  <a:pt x="118075" y="32481"/>
                </a:cubicBezTo>
                <a:cubicBezTo>
                  <a:pt x="117916" y="32481"/>
                  <a:pt x="117802" y="32550"/>
                  <a:pt x="117710" y="32595"/>
                </a:cubicBezTo>
                <a:lnTo>
                  <a:pt x="117687" y="32618"/>
                </a:lnTo>
                <a:cubicBezTo>
                  <a:pt x="117436" y="32732"/>
                  <a:pt x="117322" y="32892"/>
                  <a:pt x="117254" y="33029"/>
                </a:cubicBezTo>
                <a:cubicBezTo>
                  <a:pt x="117208" y="33097"/>
                  <a:pt x="117185" y="33143"/>
                  <a:pt x="117140" y="33189"/>
                </a:cubicBezTo>
                <a:cubicBezTo>
                  <a:pt x="116980" y="33326"/>
                  <a:pt x="116866" y="33485"/>
                  <a:pt x="116752" y="33622"/>
                </a:cubicBezTo>
                <a:cubicBezTo>
                  <a:pt x="116637" y="33736"/>
                  <a:pt x="116546" y="33873"/>
                  <a:pt x="116455" y="33965"/>
                </a:cubicBezTo>
                <a:cubicBezTo>
                  <a:pt x="116409" y="34010"/>
                  <a:pt x="116341" y="34056"/>
                  <a:pt x="116272" y="34102"/>
                </a:cubicBezTo>
                <a:cubicBezTo>
                  <a:pt x="116181" y="34170"/>
                  <a:pt x="116067" y="34261"/>
                  <a:pt x="115975" y="34353"/>
                </a:cubicBezTo>
                <a:cubicBezTo>
                  <a:pt x="115884" y="34444"/>
                  <a:pt x="115839" y="34535"/>
                  <a:pt x="115793" y="34604"/>
                </a:cubicBezTo>
                <a:cubicBezTo>
                  <a:pt x="115747" y="34649"/>
                  <a:pt x="115724" y="34718"/>
                  <a:pt x="115702" y="34741"/>
                </a:cubicBezTo>
                <a:cubicBezTo>
                  <a:pt x="115656" y="34741"/>
                  <a:pt x="115565" y="34718"/>
                  <a:pt x="115496" y="34695"/>
                </a:cubicBezTo>
                <a:cubicBezTo>
                  <a:pt x="115382" y="34672"/>
                  <a:pt x="115245" y="34627"/>
                  <a:pt x="115085" y="34627"/>
                </a:cubicBezTo>
                <a:cubicBezTo>
                  <a:pt x="114971" y="34627"/>
                  <a:pt x="114857" y="34649"/>
                  <a:pt x="114743" y="34695"/>
                </a:cubicBezTo>
                <a:cubicBezTo>
                  <a:pt x="114697" y="34718"/>
                  <a:pt x="114652" y="34741"/>
                  <a:pt x="114629" y="34764"/>
                </a:cubicBezTo>
                <a:lnTo>
                  <a:pt x="114583" y="34786"/>
                </a:lnTo>
                <a:lnTo>
                  <a:pt x="114537" y="34786"/>
                </a:lnTo>
                <a:cubicBezTo>
                  <a:pt x="114492" y="34786"/>
                  <a:pt x="114446" y="34786"/>
                  <a:pt x="114401" y="34764"/>
                </a:cubicBezTo>
                <a:cubicBezTo>
                  <a:pt x="114309" y="34764"/>
                  <a:pt x="114241" y="34764"/>
                  <a:pt x="114149" y="34764"/>
                </a:cubicBezTo>
                <a:cubicBezTo>
                  <a:pt x="113990" y="34764"/>
                  <a:pt x="113853" y="34786"/>
                  <a:pt x="113739" y="34832"/>
                </a:cubicBezTo>
                <a:cubicBezTo>
                  <a:pt x="113624" y="34901"/>
                  <a:pt x="113533" y="34992"/>
                  <a:pt x="113465" y="35060"/>
                </a:cubicBezTo>
                <a:cubicBezTo>
                  <a:pt x="113419" y="35106"/>
                  <a:pt x="113373" y="35152"/>
                  <a:pt x="113351" y="35152"/>
                </a:cubicBezTo>
                <a:cubicBezTo>
                  <a:pt x="113305" y="35174"/>
                  <a:pt x="113236" y="35197"/>
                  <a:pt x="113191" y="35220"/>
                </a:cubicBezTo>
                <a:cubicBezTo>
                  <a:pt x="113077" y="35266"/>
                  <a:pt x="112963" y="35311"/>
                  <a:pt x="112826" y="35403"/>
                </a:cubicBezTo>
                <a:cubicBezTo>
                  <a:pt x="112757" y="35448"/>
                  <a:pt x="112643" y="35494"/>
                  <a:pt x="112529" y="35563"/>
                </a:cubicBezTo>
                <a:cubicBezTo>
                  <a:pt x="112323" y="35631"/>
                  <a:pt x="112118" y="35722"/>
                  <a:pt x="111913" y="35905"/>
                </a:cubicBezTo>
                <a:lnTo>
                  <a:pt x="111867" y="35928"/>
                </a:lnTo>
                <a:cubicBezTo>
                  <a:pt x="111684" y="36087"/>
                  <a:pt x="111479" y="36293"/>
                  <a:pt x="111342" y="36293"/>
                </a:cubicBezTo>
                <a:cubicBezTo>
                  <a:pt x="111319" y="36293"/>
                  <a:pt x="111273" y="36270"/>
                  <a:pt x="111251" y="36247"/>
                </a:cubicBezTo>
                <a:lnTo>
                  <a:pt x="111159" y="36202"/>
                </a:lnTo>
                <a:cubicBezTo>
                  <a:pt x="111068" y="36156"/>
                  <a:pt x="110977" y="36087"/>
                  <a:pt x="110840" y="36042"/>
                </a:cubicBezTo>
                <a:cubicBezTo>
                  <a:pt x="110726" y="35996"/>
                  <a:pt x="110589" y="35996"/>
                  <a:pt x="110475" y="35996"/>
                </a:cubicBezTo>
                <a:cubicBezTo>
                  <a:pt x="110406" y="35996"/>
                  <a:pt x="110292" y="35973"/>
                  <a:pt x="110246" y="35973"/>
                </a:cubicBezTo>
                <a:lnTo>
                  <a:pt x="110246" y="35928"/>
                </a:lnTo>
                <a:cubicBezTo>
                  <a:pt x="110201" y="35859"/>
                  <a:pt x="110178" y="35722"/>
                  <a:pt x="110064" y="35608"/>
                </a:cubicBezTo>
                <a:cubicBezTo>
                  <a:pt x="109950" y="35517"/>
                  <a:pt x="109835" y="35471"/>
                  <a:pt x="109767" y="35426"/>
                </a:cubicBezTo>
                <a:lnTo>
                  <a:pt x="109721" y="35403"/>
                </a:lnTo>
                <a:lnTo>
                  <a:pt x="109676" y="35311"/>
                </a:lnTo>
                <a:cubicBezTo>
                  <a:pt x="109630" y="35197"/>
                  <a:pt x="109516" y="34878"/>
                  <a:pt x="109128" y="34878"/>
                </a:cubicBezTo>
                <a:cubicBezTo>
                  <a:pt x="109037" y="34878"/>
                  <a:pt x="108968" y="34878"/>
                  <a:pt x="108854" y="34923"/>
                </a:cubicBezTo>
                <a:cubicBezTo>
                  <a:pt x="108740" y="34969"/>
                  <a:pt x="108671" y="35038"/>
                  <a:pt x="108603" y="35106"/>
                </a:cubicBezTo>
                <a:lnTo>
                  <a:pt x="108603" y="35106"/>
                </a:lnTo>
                <a:lnTo>
                  <a:pt x="108557" y="35038"/>
                </a:lnTo>
                <a:cubicBezTo>
                  <a:pt x="108534" y="34969"/>
                  <a:pt x="108489" y="34855"/>
                  <a:pt x="108352" y="34764"/>
                </a:cubicBezTo>
                <a:cubicBezTo>
                  <a:pt x="108215" y="34627"/>
                  <a:pt x="107872" y="34558"/>
                  <a:pt x="107872" y="34558"/>
                </a:cubicBezTo>
                <a:cubicBezTo>
                  <a:pt x="107804" y="34558"/>
                  <a:pt x="107758" y="34558"/>
                  <a:pt x="107690" y="34558"/>
                </a:cubicBezTo>
                <a:lnTo>
                  <a:pt x="107690" y="34558"/>
                </a:lnTo>
                <a:cubicBezTo>
                  <a:pt x="107576" y="34558"/>
                  <a:pt x="107484" y="34558"/>
                  <a:pt x="107393" y="34581"/>
                </a:cubicBezTo>
                <a:cubicBezTo>
                  <a:pt x="107325" y="34604"/>
                  <a:pt x="107256" y="34604"/>
                  <a:pt x="107211" y="34604"/>
                </a:cubicBezTo>
                <a:lnTo>
                  <a:pt x="107165" y="34604"/>
                </a:lnTo>
                <a:lnTo>
                  <a:pt x="107165" y="34604"/>
                </a:lnTo>
                <a:lnTo>
                  <a:pt x="107142" y="34581"/>
                </a:lnTo>
                <a:cubicBezTo>
                  <a:pt x="107096" y="34535"/>
                  <a:pt x="107005" y="34421"/>
                  <a:pt x="106823" y="34353"/>
                </a:cubicBezTo>
                <a:cubicBezTo>
                  <a:pt x="106686" y="34330"/>
                  <a:pt x="106526" y="34307"/>
                  <a:pt x="106298" y="34307"/>
                </a:cubicBezTo>
                <a:cubicBezTo>
                  <a:pt x="106069" y="34307"/>
                  <a:pt x="105727" y="34330"/>
                  <a:pt x="105521" y="34421"/>
                </a:cubicBezTo>
                <a:cubicBezTo>
                  <a:pt x="105316" y="34490"/>
                  <a:pt x="105133" y="34604"/>
                  <a:pt x="105019" y="34764"/>
                </a:cubicBezTo>
                <a:cubicBezTo>
                  <a:pt x="104928" y="34718"/>
                  <a:pt x="104837" y="34695"/>
                  <a:pt x="104723" y="34695"/>
                </a:cubicBezTo>
                <a:cubicBezTo>
                  <a:pt x="104494" y="34695"/>
                  <a:pt x="104312" y="34832"/>
                  <a:pt x="104175" y="35106"/>
                </a:cubicBezTo>
                <a:cubicBezTo>
                  <a:pt x="104083" y="35266"/>
                  <a:pt x="104061" y="35311"/>
                  <a:pt x="103901" y="35448"/>
                </a:cubicBezTo>
                <a:cubicBezTo>
                  <a:pt x="103878" y="35494"/>
                  <a:pt x="103832" y="35540"/>
                  <a:pt x="103787" y="35585"/>
                </a:cubicBezTo>
                <a:lnTo>
                  <a:pt x="103787" y="35585"/>
                </a:lnTo>
                <a:lnTo>
                  <a:pt x="103718" y="35585"/>
                </a:lnTo>
                <a:lnTo>
                  <a:pt x="103695" y="35585"/>
                </a:lnTo>
                <a:lnTo>
                  <a:pt x="103673" y="35585"/>
                </a:lnTo>
                <a:cubicBezTo>
                  <a:pt x="103490" y="35585"/>
                  <a:pt x="103353" y="35677"/>
                  <a:pt x="103239" y="35722"/>
                </a:cubicBezTo>
                <a:lnTo>
                  <a:pt x="103170" y="35768"/>
                </a:lnTo>
                <a:cubicBezTo>
                  <a:pt x="103125" y="35791"/>
                  <a:pt x="103056" y="35791"/>
                  <a:pt x="102988" y="35814"/>
                </a:cubicBezTo>
                <a:cubicBezTo>
                  <a:pt x="102828" y="35859"/>
                  <a:pt x="102509" y="35951"/>
                  <a:pt x="102326" y="36202"/>
                </a:cubicBezTo>
                <a:cubicBezTo>
                  <a:pt x="102303" y="36202"/>
                  <a:pt x="102257" y="36202"/>
                  <a:pt x="102212" y="36202"/>
                </a:cubicBezTo>
                <a:cubicBezTo>
                  <a:pt x="102006" y="36202"/>
                  <a:pt x="101824" y="36293"/>
                  <a:pt x="101687" y="36476"/>
                </a:cubicBezTo>
                <a:cubicBezTo>
                  <a:pt x="101641" y="36544"/>
                  <a:pt x="101596" y="36590"/>
                  <a:pt x="101573" y="36635"/>
                </a:cubicBezTo>
                <a:cubicBezTo>
                  <a:pt x="101527" y="36681"/>
                  <a:pt x="101481" y="36772"/>
                  <a:pt x="101459" y="36795"/>
                </a:cubicBezTo>
                <a:cubicBezTo>
                  <a:pt x="101299" y="36727"/>
                  <a:pt x="101116" y="36704"/>
                  <a:pt x="100934" y="36704"/>
                </a:cubicBezTo>
                <a:lnTo>
                  <a:pt x="100911" y="36704"/>
                </a:lnTo>
                <a:lnTo>
                  <a:pt x="100888" y="36704"/>
                </a:lnTo>
                <a:cubicBezTo>
                  <a:pt x="100842" y="36704"/>
                  <a:pt x="100774" y="36704"/>
                  <a:pt x="100705" y="36704"/>
                </a:cubicBezTo>
                <a:cubicBezTo>
                  <a:pt x="100660" y="36704"/>
                  <a:pt x="100614" y="36704"/>
                  <a:pt x="100568" y="36704"/>
                </a:cubicBezTo>
                <a:cubicBezTo>
                  <a:pt x="100523" y="36681"/>
                  <a:pt x="100500" y="36612"/>
                  <a:pt x="100454" y="36498"/>
                </a:cubicBezTo>
                <a:cubicBezTo>
                  <a:pt x="100386" y="36361"/>
                  <a:pt x="100294" y="36156"/>
                  <a:pt x="100112" y="36019"/>
                </a:cubicBezTo>
                <a:cubicBezTo>
                  <a:pt x="99906" y="35859"/>
                  <a:pt x="99701" y="35859"/>
                  <a:pt x="99610" y="35859"/>
                </a:cubicBezTo>
                <a:cubicBezTo>
                  <a:pt x="99587" y="35859"/>
                  <a:pt x="99541" y="35859"/>
                  <a:pt x="99496" y="35859"/>
                </a:cubicBezTo>
                <a:lnTo>
                  <a:pt x="99404" y="35859"/>
                </a:lnTo>
                <a:lnTo>
                  <a:pt x="99381" y="35859"/>
                </a:lnTo>
                <a:cubicBezTo>
                  <a:pt x="99381" y="35859"/>
                  <a:pt x="99381" y="35836"/>
                  <a:pt x="99381" y="35791"/>
                </a:cubicBezTo>
                <a:lnTo>
                  <a:pt x="99359" y="35699"/>
                </a:lnTo>
                <a:lnTo>
                  <a:pt x="99313" y="35608"/>
                </a:lnTo>
                <a:cubicBezTo>
                  <a:pt x="99245" y="35494"/>
                  <a:pt x="99130" y="35403"/>
                  <a:pt x="99039" y="35357"/>
                </a:cubicBezTo>
                <a:lnTo>
                  <a:pt x="99039" y="35289"/>
                </a:lnTo>
                <a:cubicBezTo>
                  <a:pt x="98993" y="35152"/>
                  <a:pt x="98925" y="34878"/>
                  <a:pt x="98651" y="34741"/>
                </a:cubicBezTo>
                <a:cubicBezTo>
                  <a:pt x="98537" y="34672"/>
                  <a:pt x="98423" y="34649"/>
                  <a:pt x="98286" y="34649"/>
                </a:cubicBezTo>
                <a:cubicBezTo>
                  <a:pt x="98195" y="34649"/>
                  <a:pt x="98126" y="34649"/>
                  <a:pt x="98035" y="34672"/>
                </a:cubicBezTo>
                <a:cubicBezTo>
                  <a:pt x="98012" y="34672"/>
                  <a:pt x="97966" y="34672"/>
                  <a:pt x="97943" y="34672"/>
                </a:cubicBezTo>
                <a:cubicBezTo>
                  <a:pt x="97898" y="34672"/>
                  <a:pt x="97875" y="34672"/>
                  <a:pt x="97829" y="34672"/>
                </a:cubicBezTo>
                <a:cubicBezTo>
                  <a:pt x="97784" y="34672"/>
                  <a:pt x="97738" y="34672"/>
                  <a:pt x="97670" y="34672"/>
                </a:cubicBezTo>
                <a:cubicBezTo>
                  <a:pt x="97510" y="34672"/>
                  <a:pt x="97282" y="34695"/>
                  <a:pt x="97076" y="34809"/>
                </a:cubicBezTo>
                <a:cubicBezTo>
                  <a:pt x="96916" y="34901"/>
                  <a:pt x="96825" y="35015"/>
                  <a:pt x="96711" y="35106"/>
                </a:cubicBezTo>
                <a:cubicBezTo>
                  <a:pt x="96642" y="35174"/>
                  <a:pt x="96597" y="35243"/>
                  <a:pt x="96528" y="35266"/>
                </a:cubicBezTo>
                <a:cubicBezTo>
                  <a:pt x="96460" y="35311"/>
                  <a:pt x="96346" y="35334"/>
                  <a:pt x="96232" y="35357"/>
                </a:cubicBezTo>
                <a:cubicBezTo>
                  <a:pt x="96049" y="35380"/>
                  <a:pt x="95866" y="35403"/>
                  <a:pt x="95684" y="35517"/>
                </a:cubicBezTo>
                <a:lnTo>
                  <a:pt x="95684" y="35517"/>
                </a:lnTo>
                <a:lnTo>
                  <a:pt x="95661" y="35517"/>
                </a:lnTo>
                <a:cubicBezTo>
                  <a:pt x="95524" y="35608"/>
                  <a:pt x="95410" y="35699"/>
                  <a:pt x="95296" y="35814"/>
                </a:cubicBezTo>
                <a:cubicBezTo>
                  <a:pt x="95227" y="35836"/>
                  <a:pt x="95159" y="35859"/>
                  <a:pt x="95090" y="35859"/>
                </a:cubicBezTo>
                <a:lnTo>
                  <a:pt x="95022" y="35859"/>
                </a:lnTo>
                <a:lnTo>
                  <a:pt x="94999" y="35836"/>
                </a:lnTo>
                <a:lnTo>
                  <a:pt x="94976" y="35859"/>
                </a:lnTo>
                <a:cubicBezTo>
                  <a:pt x="94862" y="35859"/>
                  <a:pt x="94771" y="35859"/>
                  <a:pt x="94679" y="35882"/>
                </a:cubicBezTo>
                <a:cubicBezTo>
                  <a:pt x="94565" y="35882"/>
                  <a:pt x="94474" y="35905"/>
                  <a:pt x="94383" y="35905"/>
                </a:cubicBezTo>
                <a:cubicBezTo>
                  <a:pt x="94291" y="35905"/>
                  <a:pt x="94269" y="35882"/>
                  <a:pt x="94246" y="35882"/>
                </a:cubicBezTo>
                <a:cubicBezTo>
                  <a:pt x="94132" y="35836"/>
                  <a:pt x="93995" y="35722"/>
                  <a:pt x="93858" y="35631"/>
                </a:cubicBezTo>
                <a:lnTo>
                  <a:pt x="93835" y="35608"/>
                </a:lnTo>
                <a:cubicBezTo>
                  <a:pt x="93675" y="35426"/>
                  <a:pt x="93493" y="35334"/>
                  <a:pt x="93264" y="35311"/>
                </a:cubicBezTo>
                <a:lnTo>
                  <a:pt x="93219" y="35289"/>
                </a:lnTo>
                <a:lnTo>
                  <a:pt x="93196" y="35311"/>
                </a:lnTo>
                <a:lnTo>
                  <a:pt x="93173" y="35311"/>
                </a:lnTo>
                <a:cubicBezTo>
                  <a:pt x="93105" y="35311"/>
                  <a:pt x="93036" y="35311"/>
                  <a:pt x="92968" y="35311"/>
                </a:cubicBezTo>
                <a:lnTo>
                  <a:pt x="92968" y="35289"/>
                </a:lnTo>
                <a:lnTo>
                  <a:pt x="92899" y="35220"/>
                </a:lnTo>
                <a:lnTo>
                  <a:pt x="92831" y="35174"/>
                </a:lnTo>
                <a:cubicBezTo>
                  <a:pt x="92671" y="35060"/>
                  <a:pt x="92488" y="35015"/>
                  <a:pt x="92306" y="35015"/>
                </a:cubicBezTo>
                <a:cubicBezTo>
                  <a:pt x="92192" y="35015"/>
                  <a:pt x="92100" y="35038"/>
                  <a:pt x="91986" y="35060"/>
                </a:cubicBezTo>
                <a:cubicBezTo>
                  <a:pt x="91735" y="35083"/>
                  <a:pt x="91484" y="35129"/>
                  <a:pt x="91256" y="35220"/>
                </a:cubicBezTo>
                <a:lnTo>
                  <a:pt x="91233" y="35243"/>
                </a:lnTo>
                <a:lnTo>
                  <a:pt x="91187" y="35266"/>
                </a:lnTo>
                <a:cubicBezTo>
                  <a:pt x="91050" y="35334"/>
                  <a:pt x="90959" y="35471"/>
                  <a:pt x="90936" y="35608"/>
                </a:cubicBezTo>
                <a:cubicBezTo>
                  <a:pt x="90890" y="35608"/>
                  <a:pt x="90845" y="35631"/>
                  <a:pt x="90799" y="35631"/>
                </a:cubicBezTo>
                <a:cubicBezTo>
                  <a:pt x="90617" y="35677"/>
                  <a:pt x="90365" y="35745"/>
                  <a:pt x="90183" y="36019"/>
                </a:cubicBezTo>
                <a:cubicBezTo>
                  <a:pt x="90137" y="36110"/>
                  <a:pt x="90092" y="36179"/>
                  <a:pt x="90092" y="36247"/>
                </a:cubicBezTo>
                <a:cubicBezTo>
                  <a:pt x="90000" y="36270"/>
                  <a:pt x="89909" y="36293"/>
                  <a:pt x="89818" y="36316"/>
                </a:cubicBezTo>
                <a:lnTo>
                  <a:pt x="89772" y="36339"/>
                </a:lnTo>
                <a:lnTo>
                  <a:pt x="89749" y="36339"/>
                </a:lnTo>
                <a:cubicBezTo>
                  <a:pt x="89521" y="36453"/>
                  <a:pt x="89316" y="36612"/>
                  <a:pt x="89179" y="36818"/>
                </a:cubicBezTo>
                <a:cubicBezTo>
                  <a:pt x="89064" y="36909"/>
                  <a:pt x="89042" y="36909"/>
                  <a:pt x="89019" y="36909"/>
                </a:cubicBezTo>
                <a:cubicBezTo>
                  <a:pt x="89019" y="36909"/>
                  <a:pt x="88996" y="36909"/>
                  <a:pt x="88927" y="36909"/>
                </a:cubicBezTo>
                <a:cubicBezTo>
                  <a:pt x="88813" y="36864"/>
                  <a:pt x="88722" y="36864"/>
                  <a:pt x="88608" y="36841"/>
                </a:cubicBezTo>
                <a:cubicBezTo>
                  <a:pt x="88471" y="36818"/>
                  <a:pt x="88334" y="36795"/>
                  <a:pt x="88220" y="36749"/>
                </a:cubicBezTo>
                <a:cubicBezTo>
                  <a:pt x="88037" y="36658"/>
                  <a:pt x="87855" y="36521"/>
                  <a:pt x="87763" y="36361"/>
                </a:cubicBezTo>
                <a:cubicBezTo>
                  <a:pt x="87718" y="36339"/>
                  <a:pt x="87695" y="36270"/>
                  <a:pt x="87695" y="36179"/>
                </a:cubicBezTo>
                <a:cubicBezTo>
                  <a:pt x="87649" y="36019"/>
                  <a:pt x="87581" y="35836"/>
                  <a:pt x="87421" y="35677"/>
                </a:cubicBezTo>
                <a:lnTo>
                  <a:pt x="87375" y="35631"/>
                </a:lnTo>
                <a:lnTo>
                  <a:pt x="87307" y="35608"/>
                </a:lnTo>
                <a:cubicBezTo>
                  <a:pt x="87101" y="35517"/>
                  <a:pt x="86896" y="35448"/>
                  <a:pt x="86668" y="35357"/>
                </a:cubicBezTo>
                <a:cubicBezTo>
                  <a:pt x="86554" y="35334"/>
                  <a:pt x="86462" y="35266"/>
                  <a:pt x="86348" y="35174"/>
                </a:cubicBezTo>
                <a:cubicBezTo>
                  <a:pt x="86303" y="35060"/>
                  <a:pt x="86234" y="34946"/>
                  <a:pt x="86143" y="34855"/>
                </a:cubicBezTo>
                <a:lnTo>
                  <a:pt x="86120" y="34786"/>
                </a:lnTo>
                <a:lnTo>
                  <a:pt x="86051" y="34764"/>
                </a:lnTo>
                <a:cubicBezTo>
                  <a:pt x="85800" y="34581"/>
                  <a:pt x="85504" y="34490"/>
                  <a:pt x="85207" y="34467"/>
                </a:cubicBezTo>
                <a:cubicBezTo>
                  <a:pt x="85161" y="34467"/>
                  <a:pt x="85116" y="34467"/>
                  <a:pt x="85093" y="34467"/>
                </a:cubicBezTo>
                <a:cubicBezTo>
                  <a:pt x="84842" y="34467"/>
                  <a:pt x="84659" y="34535"/>
                  <a:pt x="84477" y="34604"/>
                </a:cubicBezTo>
                <a:cubicBezTo>
                  <a:pt x="84408" y="34627"/>
                  <a:pt x="84340" y="34649"/>
                  <a:pt x="84271" y="34672"/>
                </a:cubicBezTo>
                <a:cubicBezTo>
                  <a:pt x="84225" y="34672"/>
                  <a:pt x="84180" y="34695"/>
                  <a:pt x="84111" y="34695"/>
                </a:cubicBezTo>
                <a:cubicBezTo>
                  <a:pt x="83974" y="34695"/>
                  <a:pt x="83837" y="34649"/>
                  <a:pt x="83678" y="34627"/>
                </a:cubicBezTo>
                <a:lnTo>
                  <a:pt x="83564" y="34604"/>
                </a:lnTo>
                <a:cubicBezTo>
                  <a:pt x="83518" y="34604"/>
                  <a:pt x="83495" y="34581"/>
                  <a:pt x="83472" y="34581"/>
                </a:cubicBezTo>
                <a:lnTo>
                  <a:pt x="83472" y="34581"/>
                </a:lnTo>
                <a:cubicBezTo>
                  <a:pt x="83449" y="34535"/>
                  <a:pt x="83404" y="34467"/>
                  <a:pt x="83358" y="34398"/>
                </a:cubicBezTo>
                <a:lnTo>
                  <a:pt x="83312" y="34353"/>
                </a:lnTo>
                <a:lnTo>
                  <a:pt x="83267" y="34330"/>
                </a:lnTo>
                <a:cubicBezTo>
                  <a:pt x="83176" y="34261"/>
                  <a:pt x="83107" y="34193"/>
                  <a:pt x="83016" y="34079"/>
                </a:cubicBezTo>
                <a:cubicBezTo>
                  <a:pt x="82993" y="34033"/>
                  <a:pt x="82947" y="33965"/>
                  <a:pt x="82947" y="33896"/>
                </a:cubicBezTo>
                <a:lnTo>
                  <a:pt x="82947" y="33873"/>
                </a:lnTo>
                <a:lnTo>
                  <a:pt x="82924" y="33851"/>
                </a:lnTo>
                <a:cubicBezTo>
                  <a:pt x="82856" y="33554"/>
                  <a:pt x="82628" y="33371"/>
                  <a:pt x="82331" y="33371"/>
                </a:cubicBezTo>
                <a:cubicBezTo>
                  <a:pt x="82308" y="33371"/>
                  <a:pt x="82262" y="33371"/>
                  <a:pt x="82240" y="33394"/>
                </a:cubicBezTo>
                <a:cubicBezTo>
                  <a:pt x="82126" y="33394"/>
                  <a:pt x="82011" y="33371"/>
                  <a:pt x="81897" y="33371"/>
                </a:cubicBezTo>
                <a:lnTo>
                  <a:pt x="81943" y="33097"/>
                </a:lnTo>
                <a:lnTo>
                  <a:pt x="81692" y="32983"/>
                </a:lnTo>
                <a:cubicBezTo>
                  <a:pt x="81532" y="32892"/>
                  <a:pt x="80984" y="32618"/>
                  <a:pt x="80414" y="32618"/>
                </a:cubicBezTo>
                <a:cubicBezTo>
                  <a:pt x="80185" y="32618"/>
                  <a:pt x="80003" y="32664"/>
                  <a:pt x="79843" y="32732"/>
                </a:cubicBezTo>
                <a:cubicBezTo>
                  <a:pt x="79683" y="32801"/>
                  <a:pt x="79569" y="32892"/>
                  <a:pt x="79432" y="32983"/>
                </a:cubicBezTo>
                <a:cubicBezTo>
                  <a:pt x="79364" y="33052"/>
                  <a:pt x="79250" y="33143"/>
                  <a:pt x="79158" y="33189"/>
                </a:cubicBezTo>
                <a:cubicBezTo>
                  <a:pt x="79135" y="33120"/>
                  <a:pt x="79090" y="33029"/>
                  <a:pt x="79021" y="32938"/>
                </a:cubicBezTo>
                <a:cubicBezTo>
                  <a:pt x="78679" y="32527"/>
                  <a:pt x="78200" y="32458"/>
                  <a:pt x="77834" y="32390"/>
                </a:cubicBezTo>
                <a:cubicBezTo>
                  <a:pt x="77675" y="32367"/>
                  <a:pt x="77515" y="32344"/>
                  <a:pt x="77378" y="32298"/>
                </a:cubicBezTo>
                <a:cubicBezTo>
                  <a:pt x="77332" y="32298"/>
                  <a:pt x="77309" y="32276"/>
                  <a:pt x="77264" y="32253"/>
                </a:cubicBezTo>
                <a:cubicBezTo>
                  <a:pt x="77150" y="32207"/>
                  <a:pt x="76990" y="32116"/>
                  <a:pt x="76807" y="32116"/>
                </a:cubicBezTo>
                <a:cubicBezTo>
                  <a:pt x="76762" y="32116"/>
                  <a:pt x="76739" y="32116"/>
                  <a:pt x="76716" y="32116"/>
                </a:cubicBezTo>
                <a:cubicBezTo>
                  <a:pt x="76511" y="32162"/>
                  <a:pt x="76328" y="32230"/>
                  <a:pt x="76191" y="32298"/>
                </a:cubicBezTo>
                <a:cubicBezTo>
                  <a:pt x="76145" y="32321"/>
                  <a:pt x="76100" y="32344"/>
                  <a:pt x="76054" y="32367"/>
                </a:cubicBezTo>
                <a:cubicBezTo>
                  <a:pt x="75780" y="32481"/>
                  <a:pt x="75552" y="32618"/>
                  <a:pt x="75324" y="32755"/>
                </a:cubicBezTo>
                <a:cubicBezTo>
                  <a:pt x="74981" y="32960"/>
                  <a:pt x="74684" y="33166"/>
                  <a:pt x="74365" y="33189"/>
                </a:cubicBezTo>
                <a:cubicBezTo>
                  <a:pt x="74274" y="33189"/>
                  <a:pt x="74228" y="33189"/>
                  <a:pt x="74160" y="33189"/>
                </a:cubicBezTo>
                <a:lnTo>
                  <a:pt x="74114" y="33189"/>
                </a:lnTo>
                <a:lnTo>
                  <a:pt x="74091" y="33189"/>
                </a:lnTo>
                <a:cubicBezTo>
                  <a:pt x="73886" y="33189"/>
                  <a:pt x="73657" y="33189"/>
                  <a:pt x="73406" y="33303"/>
                </a:cubicBezTo>
                <a:cubicBezTo>
                  <a:pt x="73383" y="33326"/>
                  <a:pt x="73338" y="33348"/>
                  <a:pt x="73292" y="33371"/>
                </a:cubicBezTo>
                <a:cubicBezTo>
                  <a:pt x="72973" y="33508"/>
                  <a:pt x="72265" y="33805"/>
                  <a:pt x="72516" y="34649"/>
                </a:cubicBezTo>
                <a:lnTo>
                  <a:pt x="72539" y="34718"/>
                </a:lnTo>
                <a:cubicBezTo>
                  <a:pt x="72539" y="34764"/>
                  <a:pt x="72562" y="34809"/>
                  <a:pt x="72562" y="34809"/>
                </a:cubicBezTo>
                <a:cubicBezTo>
                  <a:pt x="72448" y="34992"/>
                  <a:pt x="72105" y="35083"/>
                  <a:pt x="71831" y="35152"/>
                </a:cubicBezTo>
                <a:cubicBezTo>
                  <a:pt x="71740" y="35174"/>
                  <a:pt x="71672" y="35197"/>
                  <a:pt x="71603" y="35220"/>
                </a:cubicBezTo>
                <a:lnTo>
                  <a:pt x="71489" y="35266"/>
                </a:lnTo>
                <a:cubicBezTo>
                  <a:pt x="71169" y="35357"/>
                  <a:pt x="70827" y="35471"/>
                  <a:pt x="70507" y="35699"/>
                </a:cubicBezTo>
                <a:cubicBezTo>
                  <a:pt x="70439" y="35745"/>
                  <a:pt x="70393" y="35814"/>
                  <a:pt x="70348" y="35859"/>
                </a:cubicBezTo>
                <a:cubicBezTo>
                  <a:pt x="70302" y="35905"/>
                  <a:pt x="70234" y="35951"/>
                  <a:pt x="70211" y="35973"/>
                </a:cubicBezTo>
                <a:cubicBezTo>
                  <a:pt x="70142" y="35996"/>
                  <a:pt x="70074" y="36019"/>
                  <a:pt x="70005" y="36042"/>
                </a:cubicBezTo>
                <a:cubicBezTo>
                  <a:pt x="69800" y="36087"/>
                  <a:pt x="69503" y="36179"/>
                  <a:pt x="69275" y="36498"/>
                </a:cubicBezTo>
                <a:lnTo>
                  <a:pt x="69252" y="36544"/>
                </a:lnTo>
                <a:cubicBezTo>
                  <a:pt x="69206" y="36590"/>
                  <a:pt x="69161" y="36681"/>
                  <a:pt x="69138" y="36704"/>
                </a:cubicBezTo>
                <a:lnTo>
                  <a:pt x="69069" y="36681"/>
                </a:lnTo>
                <a:cubicBezTo>
                  <a:pt x="69024" y="36681"/>
                  <a:pt x="68955" y="36658"/>
                  <a:pt x="68887" y="36612"/>
                </a:cubicBezTo>
                <a:cubicBezTo>
                  <a:pt x="68796" y="36590"/>
                  <a:pt x="68704" y="36544"/>
                  <a:pt x="68590" y="36521"/>
                </a:cubicBezTo>
                <a:cubicBezTo>
                  <a:pt x="68499" y="36498"/>
                  <a:pt x="68408" y="36476"/>
                  <a:pt x="68316" y="36476"/>
                </a:cubicBezTo>
                <a:cubicBezTo>
                  <a:pt x="68248" y="36476"/>
                  <a:pt x="68202" y="36476"/>
                  <a:pt x="68134" y="36476"/>
                </a:cubicBezTo>
                <a:cubicBezTo>
                  <a:pt x="68088" y="36498"/>
                  <a:pt x="68065" y="36498"/>
                  <a:pt x="68020" y="36498"/>
                </a:cubicBezTo>
                <a:lnTo>
                  <a:pt x="67951" y="36498"/>
                </a:lnTo>
                <a:cubicBezTo>
                  <a:pt x="67791" y="36476"/>
                  <a:pt x="67723" y="36453"/>
                  <a:pt x="67631" y="35951"/>
                </a:cubicBezTo>
                <a:lnTo>
                  <a:pt x="67586" y="35654"/>
                </a:lnTo>
                <a:lnTo>
                  <a:pt x="67289" y="35631"/>
                </a:lnTo>
                <a:lnTo>
                  <a:pt x="67221" y="35631"/>
                </a:lnTo>
                <a:cubicBezTo>
                  <a:pt x="67015" y="35631"/>
                  <a:pt x="66855" y="35699"/>
                  <a:pt x="66718" y="35768"/>
                </a:cubicBezTo>
                <a:cubicBezTo>
                  <a:pt x="66673" y="35814"/>
                  <a:pt x="66604" y="35836"/>
                  <a:pt x="66559" y="35836"/>
                </a:cubicBezTo>
                <a:cubicBezTo>
                  <a:pt x="66467" y="35882"/>
                  <a:pt x="66353" y="35905"/>
                  <a:pt x="66216" y="35905"/>
                </a:cubicBezTo>
                <a:cubicBezTo>
                  <a:pt x="66102" y="35905"/>
                  <a:pt x="65965" y="35882"/>
                  <a:pt x="65828" y="35882"/>
                </a:cubicBezTo>
                <a:lnTo>
                  <a:pt x="65737" y="35859"/>
                </a:lnTo>
                <a:cubicBezTo>
                  <a:pt x="65646" y="35859"/>
                  <a:pt x="65577" y="35859"/>
                  <a:pt x="65509" y="35836"/>
                </a:cubicBezTo>
                <a:cubicBezTo>
                  <a:pt x="65144" y="35836"/>
                  <a:pt x="64687" y="35791"/>
                  <a:pt x="64436" y="35631"/>
                </a:cubicBezTo>
                <a:cubicBezTo>
                  <a:pt x="64322" y="35563"/>
                  <a:pt x="64208" y="35471"/>
                  <a:pt x="64094" y="35357"/>
                </a:cubicBezTo>
                <a:cubicBezTo>
                  <a:pt x="63979" y="35266"/>
                  <a:pt x="63865" y="35152"/>
                  <a:pt x="63751" y="35060"/>
                </a:cubicBezTo>
                <a:lnTo>
                  <a:pt x="63660" y="34992"/>
                </a:lnTo>
                <a:lnTo>
                  <a:pt x="63660" y="34946"/>
                </a:lnTo>
                <a:cubicBezTo>
                  <a:pt x="63660" y="34901"/>
                  <a:pt x="63683" y="34855"/>
                  <a:pt x="63683" y="34809"/>
                </a:cubicBezTo>
                <a:lnTo>
                  <a:pt x="63706" y="34741"/>
                </a:lnTo>
                <a:lnTo>
                  <a:pt x="63683" y="34672"/>
                </a:lnTo>
                <a:cubicBezTo>
                  <a:pt x="63637" y="34376"/>
                  <a:pt x="63477" y="34147"/>
                  <a:pt x="63226" y="33988"/>
                </a:cubicBezTo>
                <a:cubicBezTo>
                  <a:pt x="62998" y="33805"/>
                  <a:pt x="62747" y="33691"/>
                  <a:pt x="62473" y="33645"/>
                </a:cubicBezTo>
                <a:cubicBezTo>
                  <a:pt x="62496" y="33554"/>
                  <a:pt x="62496" y="33463"/>
                  <a:pt x="62473" y="33348"/>
                </a:cubicBezTo>
                <a:cubicBezTo>
                  <a:pt x="62427" y="33189"/>
                  <a:pt x="62290" y="33052"/>
                  <a:pt x="62108" y="32938"/>
                </a:cubicBezTo>
                <a:cubicBezTo>
                  <a:pt x="61879" y="32823"/>
                  <a:pt x="61628" y="32801"/>
                  <a:pt x="61400" y="32755"/>
                </a:cubicBezTo>
                <a:cubicBezTo>
                  <a:pt x="61263" y="32732"/>
                  <a:pt x="61149" y="32732"/>
                  <a:pt x="61081" y="32687"/>
                </a:cubicBezTo>
                <a:cubicBezTo>
                  <a:pt x="60875" y="32618"/>
                  <a:pt x="60670" y="32595"/>
                  <a:pt x="60464" y="32595"/>
                </a:cubicBezTo>
                <a:cubicBezTo>
                  <a:pt x="60076" y="32595"/>
                  <a:pt x="59688" y="32709"/>
                  <a:pt x="59300" y="32938"/>
                </a:cubicBezTo>
                <a:cubicBezTo>
                  <a:pt x="59163" y="33029"/>
                  <a:pt x="58958" y="33075"/>
                  <a:pt x="58752" y="33097"/>
                </a:cubicBezTo>
                <a:cubicBezTo>
                  <a:pt x="58638" y="33120"/>
                  <a:pt x="58524" y="33143"/>
                  <a:pt x="58410" y="33189"/>
                </a:cubicBezTo>
                <a:cubicBezTo>
                  <a:pt x="57931" y="33326"/>
                  <a:pt x="57680" y="33485"/>
                  <a:pt x="57292" y="33805"/>
                </a:cubicBezTo>
                <a:cubicBezTo>
                  <a:pt x="57246" y="33851"/>
                  <a:pt x="57177" y="33896"/>
                  <a:pt x="57132" y="33942"/>
                </a:cubicBezTo>
                <a:cubicBezTo>
                  <a:pt x="57018" y="33645"/>
                  <a:pt x="56858" y="33348"/>
                  <a:pt x="56356" y="33280"/>
                </a:cubicBezTo>
                <a:lnTo>
                  <a:pt x="56264" y="33280"/>
                </a:lnTo>
                <a:cubicBezTo>
                  <a:pt x="56082" y="33280"/>
                  <a:pt x="55899" y="33348"/>
                  <a:pt x="55762" y="33394"/>
                </a:cubicBezTo>
                <a:cubicBezTo>
                  <a:pt x="55671" y="33440"/>
                  <a:pt x="55580" y="33463"/>
                  <a:pt x="55511" y="33463"/>
                </a:cubicBezTo>
                <a:lnTo>
                  <a:pt x="55488" y="33463"/>
                </a:lnTo>
                <a:cubicBezTo>
                  <a:pt x="55420" y="33417"/>
                  <a:pt x="55351" y="33326"/>
                  <a:pt x="55260" y="33257"/>
                </a:cubicBezTo>
                <a:cubicBezTo>
                  <a:pt x="55169" y="33143"/>
                  <a:pt x="55078" y="33052"/>
                  <a:pt x="54963" y="32960"/>
                </a:cubicBezTo>
                <a:cubicBezTo>
                  <a:pt x="54872" y="32892"/>
                  <a:pt x="54781" y="32846"/>
                  <a:pt x="54690" y="32801"/>
                </a:cubicBezTo>
                <a:cubicBezTo>
                  <a:pt x="54621" y="32732"/>
                  <a:pt x="54530" y="32687"/>
                  <a:pt x="54461" y="32641"/>
                </a:cubicBezTo>
                <a:lnTo>
                  <a:pt x="54438" y="32618"/>
                </a:lnTo>
                <a:cubicBezTo>
                  <a:pt x="54279" y="32481"/>
                  <a:pt x="54142" y="32367"/>
                  <a:pt x="53845" y="32321"/>
                </a:cubicBezTo>
                <a:cubicBezTo>
                  <a:pt x="53799" y="32321"/>
                  <a:pt x="53731" y="32321"/>
                  <a:pt x="53685" y="32321"/>
                </a:cubicBezTo>
                <a:cubicBezTo>
                  <a:pt x="53571" y="32298"/>
                  <a:pt x="53274" y="32298"/>
                  <a:pt x="53183" y="32230"/>
                </a:cubicBezTo>
                <a:lnTo>
                  <a:pt x="53183" y="32230"/>
                </a:lnTo>
                <a:lnTo>
                  <a:pt x="53206" y="31956"/>
                </a:lnTo>
                <a:lnTo>
                  <a:pt x="52978" y="31842"/>
                </a:lnTo>
                <a:cubicBezTo>
                  <a:pt x="52886" y="31796"/>
                  <a:pt x="52772" y="31774"/>
                  <a:pt x="52658" y="31774"/>
                </a:cubicBezTo>
                <a:cubicBezTo>
                  <a:pt x="52498" y="31774"/>
                  <a:pt x="52339" y="31819"/>
                  <a:pt x="52202" y="31865"/>
                </a:cubicBezTo>
                <a:cubicBezTo>
                  <a:pt x="52110" y="31888"/>
                  <a:pt x="52019" y="31910"/>
                  <a:pt x="51973" y="31910"/>
                </a:cubicBezTo>
                <a:cubicBezTo>
                  <a:pt x="51905" y="31910"/>
                  <a:pt x="51814" y="31888"/>
                  <a:pt x="51745" y="31865"/>
                </a:cubicBezTo>
                <a:cubicBezTo>
                  <a:pt x="51608" y="31819"/>
                  <a:pt x="51471" y="31796"/>
                  <a:pt x="51289" y="31796"/>
                </a:cubicBezTo>
                <a:cubicBezTo>
                  <a:pt x="51266" y="31796"/>
                  <a:pt x="51220" y="31796"/>
                  <a:pt x="51197" y="31796"/>
                </a:cubicBezTo>
                <a:cubicBezTo>
                  <a:pt x="50923" y="31819"/>
                  <a:pt x="50672" y="31956"/>
                  <a:pt x="50467" y="32070"/>
                </a:cubicBezTo>
                <a:lnTo>
                  <a:pt x="50353" y="32116"/>
                </a:lnTo>
                <a:cubicBezTo>
                  <a:pt x="50124" y="32230"/>
                  <a:pt x="49965" y="32390"/>
                  <a:pt x="49782" y="32572"/>
                </a:cubicBezTo>
                <a:lnTo>
                  <a:pt x="49714" y="32641"/>
                </a:lnTo>
                <a:lnTo>
                  <a:pt x="49645" y="32641"/>
                </a:lnTo>
                <a:cubicBezTo>
                  <a:pt x="48938" y="32687"/>
                  <a:pt x="48458" y="32869"/>
                  <a:pt x="48207" y="33234"/>
                </a:cubicBezTo>
                <a:cubicBezTo>
                  <a:pt x="48139" y="33326"/>
                  <a:pt x="48116" y="33417"/>
                  <a:pt x="48070" y="33485"/>
                </a:cubicBezTo>
                <a:cubicBezTo>
                  <a:pt x="48002" y="33600"/>
                  <a:pt x="47979" y="33668"/>
                  <a:pt x="47888" y="33736"/>
                </a:cubicBezTo>
                <a:cubicBezTo>
                  <a:pt x="47751" y="33873"/>
                  <a:pt x="47545" y="33965"/>
                  <a:pt x="47363" y="34079"/>
                </a:cubicBezTo>
                <a:cubicBezTo>
                  <a:pt x="47134" y="34170"/>
                  <a:pt x="46929" y="34284"/>
                  <a:pt x="46723" y="34444"/>
                </a:cubicBezTo>
                <a:cubicBezTo>
                  <a:pt x="46564" y="34581"/>
                  <a:pt x="46518" y="34695"/>
                  <a:pt x="46472" y="34786"/>
                </a:cubicBezTo>
                <a:lnTo>
                  <a:pt x="46427" y="34786"/>
                </a:lnTo>
                <a:cubicBezTo>
                  <a:pt x="46313" y="34809"/>
                  <a:pt x="46199" y="34832"/>
                  <a:pt x="46084" y="34855"/>
                </a:cubicBezTo>
                <a:cubicBezTo>
                  <a:pt x="45628" y="34923"/>
                  <a:pt x="45057" y="35015"/>
                  <a:pt x="44624" y="35494"/>
                </a:cubicBezTo>
                <a:cubicBezTo>
                  <a:pt x="44555" y="35563"/>
                  <a:pt x="44509" y="35631"/>
                  <a:pt x="44464" y="35699"/>
                </a:cubicBezTo>
                <a:cubicBezTo>
                  <a:pt x="44441" y="35745"/>
                  <a:pt x="44395" y="35814"/>
                  <a:pt x="44350" y="35836"/>
                </a:cubicBezTo>
                <a:lnTo>
                  <a:pt x="44281" y="35836"/>
                </a:lnTo>
                <a:lnTo>
                  <a:pt x="44190" y="35859"/>
                </a:lnTo>
                <a:lnTo>
                  <a:pt x="44121" y="35859"/>
                </a:lnTo>
                <a:cubicBezTo>
                  <a:pt x="44053" y="35859"/>
                  <a:pt x="43962" y="35836"/>
                  <a:pt x="43870" y="35836"/>
                </a:cubicBezTo>
                <a:cubicBezTo>
                  <a:pt x="43779" y="35836"/>
                  <a:pt x="43688" y="35836"/>
                  <a:pt x="43574" y="35836"/>
                </a:cubicBezTo>
                <a:cubicBezTo>
                  <a:pt x="43391" y="35836"/>
                  <a:pt x="43117" y="35836"/>
                  <a:pt x="42843" y="35996"/>
                </a:cubicBezTo>
                <a:cubicBezTo>
                  <a:pt x="42729" y="36042"/>
                  <a:pt x="42615" y="36110"/>
                  <a:pt x="42501" y="36179"/>
                </a:cubicBezTo>
                <a:cubicBezTo>
                  <a:pt x="42318" y="36270"/>
                  <a:pt x="42158" y="36361"/>
                  <a:pt x="41976" y="36430"/>
                </a:cubicBezTo>
                <a:cubicBezTo>
                  <a:pt x="41930" y="36453"/>
                  <a:pt x="41862" y="36476"/>
                  <a:pt x="41793" y="36476"/>
                </a:cubicBezTo>
                <a:cubicBezTo>
                  <a:pt x="41611" y="36498"/>
                  <a:pt x="41382" y="36521"/>
                  <a:pt x="41177" y="36681"/>
                </a:cubicBezTo>
                <a:cubicBezTo>
                  <a:pt x="41108" y="36749"/>
                  <a:pt x="41040" y="36818"/>
                  <a:pt x="40994" y="36864"/>
                </a:cubicBezTo>
                <a:lnTo>
                  <a:pt x="40926" y="36932"/>
                </a:lnTo>
                <a:lnTo>
                  <a:pt x="40880" y="36932"/>
                </a:lnTo>
                <a:moveTo>
                  <a:pt x="83997" y="29605"/>
                </a:moveTo>
                <a:cubicBezTo>
                  <a:pt x="83997" y="29628"/>
                  <a:pt x="84020" y="29628"/>
                  <a:pt x="84020" y="29628"/>
                </a:cubicBezTo>
                <a:lnTo>
                  <a:pt x="84043" y="29582"/>
                </a:lnTo>
                <a:lnTo>
                  <a:pt x="84043" y="29582"/>
                </a:lnTo>
                <a:cubicBezTo>
                  <a:pt x="84020" y="29605"/>
                  <a:pt x="83997" y="29605"/>
                  <a:pt x="83997" y="29605"/>
                </a:cubicBezTo>
                <a:moveTo>
                  <a:pt x="5136" y="36864"/>
                </a:moveTo>
                <a:cubicBezTo>
                  <a:pt x="5136" y="36864"/>
                  <a:pt x="5113" y="36864"/>
                  <a:pt x="5113" y="36864"/>
                </a:cubicBezTo>
                <a:lnTo>
                  <a:pt x="5136" y="36864"/>
                </a:lnTo>
                <a:close/>
                <a:moveTo>
                  <a:pt x="5547" y="36818"/>
                </a:moveTo>
                <a:lnTo>
                  <a:pt x="5547" y="36818"/>
                </a:lnTo>
                <a:lnTo>
                  <a:pt x="5547" y="36818"/>
                </a:lnTo>
                <a:close/>
                <a:moveTo>
                  <a:pt x="5547" y="36818"/>
                </a:moveTo>
                <a:cubicBezTo>
                  <a:pt x="5661" y="36795"/>
                  <a:pt x="5775" y="36749"/>
                  <a:pt x="5866" y="36727"/>
                </a:cubicBezTo>
                <a:cubicBezTo>
                  <a:pt x="5775" y="36749"/>
                  <a:pt x="5661" y="36795"/>
                  <a:pt x="5547" y="36818"/>
                </a:cubicBezTo>
                <a:close/>
                <a:moveTo>
                  <a:pt x="5866" y="36727"/>
                </a:moveTo>
                <a:cubicBezTo>
                  <a:pt x="6117" y="36612"/>
                  <a:pt x="6323" y="36430"/>
                  <a:pt x="6574" y="36339"/>
                </a:cubicBezTo>
                <a:cubicBezTo>
                  <a:pt x="6323" y="36430"/>
                  <a:pt x="6117" y="36612"/>
                  <a:pt x="5866" y="36727"/>
                </a:cubicBezTo>
                <a:close/>
                <a:moveTo>
                  <a:pt x="111342" y="36658"/>
                </a:moveTo>
                <a:cubicBezTo>
                  <a:pt x="111251" y="36658"/>
                  <a:pt x="111159" y="36635"/>
                  <a:pt x="111068" y="36590"/>
                </a:cubicBezTo>
                <a:cubicBezTo>
                  <a:pt x="110954" y="36544"/>
                  <a:pt x="110863" y="36476"/>
                  <a:pt x="110748" y="36430"/>
                </a:cubicBezTo>
                <a:cubicBezTo>
                  <a:pt x="110863" y="36476"/>
                  <a:pt x="110954" y="36544"/>
                  <a:pt x="111068" y="36590"/>
                </a:cubicBezTo>
                <a:cubicBezTo>
                  <a:pt x="111159" y="36635"/>
                  <a:pt x="111251" y="36658"/>
                  <a:pt x="111342" y="36658"/>
                </a:cubicBezTo>
                <a:cubicBezTo>
                  <a:pt x="111479" y="36658"/>
                  <a:pt x="111616" y="36612"/>
                  <a:pt x="111730" y="36544"/>
                </a:cubicBezTo>
                <a:cubicBezTo>
                  <a:pt x="111616" y="36612"/>
                  <a:pt x="111479" y="36658"/>
                  <a:pt x="111342" y="36658"/>
                </a:cubicBezTo>
                <a:close/>
                <a:moveTo>
                  <a:pt x="102577" y="36635"/>
                </a:moveTo>
                <a:lnTo>
                  <a:pt x="102577" y="36635"/>
                </a:lnTo>
                <a:lnTo>
                  <a:pt x="102577" y="36635"/>
                </a:lnTo>
                <a:close/>
                <a:moveTo>
                  <a:pt x="102577" y="36635"/>
                </a:moveTo>
                <a:cubicBezTo>
                  <a:pt x="102600" y="36224"/>
                  <a:pt x="103056" y="36247"/>
                  <a:pt x="103307" y="36110"/>
                </a:cubicBezTo>
                <a:cubicBezTo>
                  <a:pt x="103056" y="36247"/>
                  <a:pt x="102600" y="36224"/>
                  <a:pt x="102577" y="36635"/>
                </a:cubicBezTo>
                <a:close/>
                <a:moveTo>
                  <a:pt x="110657" y="36407"/>
                </a:moveTo>
                <a:cubicBezTo>
                  <a:pt x="110452" y="36361"/>
                  <a:pt x="110109" y="36407"/>
                  <a:pt x="109972" y="36247"/>
                </a:cubicBezTo>
                <a:cubicBezTo>
                  <a:pt x="109858" y="36133"/>
                  <a:pt x="109881" y="36019"/>
                  <a:pt x="109790" y="35905"/>
                </a:cubicBezTo>
                <a:cubicBezTo>
                  <a:pt x="109881" y="36019"/>
                  <a:pt x="109858" y="36133"/>
                  <a:pt x="109972" y="36247"/>
                </a:cubicBezTo>
                <a:cubicBezTo>
                  <a:pt x="110109" y="36407"/>
                  <a:pt x="110452" y="36361"/>
                  <a:pt x="110657" y="36407"/>
                </a:cubicBezTo>
                <a:close/>
                <a:moveTo>
                  <a:pt x="43026" y="36339"/>
                </a:moveTo>
                <a:cubicBezTo>
                  <a:pt x="43186" y="36247"/>
                  <a:pt x="43368" y="36224"/>
                  <a:pt x="43551" y="36224"/>
                </a:cubicBezTo>
                <a:cubicBezTo>
                  <a:pt x="43368" y="36224"/>
                  <a:pt x="43186" y="36247"/>
                  <a:pt x="43026" y="36339"/>
                </a:cubicBezTo>
                <a:close/>
                <a:moveTo>
                  <a:pt x="94383" y="36293"/>
                </a:moveTo>
                <a:cubicBezTo>
                  <a:pt x="94291" y="36293"/>
                  <a:pt x="94200" y="36270"/>
                  <a:pt x="94132" y="36247"/>
                </a:cubicBezTo>
                <a:cubicBezTo>
                  <a:pt x="94200" y="36270"/>
                  <a:pt x="94291" y="36293"/>
                  <a:pt x="94383" y="36293"/>
                </a:cubicBezTo>
                <a:cubicBezTo>
                  <a:pt x="94588" y="36293"/>
                  <a:pt x="94794" y="36247"/>
                  <a:pt x="94976" y="36224"/>
                </a:cubicBezTo>
                <a:cubicBezTo>
                  <a:pt x="94794" y="36247"/>
                  <a:pt x="94588" y="36293"/>
                  <a:pt x="94383" y="36293"/>
                </a:cubicBezTo>
                <a:close/>
                <a:moveTo>
                  <a:pt x="66216" y="36270"/>
                </a:moveTo>
                <a:cubicBezTo>
                  <a:pt x="66125" y="36270"/>
                  <a:pt x="66034" y="36270"/>
                  <a:pt x="65942" y="36270"/>
                </a:cubicBezTo>
                <a:cubicBezTo>
                  <a:pt x="66034" y="36270"/>
                  <a:pt x="66125" y="36270"/>
                  <a:pt x="66216" y="36270"/>
                </a:cubicBezTo>
                <a:cubicBezTo>
                  <a:pt x="66376" y="36270"/>
                  <a:pt x="66536" y="36270"/>
                  <a:pt x="66696" y="36202"/>
                </a:cubicBezTo>
                <a:cubicBezTo>
                  <a:pt x="66536" y="36270"/>
                  <a:pt x="66376" y="36270"/>
                  <a:pt x="66216" y="36270"/>
                </a:cubicBezTo>
                <a:moveTo>
                  <a:pt x="95090" y="36247"/>
                </a:moveTo>
                <a:cubicBezTo>
                  <a:pt x="95067" y="36247"/>
                  <a:pt x="95022" y="36247"/>
                  <a:pt x="94976" y="36224"/>
                </a:cubicBezTo>
                <a:cubicBezTo>
                  <a:pt x="95022" y="36247"/>
                  <a:pt x="95067" y="36247"/>
                  <a:pt x="95090" y="36247"/>
                </a:cubicBezTo>
                <a:cubicBezTo>
                  <a:pt x="95182" y="36247"/>
                  <a:pt x="95250" y="36224"/>
                  <a:pt x="95341" y="36202"/>
                </a:cubicBezTo>
                <a:cubicBezTo>
                  <a:pt x="95250" y="36224"/>
                  <a:pt x="95182" y="36247"/>
                  <a:pt x="95090" y="36247"/>
                </a:cubicBezTo>
                <a:close/>
                <a:moveTo>
                  <a:pt x="65532" y="36247"/>
                </a:moveTo>
                <a:cubicBezTo>
                  <a:pt x="65121" y="36202"/>
                  <a:pt x="64573" y="36202"/>
                  <a:pt x="64231" y="35973"/>
                </a:cubicBezTo>
                <a:cubicBezTo>
                  <a:pt x="63979" y="35814"/>
                  <a:pt x="63797" y="35585"/>
                  <a:pt x="63569" y="35403"/>
                </a:cubicBezTo>
                <a:cubicBezTo>
                  <a:pt x="63797" y="35585"/>
                  <a:pt x="63979" y="35814"/>
                  <a:pt x="64231" y="35973"/>
                </a:cubicBezTo>
                <a:cubicBezTo>
                  <a:pt x="64573" y="36202"/>
                  <a:pt x="65121" y="36202"/>
                  <a:pt x="65532" y="36247"/>
                </a:cubicBezTo>
                <a:close/>
                <a:moveTo>
                  <a:pt x="44144" y="36224"/>
                </a:moveTo>
                <a:lnTo>
                  <a:pt x="44190" y="36224"/>
                </a:lnTo>
                <a:cubicBezTo>
                  <a:pt x="44350" y="36224"/>
                  <a:pt x="44441" y="36247"/>
                  <a:pt x="44578" y="36156"/>
                </a:cubicBezTo>
                <a:cubicBezTo>
                  <a:pt x="44441" y="36247"/>
                  <a:pt x="44350" y="36224"/>
                  <a:pt x="44190" y="36224"/>
                </a:cubicBezTo>
                <a:cubicBezTo>
                  <a:pt x="44190" y="36224"/>
                  <a:pt x="44167" y="36224"/>
                  <a:pt x="44144" y="36224"/>
                </a:cubicBezTo>
                <a:moveTo>
                  <a:pt x="66696" y="36202"/>
                </a:moveTo>
                <a:cubicBezTo>
                  <a:pt x="66855" y="36156"/>
                  <a:pt x="67015" y="36042"/>
                  <a:pt x="67175" y="36019"/>
                </a:cubicBezTo>
                <a:cubicBezTo>
                  <a:pt x="67015" y="36042"/>
                  <a:pt x="66855" y="36156"/>
                  <a:pt x="66696" y="36202"/>
                </a:cubicBezTo>
                <a:close/>
                <a:moveTo>
                  <a:pt x="103855" y="36019"/>
                </a:moveTo>
                <a:cubicBezTo>
                  <a:pt x="103855" y="36019"/>
                  <a:pt x="103855" y="36019"/>
                  <a:pt x="103832" y="36019"/>
                </a:cubicBezTo>
                <a:cubicBezTo>
                  <a:pt x="103855" y="36019"/>
                  <a:pt x="103855" y="36019"/>
                  <a:pt x="103855" y="36019"/>
                </a:cubicBezTo>
                <a:lnTo>
                  <a:pt x="103901" y="36019"/>
                </a:lnTo>
                <a:cubicBezTo>
                  <a:pt x="103901" y="36019"/>
                  <a:pt x="103878" y="36019"/>
                  <a:pt x="103855" y="36019"/>
                </a:cubicBezTo>
                <a:moveTo>
                  <a:pt x="103901" y="36019"/>
                </a:moveTo>
                <a:cubicBezTo>
                  <a:pt x="103992" y="35973"/>
                  <a:pt x="104106" y="35814"/>
                  <a:pt x="104175" y="35722"/>
                </a:cubicBezTo>
                <a:cubicBezTo>
                  <a:pt x="104106" y="35814"/>
                  <a:pt x="103992" y="35973"/>
                  <a:pt x="103901" y="36019"/>
                </a:cubicBezTo>
                <a:close/>
                <a:moveTo>
                  <a:pt x="103787" y="35996"/>
                </a:moveTo>
                <a:cubicBezTo>
                  <a:pt x="103764" y="35973"/>
                  <a:pt x="103741" y="35973"/>
                  <a:pt x="103718" y="35973"/>
                </a:cubicBezTo>
                <a:cubicBezTo>
                  <a:pt x="103741" y="35973"/>
                  <a:pt x="103764" y="35973"/>
                  <a:pt x="103787" y="35996"/>
                </a:cubicBezTo>
                <a:close/>
                <a:moveTo>
                  <a:pt x="44920" y="35745"/>
                </a:moveTo>
                <a:cubicBezTo>
                  <a:pt x="45331" y="35289"/>
                  <a:pt x="45925" y="35289"/>
                  <a:pt x="46472" y="35174"/>
                </a:cubicBezTo>
                <a:cubicBezTo>
                  <a:pt x="45925" y="35289"/>
                  <a:pt x="45331" y="35289"/>
                  <a:pt x="44920" y="35745"/>
                </a:cubicBezTo>
                <a:close/>
                <a:moveTo>
                  <a:pt x="92899" y="35722"/>
                </a:moveTo>
                <a:cubicBezTo>
                  <a:pt x="92785" y="35677"/>
                  <a:pt x="92694" y="35608"/>
                  <a:pt x="92625" y="35494"/>
                </a:cubicBezTo>
                <a:cubicBezTo>
                  <a:pt x="92694" y="35608"/>
                  <a:pt x="92785" y="35677"/>
                  <a:pt x="92899" y="35722"/>
                </a:cubicBezTo>
                <a:close/>
                <a:moveTo>
                  <a:pt x="109425" y="35677"/>
                </a:moveTo>
                <a:cubicBezTo>
                  <a:pt x="109288" y="35517"/>
                  <a:pt x="109310" y="35243"/>
                  <a:pt x="109128" y="35243"/>
                </a:cubicBezTo>
                <a:cubicBezTo>
                  <a:pt x="109105" y="35243"/>
                  <a:pt x="109059" y="35266"/>
                  <a:pt x="109014" y="35289"/>
                </a:cubicBezTo>
                <a:cubicBezTo>
                  <a:pt x="109059" y="35266"/>
                  <a:pt x="109105" y="35243"/>
                  <a:pt x="109128" y="35243"/>
                </a:cubicBezTo>
                <a:cubicBezTo>
                  <a:pt x="109310" y="35243"/>
                  <a:pt x="109288" y="35517"/>
                  <a:pt x="109425" y="35677"/>
                </a:cubicBezTo>
                <a:moveTo>
                  <a:pt x="96734" y="35608"/>
                </a:moveTo>
                <a:cubicBezTo>
                  <a:pt x="96916" y="35471"/>
                  <a:pt x="97076" y="35266"/>
                  <a:pt x="97259" y="35152"/>
                </a:cubicBezTo>
                <a:cubicBezTo>
                  <a:pt x="97076" y="35266"/>
                  <a:pt x="96916" y="35471"/>
                  <a:pt x="96734" y="35608"/>
                </a:cubicBezTo>
                <a:close/>
                <a:moveTo>
                  <a:pt x="108649" y="35585"/>
                </a:moveTo>
                <a:lnTo>
                  <a:pt x="108694" y="35563"/>
                </a:lnTo>
                <a:cubicBezTo>
                  <a:pt x="108671" y="35585"/>
                  <a:pt x="108649" y="35585"/>
                  <a:pt x="108649" y="35585"/>
                </a:cubicBezTo>
                <a:close/>
                <a:moveTo>
                  <a:pt x="108557" y="35563"/>
                </a:moveTo>
                <a:cubicBezTo>
                  <a:pt x="108443" y="35517"/>
                  <a:pt x="108329" y="35403"/>
                  <a:pt x="108261" y="35311"/>
                </a:cubicBezTo>
                <a:cubicBezTo>
                  <a:pt x="108329" y="35403"/>
                  <a:pt x="108443" y="35517"/>
                  <a:pt x="108557" y="35563"/>
                </a:cubicBezTo>
                <a:close/>
                <a:moveTo>
                  <a:pt x="92580" y="35471"/>
                </a:moveTo>
                <a:cubicBezTo>
                  <a:pt x="92580" y="35471"/>
                  <a:pt x="92580" y="35471"/>
                  <a:pt x="92580" y="35471"/>
                </a:cubicBezTo>
                <a:cubicBezTo>
                  <a:pt x="92580" y="35471"/>
                  <a:pt x="92580" y="35471"/>
                  <a:pt x="92580" y="35471"/>
                </a:cubicBezTo>
                <a:close/>
                <a:moveTo>
                  <a:pt x="92580" y="35471"/>
                </a:moveTo>
                <a:cubicBezTo>
                  <a:pt x="92488" y="35426"/>
                  <a:pt x="92397" y="35403"/>
                  <a:pt x="92306" y="35403"/>
                </a:cubicBezTo>
                <a:cubicBezTo>
                  <a:pt x="92260" y="35403"/>
                  <a:pt x="92214" y="35403"/>
                  <a:pt x="92169" y="35403"/>
                </a:cubicBezTo>
                <a:cubicBezTo>
                  <a:pt x="92214" y="35403"/>
                  <a:pt x="92260" y="35403"/>
                  <a:pt x="92306" y="35403"/>
                </a:cubicBezTo>
                <a:cubicBezTo>
                  <a:pt x="92397" y="35403"/>
                  <a:pt x="92488" y="35426"/>
                  <a:pt x="92580" y="35471"/>
                </a:cubicBezTo>
                <a:close/>
                <a:moveTo>
                  <a:pt x="21981" y="35380"/>
                </a:moveTo>
                <a:cubicBezTo>
                  <a:pt x="21958" y="35380"/>
                  <a:pt x="21935" y="35380"/>
                  <a:pt x="21912" y="35380"/>
                </a:cubicBezTo>
                <a:lnTo>
                  <a:pt x="21981" y="35380"/>
                </a:lnTo>
                <a:cubicBezTo>
                  <a:pt x="22095" y="35380"/>
                  <a:pt x="22186" y="35334"/>
                  <a:pt x="22255" y="35266"/>
                </a:cubicBezTo>
                <a:cubicBezTo>
                  <a:pt x="22186" y="35334"/>
                  <a:pt x="22095" y="35380"/>
                  <a:pt x="21981" y="35380"/>
                </a:cubicBezTo>
                <a:close/>
                <a:moveTo>
                  <a:pt x="8103" y="35380"/>
                </a:moveTo>
                <a:cubicBezTo>
                  <a:pt x="8172" y="35106"/>
                  <a:pt x="8240" y="34901"/>
                  <a:pt x="8445" y="34741"/>
                </a:cubicBezTo>
                <a:cubicBezTo>
                  <a:pt x="8240" y="34901"/>
                  <a:pt x="8172" y="35106"/>
                  <a:pt x="8103" y="35380"/>
                </a:cubicBezTo>
                <a:close/>
                <a:moveTo>
                  <a:pt x="22255" y="35266"/>
                </a:moveTo>
                <a:lnTo>
                  <a:pt x="22255" y="35266"/>
                </a:lnTo>
                <a:lnTo>
                  <a:pt x="22255" y="35266"/>
                </a:lnTo>
                <a:close/>
                <a:moveTo>
                  <a:pt x="105202" y="35266"/>
                </a:moveTo>
                <a:lnTo>
                  <a:pt x="105225" y="35266"/>
                </a:lnTo>
                <a:cubicBezTo>
                  <a:pt x="105225" y="35266"/>
                  <a:pt x="105202" y="35266"/>
                  <a:pt x="105202" y="35266"/>
                </a:cubicBezTo>
                <a:close/>
                <a:moveTo>
                  <a:pt x="104517" y="35266"/>
                </a:moveTo>
                <a:cubicBezTo>
                  <a:pt x="104586" y="35129"/>
                  <a:pt x="104654" y="35060"/>
                  <a:pt x="104723" y="35060"/>
                </a:cubicBezTo>
                <a:cubicBezTo>
                  <a:pt x="104837" y="35060"/>
                  <a:pt x="104951" y="35220"/>
                  <a:pt x="105133" y="35266"/>
                </a:cubicBezTo>
                <a:cubicBezTo>
                  <a:pt x="105065" y="35243"/>
                  <a:pt x="104997" y="35220"/>
                  <a:pt x="104928" y="35174"/>
                </a:cubicBezTo>
                <a:cubicBezTo>
                  <a:pt x="104860" y="35129"/>
                  <a:pt x="104791" y="35060"/>
                  <a:pt x="104723" y="35060"/>
                </a:cubicBezTo>
                <a:cubicBezTo>
                  <a:pt x="104654" y="35060"/>
                  <a:pt x="104586" y="35129"/>
                  <a:pt x="104517" y="35266"/>
                </a:cubicBezTo>
                <a:moveTo>
                  <a:pt x="114537" y="35174"/>
                </a:moveTo>
                <a:cubicBezTo>
                  <a:pt x="114515" y="35174"/>
                  <a:pt x="114492" y="35174"/>
                  <a:pt x="114446" y="35174"/>
                </a:cubicBezTo>
                <a:cubicBezTo>
                  <a:pt x="114492" y="35174"/>
                  <a:pt x="114515" y="35174"/>
                  <a:pt x="114537" y="35174"/>
                </a:cubicBezTo>
                <a:lnTo>
                  <a:pt x="114583" y="35174"/>
                </a:lnTo>
                <a:cubicBezTo>
                  <a:pt x="114560" y="35174"/>
                  <a:pt x="114560" y="35174"/>
                  <a:pt x="114537" y="35174"/>
                </a:cubicBezTo>
                <a:close/>
                <a:moveTo>
                  <a:pt x="115747" y="35106"/>
                </a:moveTo>
                <a:lnTo>
                  <a:pt x="115747" y="35106"/>
                </a:lnTo>
                <a:lnTo>
                  <a:pt x="115747" y="35106"/>
                </a:lnTo>
                <a:close/>
                <a:moveTo>
                  <a:pt x="115747" y="35106"/>
                </a:moveTo>
                <a:lnTo>
                  <a:pt x="115747" y="35106"/>
                </a:lnTo>
                <a:lnTo>
                  <a:pt x="115747" y="35106"/>
                </a:lnTo>
                <a:close/>
                <a:moveTo>
                  <a:pt x="115747" y="35106"/>
                </a:moveTo>
                <a:cubicBezTo>
                  <a:pt x="115770" y="35106"/>
                  <a:pt x="115793" y="35106"/>
                  <a:pt x="115839" y="35083"/>
                </a:cubicBezTo>
                <a:cubicBezTo>
                  <a:pt x="115793" y="35106"/>
                  <a:pt x="115770" y="35106"/>
                  <a:pt x="115747" y="35106"/>
                </a:cubicBezTo>
                <a:close/>
                <a:moveTo>
                  <a:pt x="84111" y="35060"/>
                </a:moveTo>
                <a:cubicBezTo>
                  <a:pt x="84203" y="35060"/>
                  <a:pt x="84294" y="35060"/>
                  <a:pt x="84362" y="35038"/>
                </a:cubicBezTo>
                <a:cubicBezTo>
                  <a:pt x="84294" y="35060"/>
                  <a:pt x="84203" y="35060"/>
                  <a:pt x="84111" y="35060"/>
                </a:cubicBezTo>
                <a:close/>
                <a:moveTo>
                  <a:pt x="97943" y="35060"/>
                </a:moveTo>
                <a:cubicBezTo>
                  <a:pt x="97921" y="35060"/>
                  <a:pt x="97921" y="35060"/>
                  <a:pt x="97898" y="35060"/>
                </a:cubicBezTo>
                <a:cubicBezTo>
                  <a:pt x="97921" y="35060"/>
                  <a:pt x="97921" y="35060"/>
                  <a:pt x="97943" y="35060"/>
                </a:cubicBezTo>
                <a:close/>
                <a:moveTo>
                  <a:pt x="97943" y="35060"/>
                </a:moveTo>
                <a:cubicBezTo>
                  <a:pt x="98012" y="35060"/>
                  <a:pt x="98080" y="35038"/>
                  <a:pt x="98172" y="35038"/>
                </a:cubicBezTo>
                <a:cubicBezTo>
                  <a:pt x="98080" y="35038"/>
                  <a:pt x="98012" y="35060"/>
                  <a:pt x="97943" y="35060"/>
                </a:cubicBezTo>
                <a:close/>
                <a:moveTo>
                  <a:pt x="107211" y="34992"/>
                </a:moveTo>
                <a:cubicBezTo>
                  <a:pt x="107142" y="34992"/>
                  <a:pt x="107096" y="34992"/>
                  <a:pt x="107028" y="34969"/>
                </a:cubicBezTo>
                <a:cubicBezTo>
                  <a:pt x="107096" y="34992"/>
                  <a:pt x="107142" y="34992"/>
                  <a:pt x="107211" y="34992"/>
                </a:cubicBezTo>
                <a:cubicBezTo>
                  <a:pt x="107279" y="34992"/>
                  <a:pt x="107348" y="34992"/>
                  <a:pt x="107393" y="34969"/>
                </a:cubicBezTo>
                <a:cubicBezTo>
                  <a:pt x="107348" y="34992"/>
                  <a:pt x="107279" y="34992"/>
                  <a:pt x="107211" y="34992"/>
                </a:cubicBezTo>
                <a:moveTo>
                  <a:pt x="105658" y="34764"/>
                </a:moveTo>
                <a:cubicBezTo>
                  <a:pt x="105795" y="34718"/>
                  <a:pt x="106069" y="34695"/>
                  <a:pt x="106298" y="34695"/>
                </a:cubicBezTo>
                <a:cubicBezTo>
                  <a:pt x="106389" y="34695"/>
                  <a:pt x="106480" y="34695"/>
                  <a:pt x="106549" y="34695"/>
                </a:cubicBezTo>
                <a:cubicBezTo>
                  <a:pt x="106480" y="34695"/>
                  <a:pt x="106389" y="34695"/>
                  <a:pt x="106298" y="34695"/>
                </a:cubicBezTo>
                <a:cubicBezTo>
                  <a:pt x="106069" y="34695"/>
                  <a:pt x="105795" y="34718"/>
                  <a:pt x="105658" y="34764"/>
                </a:cubicBezTo>
                <a:close/>
                <a:moveTo>
                  <a:pt x="20383" y="34535"/>
                </a:moveTo>
                <a:lnTo>
                  <a:pt x="20383" y="34535"/>
                </a:lnTo>
                <a:lnTo>
                  <a:pt x="20383" y="34535"/>
                </a:lnTo>
                <a:cubicBezTo>
                  <a:pt x="20406" y="34535"/>
                  <a:pt x="20452" y="34535"/>
                  <a:pt x="20474" y="34535"/>
                </a:cubicBezTo>
                <a:cubicBezTo>
                  <a:pt x="20452" y="34535"/>
                  <a:pt x="20406" y="34535"/>
                  <a:pt x="20383" y="34535"/>
                </a:cubicBezTo>
                <a:close/>
                <a:moveTo>
                  <a:pt x="20748" y="34421"/>
                </a:moveTo>
                <a:cubicBezTo>
                  <a:pt x="20794" y="34421"/>
                  <a:pt x="20817" y="34398"/>
                  <a:pt x="20862" y="34398"/>
                </a:cubicBezTo>
                <a:lnTo>
                  <a:pt x="20862" y="34398"/>
                </a:lnTo>
                <a:lnTo>
                  <a:pt x="20862" y="34398"/>
                </a:lnTo>
                <a:cubicBezTo>
                  <a:pt x="20817" y="34398"/>
                  <a:pt x="20794" y="34421"/>
                  <a:pt x="20748" y="34421"/>
                </a:cubicBezTo>
                <a:close/>
                <a:moveTo>
                  <a:pt x="62998" y="34307"/>
                </a:moveTo>
                <a:cubicBezTo>
                  <a:pt x="62793" y="34125"/>
                  <a:pt x="62587" y="34033"/>
                  <a:pt x="62359" y="34010"/>
                </a:cubicBezTo>
                <a:cubicBezTo>
                  <a:pt x="62587" y="34033"/>
                  <a:pt x="62793" y="34125"/>
                  <a:pt x="62998" y="34307"/>
                </a:cubicBezTo>
                <a:close/>
                <a:moveTo>
                  <a:pt x="18603" y="34102"/>
                </a:moveTo>
                <a:lnTo>
                  <a:pt x="18603" y="34102"/>
                </a:lnTo>
                <a:lnTo>
                  <a:pt x="18603" y="34102"/>
                </a:lnTo>
                <a:cubicBezTo>
                  <a:pt x="18626" y="34102"/>
                  <a:pt x="18671" y="34102"/>
                  <a:pt x="18717" y="34102"/>
                </a:cubicBezTo>
                <a:cubicBezTo>
                  <a:pt x="18671" y="34102"/>
                  <a:pt x="18626" y="34102"/>
                  <a:pt x="18603" y="34102"/>
                </a:cubicBezTo>
                <a:moveTo>
                  <a:pt x="18740" y="34102"/>
                </a:moveTo>
                <a:cubicBezTo>
                  <a:pt x="18762" y="34102"/>
                  <a:pt x="18808" y="34102"/>
                  <a:pt x="18831" y="34102"/>
                </a:cubicBezTo>
                <a:cubicBezTo>
                  <a:pt x="18808" y="34102"/>
                  <a:pt x="18762" y="34102"/>
                  <a:pt x="18740" y="34102"/>
                </a:cubicBezTo>
                <a:close/>
                <a:moveTo>
                  <a:pt x="18831" y="34102"/>
                </a:moveTo>
                <a:lnTo>
                  <a:pt x="18831" y="34102"/>
                </a:lnTo>
                <a:lnTo>
                  <a:pt x="18831" y="34102"/>
                </a:lnTo>
                <a:close/>
                <a:moveTo>
                  <a:pt x="24263" y="34102"/>
                </a:moveTo>
                <a:cubicBezTo>
                  <a:pt x="24149" y="34102"/>
                  <a:pt x="24058" y="34033"/>
                  <a:pt x="23944" y="33988"/>
                </a:cubicBezTo>
                <a:cubicBezTo>
                  <a:pt x="23830" y="33919"/>
                  <a:pt x="23738" y="33873"/>
                  <a:pt x="23624" y="33873"/>
                </a:cubicBezTo>
                <a:cubicBezTo>
                  <a:pt x="23579" y="33873"/>
                  <a:pt x="23510" y="33873"/>
                  <a:pt x="23465" y="33896"/>
                </a:cubicBezTo>
                <a:cubicBezTo>
                  <a:pt x="23510" y="33873"/>
                  <a:pt x="23579" y="33873"/>
                  <a:pt x="23624" y="33873"/>
                </a:cubicBezTo>
                <a:cubicBezTo>
                  <a:pt x="23853" y="33873"/>
                  <a:pt x="24035" y="34102"/>
                  <a:pt x="24263" y="34102"/>
                </a:cubicBezTo>
                <a:cubicBezTo>
                  <a:pt x="24332" y="34102"/>
                  <a:pt x="24400" y="34079"/>
                  <a:pt x="24469" y="34010"/>
                </a:cubicBezTo>
                <a:cubicBezTo>
                  <a:pt x="24400" y="34079"/>
                  <a:pt x="24332" y="34102"/>
                  <a:pt x="24263" y="34102"/>
                </a:cubicBezTo>
                <a:close/>
                <a:moveTo>
                  <a:pt x="18466" y="34079"/>
                </a:moveTo>
                <a:cubicBezTo>
                  <a:pt x="18466" y="34079"/>
                  <a:pt x="18466" y="34079"/>
                  <a:pt x="18466" y="34079"/>
                </a:cubicBezTo>
                <a:cubicBezTo>
                  <a:pt x="18466" y="34079"/>
                  <a:pt x="18466" y="34079"/>
                  <a:pt x="18466" y="34079"/>
                </a:cubicBezTo>
                <a:close/>
                <a:moveTo>
                  <a:pt x="18466" y="34079"/>
                </a:moveTo>
                <a:cubicBezTo>
                  <a:pt x="18420" y="34056"/>
                  <a:pt x="18374" y="34010"/>
                  <a:pt x="18306" y="33942"/>
                </a:cubicBezTo>
                <a:cubicBezTo>
                  <a:pt x="18374" y="34010"/>
                  <a:pt x="18420" y="34056"/>
                  <a:pt x="18466" y="34079"/>
                </a:cubicBezTo>
                <a:close/>
                <a:moveTo>
                  <a:pt x="62245" y="34010"/>
                </a:moveTo>
                <a:cubicBezTo>
                  <a:pt x="62131" y="34010"/>
                  <a:pt x="62039" y="33988"/>
                  <a:pt x="61948" y="33896"/>
                </a:cubicBezTo>
                <a:cubicBezTo>
                  <a:pt x="62039" y="33988"/>
                  <a:pt x="62131" y="34010"/>
                  <a:pt x="62245" y="34010"/>
                </a:cubicBezTo>
                <a:lnTo>
                  <a:pt x="62359" y="34010"/>
                </a:lnTo>
                <a:cubicBezTo>
                  <a:pt x="62313" y="34010"/>
                  <a:pt x="62290" y="34010"/>
                  <a:pt x="62245" y="34010"/>
                </a:cubicBezTo>
                <a:close/>
                <a:moveTo>
                  <a:pt x="55511" y="33851"/>
                </a:moveTo>
                <a:cubicBezTo>
                  <a:pt x="55488" y="33851"/>
                  <a:pt x="55466" y="33851"/>
                  <a:pt x="55420" y="33851"/>
                </a:cubicBezTo>
                <a:cubicBezTo>
                  <a:pt x="55466" y="33851"/>
                  <a:pt x="55488" y="33851"/>
                  <a:pt x="55511" y="33851"/>
                </a:cubicBezTo>
                <a:cubicBezTo>
                  <a:pt x="55762" y="33851"/>
                  <a:pt x="56013" y="33668"/>
                  <a:pt x="56264" y="33668"/>
                </a:cubicBezTo>
                <a:lnTo>
                  <a:pt x="56264" y="33668"/>
                </a:lnTo>
                <a:lnTo>
                  <a:pt x="56264" y="33668"/>
                </a:lnTo>
                <a:cubicBezTo>
                  <a:pt x="56150" y="33668"/>
                  <a:pt x="56013" y="33714"/>
                  <a:pt x="55899" y="33759"/>
                </a:cubicBezTo>
                <a:cubicBezTo>
                  <a:pt x="55762" y="33805"/>
                  <a:pt x="55648" y="33851"/>
                  <a:pt x="55511" y="33851"/>
                </a:cubicBezTo>
                <a:close/>
                <a:moveTo>
                  <a:pt x="594" y="33600"/>
                </a:moveTo>
                <a:cubicBezTo>
                  <a:pt x="502" y="33600"/>
                  <a:pt x="388" y="33577"/>
                  <a:pt x="297" y="33508"/>
                </a:cubicBezTo>
                <a:cubicBezTo>
                  <a:pt x="297" y="33508"/>
                  <a:pt x="297" y="33508"/>
                  <a:pt x="297" y="33508"/>
                </a:cubicBezTo>
                <a:cubicBezTo>
                  <a:pt x="388" y="33577"/>
                  <a:pt x="502" y="33600"/>
                  <a:pt x="594" y="33600"/>
                </a:cubicBezTo>
                <a:cubicBezTo>
                  <a:pt x="731" y="33600"/>
                  <a:pt x="845" y="33577"/>
                  <a:pt x="982" y="33531"/>
                </a:cubicBezTo>
                <a:cubicBezTo>
                  <a:pt x="845" y="33577"/>
                  <a:pt x="731" y="33600"/>
                  <a:pt x="594" y="33600"/>
                </a:cubicBezTo>
                <a:moveTo>
                  <a:pt x="11961" y="33600"/>
                </a:moveTo>
                <a:cubicBezTo>
                  <a:pt x="11824" y="33600"/>
                  <a:pt x="11664" y="33577"/>
                  <a:pt x="11527" y="33577"/>
                </a:cubicBezTo>
                <a:cubicBezTo>
                  <a:pt x="11664" y="33577"/>
                  <a:pt x="11824" y="33600"/>
                  <a:pt x="11961" y="33600"/>
                </a:cubicBezTo>
                <a:cubicBezTo>
                  <a:pt x="12006" y="33600"/>
                  <a:pt x="12052" y="33600"/>
                  <a:pt x="12075" y="33600"/>
                </a:cubicBezTo>
                <a:cubicBezTo>
                  <a:pt x="12052" y="33600"/>
                  <a:pt x="12006" y="33600"/>
                  <a:pt x="11961" y="33600"/>
                </a:cubicBezTo>
                <a:moveTo>
                  <a:pt x="79067" y="33600"/>
                </a:moveTo>
                <a:cubicBezTo>
                  <a:pt x="79044" y="33600"/>
                  <a:pt x="79021" y="33600"/>
                  <a:pt x="78998" y="33577"/>
                </a:cubicBezTo>
                <a:lnTo>
                  <a:pt x="79067" y="33600"/>
                </a:lnTo>
                <a:cubicBezTo>
                  <a:pt x="79250" y="33600"/>
                  <a:pt x="79409" y="33485"/>
                  <a:pt x="79569" y="33371"/>
                </a:cubicBezTo>
                <a:cubicBezTo>
                  <a:pt x="79409" y="33485"/>
                  <a:pt x="79250" y="33600"/>
                  <a:pt x="79067" y="33600"/>
                </a:cubicBezTo>
                <a:close/>
                <a:moveTo>
                  <a:pt x="74160" y="33577"/>
                </a:moveTo>
                <a:lnTo>
                  <a:pt x="74114" y="33577"/>
                </a:lnTo>
                <a:lnTo>
                  <a:pt x="74160" y="33577"/>
                </a:lnTo>
                <a:cubicBezTo>
                  <a:pt x="74228" y="33577"/>
                  <a:pt x="74319" y="33577"/>
                  <a:pt x="74388" y="33577"/>
                </a:cubicBezTo>
                <a:cubicBezTo>
                  <a:pt x="75027" y="33508"/>
                  <a:pt x="75506" y="33029"/>
                  <a:pt x="76100" y="32778"/>
                </a:cubicBezTo>
                <a:cubicBezTo>
                  <a:pt x="75506" y="33029"/>
                  <a:pt x="75027" y="33508"/>
                  <a:pt x="74388" y="33577"/>
                </a:cubicBezTo>
                <a:cubicBezTo>
                  <a:pt x="74319" y="33577"/>
                  <a:pt x="74228" y="33577"/>
                  <a:pt x="74160" y="33577"/>
                </a:cubicBezTo>
                <a:moveTo>
                  <a:pt x="9998" y="33577"/>
                </a:moveTo>
                <a:cubicBezTo>
                  <a:pt x="10043" y="33554"/>
                  <a:pt x="10089" y="33554"/>
                  <a:pt x="10135" y="33554"/>
                </a:cubicBezTo>
                <a:cubicBezTo>
                  <a:pt x="10089" y="33554"/>
                  <a:pt x="10043" y="33554"/>
                  <a:pt x="9998" y="33577"/>
                </a:cubicBezTo>
                <a:close/>
                <a:moveTo>
                  <a:pt x="11527" y="33577"/>
                </a:moveTo>
                <a:cubicBezTo>
                  <a:pt x="11344" y="33554"/>
                  <a:pt x="11207" y="33463"/>
                  <a:pt x="11025" y="33463"/>
                </a:cubicBezTo>
                <a:cubicBezTo>
                  <a:pt x="10979" y="33463"/>
                  <a:pt x="10911" y="33463"/>
                  <a:pt x="10865" y="33485"/>
                </a:cubicBezTo>
                <a:cubicBezTo>
                  <a:pt x="10911" y="33463"/>
                  <a:pt x="10979" y="33463"/>
                  <a:pt x="11025" y="33463"/>
                </a:cubicBezTo>
                <a:cubicBezTo>
                  <a:pt x="11207" y="33463"/>
                  <a:pt x="11344" y="33554"/>
                  <a:pt x="11527" y="33577"/>
                </a:cubicBezTo>
                <a:close/>
                <a:moveTo>
                  <a:pt x="10386" y="33577"/>
                </a:moveTo>
                <a:cubicBezTo>
                  <a:pt x="10317" y="33554"/>
                  <a:pt x="10226" y="33554"/>
                  <a:pt x="10135" y="33554"/>
                </a:cubicBezTo>
                <a:lnTo>
                  <a:pt x="10135" y="33554"/>
                </a:lnTo>
                <a:lnTo>
                  <a:pt x="10135" y="33554"/>
                </a:lnTo>
                <a:cubicBezTo>
                  <a:pt x="10226" y="33554"/>
                  <a:pt x="10317" y="33554"/>
                  <a:pt x="10386" y="33577"/>
                </a:cubicBezTo>
                <a:close/>
                <a:moveTo>
                  <a:pt x="10135" y="33554"/>
                </a:moveTo>
                <a:lnTo>
                  <a:pt x="10135" y="33554"/>
                </a:lnTo>
                <a:lnTo>
                  <a:pt x="10135" y="33554"/>
                </a:lnTo>
                <a:close/>
                <a:moveTo>
                  <a:pt x="62108" y="33508"/>
                </a:moveTo>
                <a:cubicBezTo>
                  <a:pt x="62108" y="33440"/>
                  <a:pt x="62062" y="33371"/>
                  <a:pt x="61925" y="33280"/>
                </a:cubicBezTo>
                <a:cubicBezTo>
                  <a:pt x="61628" y="33143"/>
                  <a:pt x="61218" y="33166"/>
                  <a:pt x="60944" y="33052"/>
                </a:cubicBezTo>
                <a:cubicBezTo>
                  <a:pt x="60898" y="33052"/>
                  <a:pt x="60830" y="33029"/>
                  <a:pt x="60784" y="33006"/>
                </a:cubicBezTo>
                <a:cubicBezTo>
                  <a:pt x="60830" y="33029"/>
                  <a:pt x="60898" y="33052"/>
                  <a:pt x="60944" y="33052"/>
                </a:cubicBezTo>
                <a:cubicBezTo>
                  <a:pt x="61218" y="33166"/>
                  <a:pt x="61628" y="33143"/>
                  <a:pt x="61925" y="33280"/>
                </a:cubicBezTo>
                <a:cubicBezTo>
                  <a:pt x="62062" y="33371"/>
                  <a:pt x="62108" y="33440"/>
                  <a:pt x="62108" y="33508"/>
                </a:cubicBezTo>
                <a:moveTo>
                  <a:pt x="118418" y="33143"/>
                </a:moveTo>
                <a:cubicBezTo>
                  <a:pt x="118304" y="33143"/>
                  <a:pt x="118258" y="32938"/>
                  <a:pt x="118144" y="32892"/>
                </a:cubicBezTo>
                <a:cubicBezTo>
                  <a:pt x="118258" y="32938"/>
                  <a:pt x="118304" y="33143"/>
                  <a:pt x="118418" y="33143"/>
                </a:cubicBezTo>
                <a:lnTo>
                  <a:pt x="118441" y="33120"/>
                </a:lnTo>
                <a:cubicBezTo>
                  <a:pt x="118441" y="33143"/>
                  <a:pt x="118418" y="33143"/>
                  <a:pt x="118418" y="33143"/>
                </a:cubicBezTo>
                <a:moveTo>
                  <a:pt x="80003" y="33097"/>
                </a:moveTo>
                <a:lnTo>
                  <a:pt x="80003" y="33075"/>
                </a:lnTo>
                <a:lnTo>
                  <a:pt x="80003" y="33097"/>
                </a:lnTo>
                <a:close/>
                <a:moveTo>
                  <a:pt x="29308" y="32938"/>
                </a:moveTo>
                <a:cubicBezTo>
                  <a:pt x="29285" y="32938"/>
                  <a:pt x="29239" y="32938"/>
                  <a:pt x="29216" y="32938"/>
                </a:cubicBezTo>
                <a:cubicBezTo>
                  <a:pt x="29239" y="32938"/>
                  <a:pt x="29285" y="32938"/>
                  <a:pt x="29308" y="32938"/>
                </a:cubicBezTo>
                <a:cubicBezTo>
                  <a:pt x="29331" y="32938"/>
                  <a:pt x="29376" y="32938"/>
                  <a:pt x="29422" y="32938"/>
                </a:cubicBezTo>
                <a:cubicBezTo>
                  <a:pt x="29605" y="32892"/>
                  <a:pt x="29582" y="32801"/>
                  <a:pt x="29719" y="32664"/>
                </a:cubicBezTo>
                <a:cubicBezTo>
                  <a:pt x="29582" y="32801"/>
                  <a:pt x="29605" y="32892"/>
                  <a:pt x="29422" y="32938"/>
                </a:cubicBezTo>
                <a:cubicBezTo>
                  <a:pt x="29376" y="32938"/>
                  <a:pt x="29331" y="32938"/>
                  <a:pt x="29308" y="32938"/>
                </a:cubicBezTo>
                <a:moveTo>
                  <a:pt x="117938" y="32915"/>
                </a:moveTo>
                <a:cubicBezTo>
                  <a:pt x="117984" y="32892"/>
                  <a:pt x="118030" y="32869"/>
                  <a:pt x="118075" y="32869"/>
                </a:cubicBezTo>
                <a:lnTo>
                  <a:pt x="118075" y="32869"/>
                </a:lnTo>
                <a:lnTo>
                  <a:pt x="118075" y="32869"/>
                </a:lnTo>
                <a:cubicBezTo>
                  <a:pt x="118030" y="32869"/>
                  <a:pt x="117984" y="32892"/>
                  <a:pt x="117938" y="32915"/>
                </a:cubicBezTo>
                <a:close/>
                <a:moveTo>
                  <a:pt x="120472" y="32823"/>
                </a:moveTo>
                <a:lnTo>
                  <a:pt x="120472" y="32823"/>
                </a:lnTo>
                <a:lnTo>
                  <a:pt x="120472" y="32823"/>
                </a:lnTo>
                <a:close/>
                <a:moveTo>
                  <a:pt x="120495" y="32823"/>
                </a:moveTo>
                <a:cubicBezTo>
                  <a:pt x="120518" y="32823"/>
                  <a:pt x="120563" y="32801"/>
                  <a:pt x="120609" y="32755"/>
                </a:cubicBezTo>
                <a:cubicBezTo>
                  <a:pt x="120563" y="32801"/>
                  <a:pt x="120518" y="32823"/>
                  <a:pt x="120495" y="32823"/>
                </a:cubicBezTo>
                <a:close/>
                <a:moveTo>
                  <a:pt x="29924" y="32595"/>
                </a:moveTo>
                <a:cubicBezTo>
                  <a:pt x="29993" y="32527"/>
                  <a:pt x="30038" y="32390"/>
                  <a:pt x="30107" y="32298"/>
                </a:cubicBezTo>
                <a:cubicBezTo>
                  <a:pt x="30038" y="32390"/>
                  <a:pt x="29993" y="32527"/>
                  <a:pt x="29924" y="32595"/>
                </a:cubicBezTo>
                <a:close/>
                <a:moveTo>
                  <a:pt x="120883" y="32413"/>
                </a:moveTo>
                <a:cubicBezTo>
                  <a:pt x="120997" y="32298"/>
                  <a:pt x="121134" y="32253"/>
                  <a:pt x="121271" y="32230"/>
                </a:cubicBezTo>
                <a:cubicBezTo>
                  <a:pt x="121134" y="32253"/>
                  <a:pt x="120997" y="32298"/>
                  <a:pt x="120883" y="32413"/>
                </a:cubicBezTo>
                <a:close/>
                <a:moveTo>
                  <a:pt x="51973" y="32298"/>
                </a:moveTo>
                <a:cubicBezTo>
                  <a:pt x="51950" y="32298"/>
                  <a:pt x="51950" y="32298"/>
                  <a:pt x="51928" y="32298"/>
                </a:cubicBezTo>
                <a:lnTo>
                  <a:pt x="51973" y="32298"/>
                </a:lnTo>
                <a:cubicBezTo>
                  <a:pt x="52179" y="32298"/>
                  <a:pt x="52430" y="32162"/>
                  <a:pt x="52658" y="32162"/>
                </a:cubicBezTo>
                <a:cubicBezTo>
                  <a:pt x="52681" y="32162"/>
                  <a:pt x="52704" y="32162"/>
                  <a:pt x="52749" y="32162"/>
                </a:cubicBezTo>
                <a:cubicBezTo>
                  <a:pt x="52704" y="32162"/>
                  <a:pt x="52681" y="32162"/>
                  <a:pt x="52658" y="32162"/>
                </a:cubicBezTo>
                <a:cubicBezTo>
                  <a:pt x="52544" y="32162"/>
                  <a:pt x="52430" y="32184"/>
                  <a:pt x="52316" y="32230"/>
                </a:cubicBezTo>
                <a:cubicBezTo>
                  <a:pt x="52179" y="32253"/>
                  <a:pt x="52065" y="32298"/>
                  <a:pt x="51973" y="32298"/>
                </a:cubicBezTo>
                <a:moveTo>
                  <a:pt x="122275" y="32093"/>
                </a:moveTo>
                <a:cubicBezTo>
                  <a:pt x="122344" y="32070"/>
                  <a:pt x="122412" y="32070"/>
                  <a:pt x="122481" y="32070"/>
                </a:cubicBezTo>
                <a:lnTo>
                  <a:pt x="122481" y="32070"/>
                </a:lnTo>
                <a:lnTo>
                  <a:pt x="122481" y="32070"/>
                </a:lnTo>
                <a:cubicBezTo>
                  <a:pt x="122412" y="32070"/>
                  <a:pt x="122344" y="32070"/>
                  <a:pt x="122275" y="32093"/>
                </a:cubicBezTo>
                <a:moveTo>
                  <a:pt x="122686" y="32070"/>
                </a:moveTo>
                <a:cubicBezTo>
                  <a:pt x="122640" y="32070"/>
                  <a:pt x="122618" y="32070"/>
                  <a:pt x="122572" y="32070"/>
                </a:cubicBezTo>
                <a:cubicBezTo>
                  <a:pt x="122618" y="32070"/>
                  <a:pt x="122640" y="32070"/>
                  <a:pt x="122686" y="32070"/>
                </a:cubicBezTo>
                <a:cubicBezTo>
                  <a:pt x="122846" y="32070"/>
                  <a:pt x="122960" y="32047"/>
                  <a:pt x="123120" y="31865"/>
                </a:cubicBezTo>
                <a:cubicBezTo>
                  <a:pt x="122960" y="32047"/>
                  <a:pt x="122846" y="32070"/>
                  <a:pt x="122686" y="32070"/>
                </a:cubicBezTo>
                <a:moveTo>
                  <a:pt x="15567" y="31956"/>
                </a:moveTo>
                <a:cubicBezTo>
                  <a:pt x="15247" y="31865"/>
                  <a:pt x="14951" y="31774"/>
                  <a:pt x="14654" y="31774"/>
                </a:cubicBezTo>
                <a:cubicBezTo>
                  <a:pt x="14471" y="31774"/>
                  <a:pt x="14289" y="31819"/>
                  <a:pt x="14083" y="31888"/>
                </a:cubicBezTo>
                <a:cubicBezTo>
                  <a:pt x="14289" y="31819"/>
                  <a:pt x="14471" y="31774"/>
                  <a:pt x="14654" y="31774"/>
                </a:cubicBezTo>
                <a:cubicBezTo>
                  <a:pt x="14951" y="31774"/>
                  <a:pt x="15247" y="31865"/>
                  <a:pt x="15567" y="31956"/>
                </a:cubicBezTo>
                <a:moveTo>
                  <a:pt x="27139" y="31751"/>
                </a:moveTo>
                <a:cubicBezTo>
                  <a:pt x="27231" y="31682"/>
                  <a:pt x="27322" y="31637"/>
                  <a:pt x="27436" y="31637"/>
                </a:cubicBezTo>
                <a:lnTo>
                  <a:pt x="27436" y="31637"/>
                </a:lnTo>
                <a:lnTo>
                  <a:pt x="27436" y="31637"/>
                </a:lnTo>
                <a:cubicBezTo>
                  <a:pt x="27322" y="31637"/>
                  <a:pt x="27231" y="31682"/>
                  <a:pt x="27139" y="31751"/>
                </a:cubicBezTo>
                <a:close/>
                <a:moveTo>
                  <a:pt x="30609" y="31614"/>
                </a:moveTo>
                <a:cubicBezTo>
                  <a:pt x="30723" y="31522"/>
                  <a:pt x="30814" y="31454"/>
                  <a:pt x="30928" y="31431"/>
                </a:cubicBezTo>
                <a:cubicBezTo>
                  <a:pt x="30814" y="31454"/>
                  <a:pt x="30723" y="31522"/>
                  <a:pt x="30609" y="31614"/>
                </a:cubicBezTo>
                <a:close/>
                <a:moveTo>
                  <a:pt x="32617" y="31591"/>
                </a:moveTo>
                <a:cubicBezTo>
                  <a:pt x="32595" y="31591"/>
                  <a:pt x="32572" y="31568"/>
                  <a:pt x="32549" y="31568"/>
                </a:cubicBezTo>
                <a:cubicBezTo>
                  <a:pt x="32572" y="31568"/>
                  <a:pt x="32595" y="31591"/>
                  <a:pt x="32617" y="31591"/>
                </a:cubicBezTo>
                <a:cubicBezTo>
                  <a:pt x="32686" y="31591"/>
                  <a:pt x="32754" y="31568"/>
                  <a:pt x="32800" y="31545"/>
                </a:cubicBezTo>
                <a:cubicBezTo>
                  <a:pt x="32754" y="31568"/>
                  <a:pt x="32686" y="31591"/>
                  <a:pt x="32617" y="31591"/>
                </a:cubicBezTo>
                <a:moveTo>
                  <a:pt x="32115" y="31545"/>
                </a:moveTo>
                <a:cubicBezTo>
                  <a:pt x="31841" y="31545"/>
                  <a:pt x="31567" y="31454"/>
                  <a:pt x="31294" y="31431"/>
                </a:cubicBezTo>
                <a:cubicBezTo>
                  <a:pt x="31567" y="31454"/>
                  <a:pt x="31841" y="31545"/>
                  <a:pt x="32115" y="31545"/>
                </a:cubicBezTo>
                <a:lnTo>
                  <a:pt x="32115" y="31545"/>
                </a:lnTo>
                <a:lnTo>
                  <a:pt x="32115" y="31545"/>
                </a:lnTo>
                <a:close/>
                <a:moveTo>
                  <a:pt x="31294" y="31431"/>
                </a:moveTo>
                <a:cubicBezTo>
                  <a:pt x="31294" y="31431"/>
                  <a:pt x="31294" y="31431"/>
                  <a:pt x="31294" y="31431"/>
                </a:cubicBezTo>
                <a:cubicBezTo>
                  <a:pt x="31294" y="31431"/>
                  <a:pt x="31294" y="31431"/>
                  <a:pt x="31294" y="31431"/>
                </a:cubicBezTo>
                <a:close/>
                <a:moveTo>
                  <a:pt x="31294" y="31431"/>
                </a:moveTo>
                <a:cubicBezTo>
                  <a:pt x="31271" y="31431"/>
                  <a:pt x="31248" y="31431"/>
                  <a:pt x="31248" y="31431"/>
                </a:cubicBezTo>
                <a:cubicBezTo>
                  <a:pt x="31248" y="31431"/>
                  <a:pt x="31271" y="31431"/>
                  <a:pt x="31294" y="31431"/>
                </a:cubicBezTo>
                <a:close/>
                <a:moveTo>
                  <a:pt x="34809" y="31294"/>
                </a:moveTo>
                <a:cubicBezTo>
                  <a:pt x="34740" y="31203"/>
                  <a:pt x="34649" y="31089"/>
                  <a:pt x="34558" y="30997"/>
                </a:cubicBezTo>
                <a:cubicBezTo>
                  <a:pt x="34649" y="31089"/>
                  <a:pt x="34740" y="31203"/>
                  <a:pt x="34809" y="31294"/>
                </a:cubicBezTo>
                <a:close/>
                <a:moveTo>
                  <a:pt x="46" y="31043"/>
                </a:moveTo>
                <a:cubicBezTo>
                  <a:pt x="23" y="30906"/>
                  <a:pt x="23" y="30815"/>
                  <a:pt x="23" y="30701"/>
                </a:cubicBezTo>
                <a:cubicBezTo>
                  <a:pt x="23" y="30815"/>
                  <a:pt x="23" y="30906"/>
                  <a:pt x="46" y="31043"/>
                </a:cubicBezTo>
                <a:close/>
                <a:moveTo>
                  <a:pt x="33782" y="30792"/>
                </a:moveTo>
                <a:cubicBezTo>
                  <a:pt x="33850" y="30746"/>
                  <a:pt x="33941" y="30701"/>
                  <a:pt x="34033" y="30701"/>
                </a:cubicBezTo>
                <a:cubicBezTo>
                  <a:pt x="34101" y="30701"/>
                  <a:pt x="34170" y="30724"/>
                  <a:pt x="34215" y="30746"/>
                </a:cubicBezTo>
                <a:cubicBezTo>
                  <a:pt x="34170" y="30724"/>
                  <a:pt x="34101" y="30701"/>
                  <a:pt x="34033" y="30701"/>
                </a:cubicBezTo>
                <a:cubicBezTo>
                  <a:pt x="33941" y="30701"/>
                  <a:pt x="33850" y="30746"/>
                  <a:pt x="33782" y="30792"/>
                </a:cubicBezTo>
                <a:close/>
                <a:moveTo>
                  <a:pt x="46" y="30358"/>
                </a:moveTo>
                <a:cubicBezTo>
                  <a:pt x="46" y="30267"/>
                  <a:pt x="23" y="30176"/>
                  <a:pt x="23" y="30062"/>
                </a:cubicBezTo>
                <a:cubicBezTo>
                  <a:pt x="23" y="30176"/>
                  <a:pt x="46" y="30267"/>
                  <a:pt x="46" y="30358"/>
                </a:cubicBezTo>
                <a:close/>
              </a:path>
            </a:pathLst>
          </a:custGeom>
          <a:solidFill>
            <a:srgbClr val="E2E7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8"/>
          <p:cNvSpPr/>
          <p:nvPr/>
        </p:nvSpPr>
        <p:spPr>
          <a:xfrm rot="5400000">
            <a:off x="8216125" y="-561750"/>
            <a:ext cx="366300" cy="148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 advTm="30000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2_1">
    <p:bg>
      <p:bgPr>
        <a:solidFill>
          <a:schemeClr val="dk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/>
          <p:nvPr/>
        </p:nvSpPr>
        <p:spPr>
          <a:xfrm rot="-5400000">
            <a:off x="-2433691" y="2433538"/>
            <a:ext cx="5153728" cy="286345"/>
          </a:xfrm>
          <a:custGeom>
            <a:avLst/>
            <a:gdLst/>
            <a:ahLst/>
            <a:cxnLst/>
            <a:rect l="l" t="t" r="r" b="b"/>
            <a:pathLst>
              <a:path w="125311" h="37321" extrusionOk="0">
                <a:moveTo>
                  <a:pt x="40880" y="37320"/>
                </a:moveTo>
                <a:cubicBezTo>
                  <a:pt x="40629" y="37320"/>
                  <a:pt x="40355" y="37206"/>
                  <a:pt x="40104" y="37183"/>
                </a:cubicBezTo>
                <a:cubicBezTo>
                  <a:pt x="40355" y="37206"/>
                  <a:pt x="40629" y="37320"/>
                  <a:pt x="40880" y="37320"/>
                </a:cubicBezTo>
                <a:lnTo>
                  <a:pt x="40972" y="37297"/>
                </a:lnTo>
                <a:cubicBezTo>
                  <a:pt x="40949" y="37320"/>
                  <a:pt x="40903" y="37320"/>
                  <a:pt x="40880" y="37320"/>
                </a:cubicBezTo>
                <a:close/>
                <a:moveTo>
                  <a:pt x="88905" y="37297"/>
                </a:moveTo>
                <a:cubicBezTo>
                  <a:pt x="88882" y="37274"/>
                  <a:pt x="88859" y="37274"/>
                  <a:pt x="88836" y="37274"/>
                </a:cubicBezTo>
                <a:cubicBezTo>
                  <a:pt x="88859" y="37274"/>
                  <a:pt x="88882" y="37274"/>
                  <a:pt x="88905" y="37297"/>
                </a:cubicBezTo>
                <a:close/>
                <a:moveTo>
                  <a:pt x="101459" y="37183"/>
                </a:moveTo>
                <a:cubicBezTo>
                  <a:pt x="101436" y="37183"/>
                  <a:pt x="101413" y="37183"/>
                  <a:pt x="101390" y="37183"/>
                </a:cubicBezTo>
                <a:lnTo>
                  <a:pt x="101459" y="37183"/>
                </a:lnTo>
                <a:cubicBezTo>
                  <a:pt x="101710" y="37183"/>
                  <a:pt x="101801" y="36955"/>
                  <a:pt x="101984" y="36727"/>
                </a:cubicBezTo>
                <a:cubicBezTo>
                  <a:pt x="101801" y="36955"/>
                  <a:pt x="101710" y="37183"/>
                  <a:pt x="101459" y="37183"/>
                </a:cubicBezTo>
                <a:close/>
                <a:moveTo>
                  <a:pt x="89452" y="37092"/>
                </a:moveTo>
                <a:cubicBezTo>
                  <a:pt x="89452" y="37092"/>
                  <a:pt x="89452" y="37092"/>
                  <a:pt x="89452" y="37092"/>
                </a:cubicBezTo>
                <a:cubicBezTo>
                  <a:pt x="89452" y="37092"/>
                  <a:pt x="89452" y="37092"/>
                  <a:pt x="89452" y="37092"/>
                </a:cubicBezTo>
                <a:close/>
                <a:moveTo>
                  <a:pt x="100546" y="37092"/>
                </a:moveTo>
                <a:cubicBezTo>
                  <a:pt x="100523" y="37092"/>
                  <a:pt x="100500" y="37092"/>
                  <a:pt x="100477" y="37069"/>
                </a:cubicBezTo>
                <a:cubicBezTo>
                  <a:pt x="100500" y="37092"/>
                  <a:pt x="100523" y="37092"/>
                  <a:pt x="100546" y="37092"/>
                </a:cubicBezTo>
                <a:close/>
                <a:moveTo>
                  <a:pt x="100888" y="37092"/>
                </a:moveTo>
                <a:cubicBezTo>
                  <a:pt x="100911" y="37092"/>
                  <a:pt x="100911" y="37069"/>
                  <a:pt x="100934" y="37069"/>
                </a:cubicBezTo>
                <a:cubicBezTo>
                  <a:pt x="100911" y="37069"/>
                  <a:pt x="100911" y="37092"/>
                  <a:pt x="100888" y="37092"/>
                </a:cubicBezTo>
                <a:close/>
                <a:moveTo>
                  <a:pt x="100477" y="37069"/>
                </a:moveTo>
                <a:cubicBezTo>
                  <a:pt x="100112" y="36978"/>
                  <a:pt x="100135" y="36521"/>
                  <a:pt x="99884" y="36316"/>
                </a:cubicBezTo>
                <a:cubicBezTo>
                  <a:pt x="100135" y="36521"/>
                  <a:pt x="100112" y="36978"/>
                  <a:pt x="100477" y="37069"/>
                </a:cubicBezTo>
                <a:close/>
                <a:moveTo>
                  <a:pt x="69069" y="37069"/>
                </a:moveTo>
                <a:cubicBezTo>
                  <a:pt x="69047" y="37069"/>
                  <a:pt x="69024" y="37069"/>
                  <a:pt x="69024" y="37069"/>
                </a:cubicBezTo>
                <a:cubicBezTo>
                  <a:pt x="69024" y="37069"/>
                  <a:pt x="69047" y="37069"/>
                  <a:pt x="69069" y="37069"/>
                </a:cubicBezTo>
                <a:close/>
                <a:moveTo>
                  <a:pt x="87992" y="37046"/>
                </a:moveTo>
                <a:cubicBezTo>
                  <a:pt x="87786" y="36955"/>
                  <a:pt x="87581" y="36795"/>
                  <a:pt x="87444" y="36590"/>
                </a:cubicBezTo>
                <a:cubicBezTo>
                  <a:pt x="87307" y="36430"/>
                  <a:pt x="87307" y="36179"/>
                  <a:pt x="87193" y="36019"/>
                </a:cubicBezTo>
                <a:cubicBezTo>
                  <a:pt x="87307" y="36179"/>
                  <a:pt x="87307" y="36430"/>
                  <a:pt x="87444" y="36590"/>
                </a:cubicBezTo>
                <a:cubicBezTo>
                  <a:pt x="87581" y="36795"/>
                  <a:pt x="87786" y="36955"/>
                  <a:pt x="87992" y="37046"/>
                </a:cubicBezTo>
                <a:moveTo>
                  <a:pt x="40880" y="36932"/>
                </a:moveTo>
                <a:cubicBezTo>
                  <a:pt x="40789" y="36932"/>
                  <a:pt x="40675" y="36909"/>
                  <a:pt x="40561" y="36886"/>
                </a:cubicBezTo>
                <a:cubicBezTo>
                  <a:pt x="40424" y="36841"/>
                  <a:pt x="40264" y="36818"/>
                  <a:pt x="40104" y="36795"/>
                </a:cubicBezTo>
                <a:cubicBezTo>
                  <a:pt x="39967" y="36795"/>
                  <a:pt x="39762" y="36681"/>
                  <a:pt x="39579" y="36567"/>
                </a:cubicBezTo>
                <a:lnTo>
                  <a:pt x="39511" y="36544"/>
                </a:lnTo>
                <a:lnTo>
                  <a:pt x="39419" y="36498"/>
                </a:lnTo>
                <a:cubicBezTo>
                  <a:pt x="39145" y="36339"/>
                  <a:pt x="38849" y="36156"/>
                  <a:pt x="38666" y="35928"/>
                </a:cubicBezTo>
                <a:cubicBezTo>
                  <a:pt x="38484" y="35699"/>
                  <a:pt x="38438" y="35357"/>
                  <a:pt x="38369" y="34992"/>
                </a:cubicBezTo>
                <a:cubicBezTo>
                  <a:pt x="38301" y="34627"/>
                  <a:pt x="38255" y="34239"/>
                  <a:pt x="38073" y="33919"/>
                </a:cubicBezTo>
                <a:cubicBezTo>
                  <a:pt x="37890" y="33622"/>
                  <a:pt x="37639" y="33463"/>
                  <a:pt x="37434" y="33326"/>
                </a:cubicBezTo>
                <a:cubicBezTo>
                  <a:pt x="37274" y="33234"/>
                  <a:pt x="37160" y="33143"/>
                  <a:pt x="37091" y="33029"/>
                </a:cubicBezTo>
                <a:cubicBezTo>
                  <a:pt x="37046" y="32983"/>
                  <a:pt x="37046" y="32915"/>
                  <a:pt x="37046" y="32823"/>
                </a:cubicBezTo>
                <a:cubicBezTo>
                  <a:pt x="37023" y="32709"/>
                  <a:pt x="37000" y="32550"/>
                  <a:pt x="36931" y="32390"/>
                </a:cubicBezTo>
                <a:cubicBezTo>
                  <a:pt x="36772" y="32070"/>
                  <a:pt x="36521" y="32025"/>
                  <a:pt x="36384" y="32002"/>
                </a:cubicBezTo>
                <a:lnTo>
                  <a:pt x="36292" y="32002"/>
                </a:lnTo>
                <a:cubicBezTo>
                  <a:pt x="35927" y="31910"/>
                  <a:pt x="35471" y="31568"/>
                  <a:pt x="35128" y="31066"/>
                </a:cubicBezTo>
                <a:cubicBezTo>
                  <a:pt x="34763" y="30587"/>
                  <a:pt x="34398" y="30336"/>
                  <a:pt x="34033" y="30336"/>
                </a:cubicBezTo>
                <a:cubicBezTo>
                  <a:pt x="33873" y="30336"/>
                  <a:pt x="33713" y="30381"/>
                  <a:pt x="33553" y="30472"/>
                </a:cubicBezTo>
                <a:lnTo>
                  <a:pt x="33485" y="30518"/>
                </a:lnTo>
                <a:cubicBezTo>
                  <a:pt x="33439" y="30564"/>
                  <a:pt x="33394" y="30587"/>
                  <a:pt x="33348" y="30609"/>
                </a:cubicBezTo>
                <a:cubicBezTo>
                  <a:pt x="33234" y="30632"/>
                  <a:pt x="33097" y="30655"/>
                  <a:pt x="33005" y="30769"/>
                </a:cubicBezTo>
                <a:cubicBezTo>
                  <a:pt x="32914" y="30860"/>
                  <a:pt x="32846" y="30975"/>
                  <a:pt x="32800" y="31043"/>
                </a:cubicBezTo>
                <a:cubicBezTo>
                  <a:pt x="32732" y="31180"/>
                  <a:pt x="32709" y="31180"/>
                  <a:pt x="32686" y="31180"/>
                </a:cubicBezTo>
                <a:cubicBezTo>
                  <a:pt x="32686" y="31180"/>
                  <a:pt x="32663" y="31203"/>
                  <a:pt x="32617" y="31203"/>
                </a:cubicBezTo>
                <a:cubicBezTo>
                  <a:pt x="32572" y="31203"/>
                  <a:pt x="32503" y="31180"/>
                  <a:pt x="32412" y="31180"/>
                </a:cubicBezTo>
                <a:cubicBezTo>
                  <a:pt x="32321" y="31157"/>
                  <a:pt x="32229" y="31157"/>
                  <a:pt x="32138" y="31157"/>
                </a:cubicBezTo>
                <a:lnTo>
                  <a:pt x="32115" y="31157"/>
                </a:lnTo>
                <a:cubicBezTo>
                  <a:pt x="31978" y="31157"/>
                  <a:pt x="31841" y="31134"/>
                  <a:pt x="31704" y="31112"/>
                </a:cubicBezTo>
                <a:cubicBezTo>
                  <a:pt x="31567" y="31089"/>
                  <a:pt x="31431" y="31043"/>
                  <a:pt x="31271" y="31043"/>
                </a:cubicBezTo>
                <a:cubicBezTo>
                  <a:pt x="31202" y="31043"/>
                  <a:pt x="31157" y="31043"/>
                  <a:pt x="31088" y="31043"/>
                </a:cubicBezTo>
                <a:cubicBezTo>
                  <a:pt x="30860" y="31043"/>
                  <a:pt x="30609" y="31066"/>
                  <a:pt x="30358" y="31340"/>
                </a:cubicBezTo>
                <a:cubicBezTo>
                  <a:pt x="30175" y="31500"/>
                  <a:pt x="30038" y="31705"/>
                  <a:pt x="29924" y="31888"/>
                </a:cubicBezTo>
                <a:cubicBezTo>
                  <a:pt x="29878" y="31956"/>
                  <a:pt x="29833" y="32002"/>
                  <a:pt x="29810" y="32070"/>
                </a:cubicBezTo>
                <a:cubicBezTo>
                  <a:pt x="29764" y="32116"/>
                  <a:pt x="29719" y="32162"/>
                  <a:pt x="29696" y="32230"/>
                </a:cubicBezTo>
                <a:lnTo>
                  <a:pt x="29696" y="32253"/>
                </a:lnTo>
                <a:cubicBezTo>
                  <a:pt x="29627" y="32253"/>
                  <a:pt x="29559" y="32276"/>
                  <a:pt x="29490" y="32344"/>
                </a:cubicBezTo>
                <a:cubicBezTo>
                  <a:pt x="29399" y="32435"/>
                  <a:pt x="29353" y="32504"/>
                  <a:pt x="29308" y="32550"/>
                </a:cubicBezTo>
                <a:lnTo>
                  <a:pt x="29308" y="32550"/>
                </a:lnTo>
                <a:cubicBezTo>
                  <a:pt x="29239" y="32550"/>
                  <a:pt x="29171" y="32527"/>
                  <a:pt x="29057" y="32481"/>
                </a:cubicBezTo>
                <a:cubicBezTo>
                  <a:pt x="29011" y="32458"/>
                  <a:pt x="28965" y="32435"/>
                  <a:pt x="28897" y="32413"/>
                </a:cubicBezTo>
                <a:cubicBezTo>
                  <a:pt x="28851" y="32390"/>
                  <a:pt x="28714" y="32344"/>
                  <a:pt x="28646" y="32298"/>
                </a:cubicBezTo>
                <a:cubicBezTo>
                  <a:pt x="28646" y="32230"/>
                  <a:pt x="28646" y="32162"/>
                  <a:pt x="28623" y="32070"/>
                </a:cubicBezTo>
                <a:cubicBezTo>
                  <a:pt x="28577" y="31888"/>
                  <a:pt x="28395" y="31705"/>
                  <a:pt x="28372" y="31682"/>
                </a:cubicBezTo>
                <a:cubicBezTo>
                  <a:pt x="28167" y="31500"/>
                  <a:pt x="27778" y="31294"/>
                  <a:pt x="27550" y="31249"/>
                </a:cubicBezTo>
                <a:cubicBezTo>
                  <a:pt x="27505" y="31249"/>
                  <a:pt x="27482" y="31249"/>
                  <a:pt x="27436" y="31249"/>
                </a:cubicBezTo>
                <a:cubicBezTo>
                  <a:pt x="27231" y="31249"/>
                  <a:pt x="27048" y="31340"/>
                  <a:pt x="26934" y="31408"/>
                </a:cubicBezTo>
                <a:cubicBezTo>
                  <a:pt x="26888" y="31431"/>
                  <a:pt x="26843" y="31454"/>
                  <a:pt x="26820" y="31477"/>
                </a:cubicBezTo>
                <a:cubicBezTo>
                  <a:pt x="26683" y="31522"/>
                  <a:pt x="26546" y="31545"/>
                  <a:pt x="26409" y="31568"/>
                </a:cubicBezTo>
                <a:cubicBezTo>
                  <a:pt x="26318" y="31568"/>
                  <a:pt x="26249" y="31591"/>
                  <a:pt x="26181" y="31614"/>
                </a:cubicBezTo>
                <a:lnTo>
                  <a:pt x="25907" y="31659"/>
                </a:lnTo>
                <a:lnTo>
                  <a:pt x="25884" y="31956"/>
                </a:lnTo>
                <a:cubicBezTo>
                  <a:pt x="25861" y="32139"/>
                  <a:pt x="25838" y="32162"/>
                  <a:pt x="25610" y="32298"/>
                </a:cubicBezTo>
                <a:cubicBezTo>
                  <a:pt x="25564" y="32321"/>
                  <a:pt x="25496" y="32344"/>
                  <a:pt x="25450" y="32367"/>
                </a:cubicBezTo>
                <a:cubicBezTo>
                  <a:pt x="25154" y="32550"/>
                  <a:pt x="24925" y="32755"/>
                  <a:pt x="24651" y="33075"/>
                </a:cubicBezTo>
                <a:cubicBezTo>
                  <a:pt x="24583" y="33189"/>
                  <a:pt x="24492" y="33303"/>
                  <a:pt x="24423" y="33417"/>
                </a:cubicBezTo>
                <a:cubicBezTo>
                  <a:pt x="24378" y="33531"/>
                  <a:pt x="24309" y="33645"/>
                  <a:pt x="24241" y="33691"/>
                </a:cubicBezTo>
                <a:lnTo>
                  <a:pt x="24126" y="33645"/>
                </a:lnTo>
                <a:cubicBezTo>
                  <a:pt x="24012" y="33577"/>
                  <a:pt x="23830" y="33485"/>
                  <a:pt x="23624" y="33485"/>
                </a:cubicBezTo>
                <a:cubicBezTo>
                  <a:pt x="23510" y="33485"/>
                  <a:pt x="23396" y="33508"/>
                  <a:pt x="23305" y="33554"/>
                </a:cubicBezTo>
                <a:cubicBezTo>
                  <a:pt x="22940" y="33736"/>
                  <a:pt x="22917" y="34010"/>
                  <a:pt x="22917" y="34147"/>
                </a:cubicBezTo>
                <a:lnTo>
                  <a:pt x="22917" y="34216"/>
                </a:lnTo>
                <a:lnTo>
                  <a:pt x="22825" y="34261"/>
                </a:lnTo>
                <a:lnTo>
                  <a:pt x="22757" y="34307"/>
                </a:lnTo>
                <a:cubicBezTo>
                  <a:pt x="22574" y="34421"/>
                  <a:pt x="22460" y="34558"/>
                  <a:pt x="22346" y="34672"/>
                </a:cubicBezTo>
                <a:cubicBezTo>
                  <a:pt x="22278" y="34764"/>
                  <a:pt x="22209" y="34832"/>
                  <a:pt x="22118" y="34901"/>
                </a:cubicBezTo>
                <a:lnTo>
                  <a:pt x="22095" y="34923"/>
                </a:lnTo>
                <a:lnTo>
                  <a:pt x="22027" y="34969"/>
                </a:lnTo>
                <a:lnTo>
                  <a:pt x="22027" y="34946"/>
                </a:lnTo>
                <a:cubicBezTo>
                  <a:pt x="22004" y="34901"/>
                  <a:pt x="21958" y="34832"/>
                  <a:pt x="21890" y="34764"/>
                </a:cubicBezTo>
                <a:cubicBezTo>
                  <a:pt x="21798" y="34649"/>
                  <a:pt x="21684" y="34581"/>
                  <a:pt x="21593" y="34535"/>
                </a:cubicBezTo>
                <a:cubicBezTo>
                  <a:pt x="21547" y="34513"/>
                  <a:pt x="21502" y="34490"/>
                  <a:pt x="21479" y="34490"/>
                </a:cubicBezTo>
                <a:lnTo>
                  <a:pt x="21456" y="34421"/>
                </a:lnTo>
                <a:cubicBezTo>
                  <a:pt x="21410" y="34307"/>
                  <a:pt x="21273" y="34102"/>
                  <a:pt x="20977" y="34033"/>
                </a:cubicBezTo>
                <a:cubicBezTo>
                  <a:pt x="20931" y="34010"/>
                  <a:pt x="20908" y="34010"/>
                  <a:pt x="20862" y="34010"/>
                </a:cubicBezTo>
                <a:cubicBezTo>
                  <a:pt x="20703" y="34010"/>
                  <a:pt x="20566" y="34079"/>
                  <a:pt x="20474" y="34125"/>
                </a:cubicBezTo>
                <a:lnTo>
                  <a:pt x="20383" y="34147"/>
                </a:lnTo>
                <a:cubicBezTo>
                  <a:pt x="20337" y="34147"/>
                  <a:pt x="20223" y="34079"/>
                  <a:pt x="20132" y="34033"/>
                </a:cubicBezTo>
                <a:cubicBezTo>
                  <a:pt x="20086" y="34010"/>
                  <a:pt x="20064" y="33988"/>
                  <a:pt x="20018" y="33965"/>
                </a:cubicBezTo>
                <a:cubicBezTo>
                  <a:pt x="19607" y="33759"/>
                  <a:pt x="19242" y="33714"/>
                  <a:pt x="18854" y="33714"/>
                </a:cubicBezTo>
                <a:cubicBezTo>
                  <a:pt x="18808" y="33714"/>
                  <a:pt x="18762" y="33714"/>
                  <a:pt x="18694" y="33714"/>
                </a:cubicBezTo>
                <a:lnTo>
                  <a:pt x="18671" y="33714"/>
                </a:lnTo>
                <a:lnTo>
                  <a:pt x="18626" y="33714"/>
                </a:lnTo>
                <a:lnTo>
                  <a:pt x="18603" y="33691"/>
                </a:lnTo>
                <a:cubicBezTo>
                  <a:pt x="18580" y="33645"/>
                  <a:pt x="18534" y="33600"/>
                  <a:pt x="18511" y="33554"/>
                </a:cubicBezTo>
                <a:cubicBezTo>
                  <a:pt x="18443" y="33485"/>
                  <a:pt x="18374" y="33371"/>
                  <a:pt x="18283" y="33280"/>
                </a:cubicBezTo>
                <a:cubicBezTo>
                  <a:pt x="18215" y="33234"/>
                  <a:pt x="18169" y="33166"/>
                  <a:pt x="18101" y="33097"/>
                </a:cubicBezTo>
                <a:cubicBezTo>
                  <a:pt x="17986" y="32960"/>
                  <a:pt x="17849" y="32801"/>
                  <a:pt x="17667" y="32687"/>
                </a:cubicBezTo>
                <a:cubicBezTo>
                  <a:pt x="17598" y="32641"/>
                  <a:pt x="17553" y="32595"/>
                  <a:pt x="17484" y="32572"/>
                </a:cubicBezTo>
                <a:cubicBezTo>
                  <a:pt x="17461" y="32550"/>
                  <a:pt x="17416" y="32527"/>
                  <a:pt x="17393" y="32527"/>
                </a:cubicBezTo>
                <a:lnTo>
                  <a:pt x="17370" y="32481"/>
                </a:lnTo>
                <a:cubicBezTo>
                  <a:pt x="17325" y="32413"/>
                  <a:pt x="17256" y="32298"/>
                  <a:pt x="17119" y="32207"/>
                </a:cubicBezTo>
                <a:cubicBezTo>
                  <a:pt x="17005" y="32162"/>
                  <a:pt x="16891" y="32139"/>
                  <a:pt x="16822" y="32116"/>
                </a:cubicBezTo>
                <a:lnTo>
                  <a:pt x="16777" y="32116"/>
                </a:lnTo>
                <a:lnTo>
                  <a:pt x="16731" y="32070"/>
                </a:lnTo>
                <a:cubicBezTo>
                  <a:pt x="16685" y="32025"/>
                  <a:pt x="16617" y="31956"/>
                  <a:pt x="16526" y="31910"/>
                </a:cubicBezTo>
                <a:cubicBezTo>
                  <a:pt x="16275" y="31796"/>
                  <a:pt x="16001" y="31705"/>
                  <a:pt x="15772" y="31637"/>
                </a:cubicBezTo>
                <a:lnTo>
                  <a:pt x="15681" y="31591"/>
                </a:lnTo>
                <a:cubicBezTo>
                  <a:pt x="15362" y="31500"/>
                  <a:pt x="15019" y="31408"/>
                  <a:pt x="14654" y="31408"/>
                </a:cubicBezTo>
                <a:cubicBezTo>
                  <a:pt x="14403" y="31408"/>
                  <a:pt x="14175" y="31431"/>
                  <a:pt x="13946" y="31522"/>
                </a:cubicBezTo>
                <a:cubicBezTo>
                  <a:pt x="13650" y="31637"/>
                  <a:pt x="13353" y="31888"/>
                  <a:pt x="13079" y="32093"/>
                </a:cubicBezTo>
                <a:cubicBezTo>
                  <a:pt x="13011" y="32139"/>
                  <a:pt x="12965" y="32184"/>
                  <a:pt x="12919" y="32207"/>
                </a:cubicBezTo>
                <a:cubicBezTo>
                  <a:pt x="12714" y="32367"/>
                  <a:pt x="12577" y="32595"/>
                  <a:pt x="12463" y="32801"/>
                </a:cubicBezTo>
                <a:cubicBezTo>
                  <a:pt x="12371" y="32983"/>
                  <a:pt x="12257" y="33166"/>
                  <a:pt x="12143" y="33189"/>
                </a:cubicBezTo>
                <a:cubicBezTo>
                  <a:pt x="12098" y="33212"/>
                  <a:pt x="12052" y="33212"/>
                  <a:pt x="11961" y="33212"/>
                </a:cubicBezTo>
                <a:cubicBezTo>
                  <a:pt x="11869" y="33212"/>
                  <a:pt x="11732" y="33189"/>
                  <a:pt x="11618" y="33189"/>
                </a:cubicBezTo>
                <a:lnTo>
                  <a:pt x="11550" y="33189"/>
                </a:lnTo>
                <a:cubicBezTo>
                  <a:pt x="11504" y="33189"/>
                  <a:pt x="11458" y="33166"/>
                  <a:pt x="11390" y="33143"/>
                </a:cubicBezTo>
                <a:cubicBezTo>
                  <a:pt x="11299" y="33120"/>
                  <a:pt x="11162" y="33075"/>
                  <a:pt x="11025" y="33075"/>
                </a:cubicBezTo>
                <a:cubicBezTo>
                  <a:pt x="10933" y="33075"/>
                  <a:pt x="10842" y="33097"/>
                  <a:pt x="10751" y="33120"/>
                </a:cubicBezTo>
                <a:cubicBezTo>
                  <a:pt x="10591" y="33166"/>
                  <a:pt x="10523" y="33189"/>
                  <a:pt x="10408" y="33189"/>
                </a:cubicBezTo>
                <a:lnTo>
                  <a:pt x="10340" y="33166"/>
                </a:lnTo>
                <a:cubicBezTo>
                  <a:pt x="10271" y="33166"/>
                  <a:pt x="10203" y="33166"/>
                  <a:pt x="10135" y="33166"/>
                </a:cubicBezTo>
                <a:cubicBezTo>
                  <a:pt x="10020" y="33166"/>
                  <a:pt x="9906" y="33189"/>
                  <a:pt x="9815" y="33234"/>
                </a:cubicBezTo>
                <a:cubicBezTo>
                  <a:pt x="9655" y="33326"/>
                  <a:pt x="9541" y="33485"/>
                  <a:pt x="9450" y="33622"/>
                </a:cubicBezTo>
                <a:lnTo>
                  <a:pt x="9381" y="33714"/>
                </a:lnTo>
                <a:cubicBezTo>
                  <a:pt x="9244" y="33896"/>
                  <a:pt x="9107" y="34033"/>
                  <a:pt x="9062" y="34056"/>
                </a:cubicBezTo>
                <a:cubicBezTo>
                  <a:pt x="8993" y="34079"/>
                  <a:pt x="8902" y="34125"/>
                  <a:pt x="8811" y="34147"/>
                </a:cubicBezTo>
                <a:cubicBezTo>
                  <a:pt x="8628" y="34193"/>
                  <a:pt x="8400" y="34261"/>
                  <a:pt x="8217" y="34421"/>
                </a:cubicBezTo>
                <a:cubicBezTo>
                  <a:pt x="7920" y="34672"/>
                  <a:pt x="7806" y="34969"/>
                  <a:pt x="7715" y="35266"/>
                </a:cubicBezTo>
                <a:cubicBezTo>
                  <a:pt x="7715" y="35289"/>
                  <a:pt x="7692" y="35334"/>
                  <a:pt x="7692" y="35403"/>
                </a:cubicBezTo>
                <a:cubicBezTo>
                  <a:pt x="7692" y="35426"/>
                  <a:pt x="7669" y="35517"/>
                  <a:pt x="7669" y="35540"/>
                </a:cubicBezTo>
                <a:cubicBezTo>
                  <a:pt x="7624" y="35608"/>
                  <a:pt x="7350" y="35791"/>
                  <a:pt x="7122" y="35836"/>
                </a:cubicBezTo>
                <a:cubicBezTo>
                  <a:pt x="7053" y="35859"/>
                  <a:pt x="6985" y="35859"/>
                  <a:pt x="6893" y="35882"/>
                </a:cubicBezTo>
                <a:cubicBezTo>
                  <a:pt x="6756" y="35905"/>
                  <a:pt x="6597" y="35928"/>
                  <a:pt x="6437" y="35973"/>
                </a:cubicBezTo>
                <a:cubicBezTo>
                  <a:pt x="6277" y="36042"/>
                  <a:pt x="6117" y="36133"/>
                  <a:pt x="5980" y="36224"/>
                </a:cubicBezTo>
                <a:cubicBezTo>
                  <a:pt x="5889" y="36270"/>
                  <a:pt x="5798" y="36316"/>
                  <a:pt x="5729" y="36361"/>
                </a:cubicBezTo>
                <a:cubicBezTo>
                  <a:pt x="5547" y="36430"/>
                  <a:pt x="5318" y="36476"/>
                  <a:pt x="5159" y="36476"/>
                </a:cubicBezTo>
                <a:lnTo>
                  <a:pt x="5113" y="36476"/>
                </a:lnTo>
                <a:cubicBezTo>
                  <a:pt x="4976" y="36476"/>
                  <a:pt x="4930" y="36430"/>
                  <a:pt x="4702" y="36179"/>
                </a:cubicBezTo>
                <a:cubicBezTo>
                  <a:pt x="4634" y="36110"/>
                  <a:pt x="4588" y="35996"/>
                  <a:pt x="4520" y="35905"/>
                </a:cubicBezTo>
                <a:cubicBezTo>
                  <a:pt x="4428" y="35768"/>
                  <a:pt x="4337" y="35608"/>
                  <a:pt x="4223" y="35471"/>
                </a:cubicBezTo>
                <a:cubicBezTo>
                  <a:pt x="4177" y="35426"/>
                  <a:pt x="4131" y="35403"/>
                  <a:pt x="4086" y="35357"/>
                </a:cubicBezTo>
                <a:cubicBezTo>
                  <a:pt x="3995" y="35266"/>
                  <a:pt x="3949" y="35220"/>
                  <a:pt x="3880" y="35106"/>
                </a:cubicBezTo>
                <a:cubicBezTo>
                  <a:pt x="3584" y="34558"/>
                  <a:pt x="3287" y="34353"/>
                  <a:pt x="2830" y="34079"/>
                </a:cubicBezTo>
                <a:cubicBezTo>
                  <a:pt x="2716" y="34033"/>
                  <a:pt x="2602" y="33873"/>
                  <a:pt x="2488" y="33736"/>
                </a:cubicBezTo>
                <a:cubicBezTo>
                  <a:pt x="2305" y="33485"/>
                  <a:pt x="2123" y="33212"/>
                  <a:pt x="1803" y="33097"/>
                </a:cubicBezTo>
                <a:cubicBezTo>
                  <a:pt x="1712" y="33075"/>
                  <a:pt x="1598" y="33052"/>
                  <a:pt x="1484" y="33052"/>
                </a:cubicBezTo>
                <a:cubicBezTo>
                  <a:pt x="1278" y="33052"/>
                  <a:pt x="1096" y="33097"/>
                  <a:pt x="936" y="33143"/>
                </a:cubicBezTo>
                <a:cubicBezTo>
                  <a:pt x="799" y="33189"/>
                  <a:pt x="685" y="33212"/>
                  <a:pt x="594" y="33212"/>
                </a:cubicBezTo>
                <a:cubicBezTo>
                  <a:pt x="548" y="33212"/>
                  <a:pt x="525" y="33212"/>
                  <a:pt x="525" y="33189"/>
                </a:cubicBezTo>
                <a:cubicBezTo>
                  <a:pt x="457" y="33097"/>
                  <a:pt x="548" y="32687"/>
                  <a:pt x="594" y="32504"/>
                </a:cubicBezTo>
                <a:cubicBezTo>
                  <a:pt x="685" y="32139"/>
                  <a:pt x="753" y="31796"/>
                  <a:pt x="662" y="31500"/>
                </a:cubicBezTo>
                <a:cubicBezTo>
                  <a:pt x="616" y="31363"/>
                  <a:pt x="571" y="31249"/>
                  <a:pt x="502" y="31157"/>
                </a:cubicBezTo>
                <a:cubicBezTo>
                  <a:pt x="457" y="31066"/>
                  <a:pt x="434" y="31020"/>
                  <a:pt x="411" y="30952"/>
                </a:cubicBezTo>
                <a:cubicBezTo>
                  <a:pt x="388" y="30860"/>
                  <a:pt x="388" y="30815"/>
                  <a:pt x="411" y="30724"/>
                </a:cubicBezTo>
                <a:cubicBezTo>
                  <a:pt x="434" y="30450"/>
                  <a:pt x="434" y="30244"/>
                  <a:pt x="388" y="29925"/>
                </a:cubicBezTo>
                <a:cubicBezTo>
                  <a:pt x="365" y="29788"/>
                  <a:pt x="342" y="29628"/>
                  <a:pt x="342" y="29445"/>
                </a:cubicBezTo>
                <a:cubicBezTo>
                  <a:pt x="342" y="29286"/>
                  <a:pt x="342" y="29126"/>
                  <a:pt x="320" y="28943"/>
                </a:cubicBezTo>
                <a:lnTo>
                  <a:pt x="320" y="28875"/>
                </a:lnTo>
                <a:cubicBezTo>
                  <a:pt x="274" y="28669"/>
                  <a:pt x="228" y="28213"/>
                  <a:pt x="0" y="28007"/>
                </a:cubicBezTo>
                <a:lnTo>
                  <a:pt x="0" y="1"/>
                </a:lnTo>
                <a:lnTo>
                  <a:pt x="125311" y="1"/>
                </a:lnTo>
                <a:lnTo>
                  <a:pt x="125311" y="28281"/>
                </a:lnTo>
                <a:cubicBezTo>
                  <a:pt x="125288" y="28327"/>
                  <a:pt x="125265" y="28373"/>
                  <a:pt x="125220" y="28441"/>
                </a:cubicBezTo>
                <a:cubicBezTo>
                  <a:pt x="125128" y="28624"/>
                  <a:pt x="125037" y="28806"/>
                  <a:pt x="124969" y="28989"/>
                </a:cubicBezTo>
                <a:cubicBezTo>
                  <a:pt x="124877" y="29171"/>
                  <a:pt x="124786" y="29354"/>
                  <a:pt x="124695" y="29537"/>
                </a:cubicBezTo>
                <a:cubicBezTo>
                  <a:pt x="124649" y="29605"/>
                  <a:pt x="124581" y="29674"/>
                  <a:pt x="124512" y="29765"/>
                </a:cubicBezTo>
                <a:cubicBezTo>
                  <a:pt x="124398" y="29902"/>
                  <a:pt x="124261" y="30062"/>
                  <a:pt x="124170" y="30290"/>
                </a:cubicBezTo>
                <a:cubicBezTo>
                  <a:pt x="124147" y="30358"/>
                  <a:pt x="124124" y="30427"/>
                  <a:pt x="124101" y="30472"/>
                </a:cubicBezTo>
                <a:cubicBezTo>
                  <a:pt x="124078" y="30609"/>
                  <a:pt x="124033" y="30724"/>
                  <a:pt x="123987" y="30792"/>
                </a:cubicBezTo>
                <a:lnTo>
                  <a:pt x="123987" y="30792"/>
                </a:lnTo>
                <a:lnTo>
                  <a:pt x="123964" y="30792"/>
                </a:lnTo>
                <a:lnTo>
                  <a:pt x="123964" y="30792"/>
                </a:lnTo>
                <a:cubicBezTo>
                  <a:pt x="123896" y="30792"/>
                  <a:pt x="123805" y="30792"/>
                  <a:pt x="123690" y="30815"/>
                </a:cubicBezTo>
                <a:cubicBezTo>
                  <a:pt x="123531" y="30883"/>
                  <a:pt x="123417" y="30975"/>
                  <a:pt x="123348" y="31043"/>
                </a:cubicBezTo>
                <a:lnTo>
                  <a:pt x="123302" y="31089"/>
                </a:lnTo>
                <a:cubicBezTo>
                  <a:pt x="123165" y="31203"/>
                  <a:pt x="123051" y="31340"/>
                  <a:pt x="122960" y="31454"/>
                </a:cubicBezTo>
                <a:cubicBezTo>
                  <a:pt x="122914" y="31500"/>
                  <a:pt x="122869" y="31568"/>
                  <a:pt x="122823" y="31614"/>
                </a:cubicBezTo>
                <a:cubicBezTo>
                  <a:pt x="122755" y="31705"/>
                  <a:pt x="122755" y="31705"/>
                  <a:pt x="122686" y="31705"/>
                </a:cubicBezTo>
                <a:cubicBezTo>
                  <a:pt x="122663" y="31705"/>
                  <a:pt x="122618" y="31705"/>
                  <a:pt x="122595" y="31682"/>
                </a:cubicBezTo>
                <a:cubicBezTo>
                  <a:pt x="122549" y="31682"/>
                  <a:pt x="122526" y="31682"/>
                  <a:pt x="122481" y="31682"/>
                </a:cubicBezTo>
                <a:cubicBezTo>
                  <a:pt x="122207" y="31682"/>
                  <a:pt x="121956" y="31728"/>
                  <a:pt x="121727" y="31774"/>
                </a:cubicBezTo>
                <a:cubicBezTo>
                  <a:pt x="121636" y="31796"/>
                  <a:pt x="121522" y="31796"/>
                  <a:pt x="121408" y="31819"/>
                </a:cubicBezTo>
                <a:lnTo>
                  <a:pt x="121362" y="31819"/>
                </a:lnTo>
                <a:cubicBezTo>
                  <a:pt x="121157" y="31842"/>
                  <a:pt x="120837" y="31888"/>
                  <a:pt x="120609" y="32139"/>
                </a:cubicBezTo>
                <a:cubicBezTo>
                  <a:pt x="120541" y="32207"/>
                  <a:pt x="120472" y="32298"/>
                  <a:pt x="120449" y="32367"/>
                </a:cubicBezTo>
                <a:lnTo>
                  <a:pt x="120381" y="32458"/>
                </a:lnTo>
                <a:cubicBezTo>
                  <a:pt x="120358" y="32458"/>
                  <a:pt x="120335" y="32481"/>
                  <a:pt x="120289" y="32481"/>
                </a:cubicBezTo>
                <a:cubicBezTo>
                  <a:pt x="120198" y="32481"/>
                  <a:pt x="120061" y="32413"/>
                  <a:pt x="119924" y="32367"/>
                </a:cubicBezTo>
                <a:cubicBezTo>
                  <a:pt x="119742" y="32298"/>
                  <a:pt x="119536" y="32207"/>
                  <a:pt x="119308" y="32207"/>
                </a:cubicBezTo>
                <a:lnTo>
                  <a:pt x="119285" y="32207"/>
                </a:lnTo>
                <a:lnTo>
                  <a:pt x="119285" y="32207"/>
                </a:lnTo>
                <a:cubicBezTo>
                  <a:pt x="119034" y="32207"/>
                  <a:pt x="118669" y="32344"/>
                  <a:pt x="118395" y="32572"/>
                </a:cubicBezTo>
                <a:lnTo>
                  <a:pt x="118326" y="32550"/>
                </a:lnTo>
                <a:cubicBezTo>
                  <a:pt x="118235" y="32504"/>
                  <a:pt x="118144" y="32481"/>
                  <a:pt x="118075" y="32481"/>
                </a:cubicBezTo>
                <a:cubicBezTo>
                  <a:pt x="117916" y="32481"/>
                  <a:pt x="117802" y="32550"/>
                  <a:pt x="117710" y="32595"/>
                </a:cubicBezTo>
                <a:lnTo>
                  <a:pt x="117687" y="32618"/>
                </a:lnTo>
                <a:cubicBezTo>
                  <a:pt x="117436" y="32732"/>
                  <a:pt x="117322" y="32892"/>
                  <a:pt x="117254" y="33029"/>
                </a:cubicBezTo>
                <a:cubicBezTo>
                  <a:pt x="117208" y="33097"/>
                  <a:pt x="117185" y="33143"/>
                  <a:pt x="117140" y="33189"/>
                </a:cubicBezTo>
                <a:cubicBezTo>
                  <a:pt x="116980" y="33326"/>
                  <a:pt x="116866" y="33485"/>
                  <a:pt x="116752" y="33622"/>
                </a:cubicBezTo>
                <a:cubicBezTo>
                  <a:pt x="116637" y="33736"/>
                  <a:pt x="116546" y="33873"/>
                  <a:pt x="116455" y="33965"/>
                </a:cubicBezTo>
                <a:cubicBezTo>
                  <a:pt x="116409" y="34010"/>
                  <a:pt x="116341" y="34056"/>
                  <a:pt x="116272" y="34102"/>
                </a:cubicBezTo>
                <a:cubicBezTo>
                  <a:pt x="116181" y="34170"/>
                  <a:pt x="116067" y="34261"/>
                  <a:pt x="115975" y="34353"/>
                </a:cubicBezTo>
                <a:cubicBezTo>
                  <a:pt x="115884" y="34444"/>
                  <a:pt x="115839" y="34535"/>
                  <a:pt x="115793" y="34604"/>
                </a:cubicBezTo>
                <a:cubicBezTo>
                  <a:pt x="115747" y="34649"/>
                  <a:pt x="115724" y="34718"/>
                  <a:pt x="115702" y="34741"/>
                </a:cubicBezTo>
                <a:cubicBezTo>
                  <a:pt x="115656" y="34741"/>
                  <a:pt x="115565" y="34718"/>
                  <a:pt x="115496" y="34695"/>
                </a:cubicBezTo>
                <a:cubicBezTo>
                  <a:pt x="115382" y="34672"/>
                  <a:pt x="115245" y="34627"/>
                  <a:pt x="115085" y="34627"/>
                </a:cubicBezTo>
                <a:cubicBezTo>
                  <a:pt x="114971" y="34627"/>
                  <a:pt x="114857" y="34649"/>
                  <a:pt x="114743" y="34695"/>
                </a:cubicBezTo>
                <a:cubicBezTo>
                  <a:pt x="114697" y="34718"/>
                  <a:pt x="114652" y="34741"/>
                  <a:pt x="114629" y="34764"/>
                </a:cubicBezTo>
                <a:lnTo>
                  <a:pt x="114583" y="34786"/>
                </a:lnTo>
                <a:lnTo>
                  <a:pt x="114537" y="34786"/>
                </a:lnTo>
                <a:cubicBezTo>
                  <a:pt x="114492" y="34786"/>
                  <a:pt x="114446" y="34786"/>
                  <a:pt x="114401" y="34764"/>
                </a:cubicBezTo>
                <a:cubicBezTo>
                  <a:pt x="114309" y="34764"/>
                  <a:pt x="114241" y="34764"/>
                  <a:pt x="114149" y="34764"/>
                </a:cubicBezTo>
                <a:cubicBezTo>
                  <a:pt x="113990" y="34764"/>
                  <a:pt x="113853" y="34786"/>
                  <a:pt x="113739" y="34832"/>
                </a:cubicBezTo>
                <a:cubicBezTo>
                  <a:pt x="113624" y="34901"/>
                  <a:pt x="113533" y="34992"/>
                  <a:pt x="113465" y="35060"/>
                </a:cubicBezTo>
                <a:cubicBezTo>
                  <a:pt x="113419" y="35106"/>
                  <a:pt x="113373" y="35152"/>
                  <a:pt x="113351" y="35152"/>
                </a:cubicBezTo>
                <a:cubicBezTo>
                  <a:pt x="113305" y="35174"/>
                  <a:pt x="113236" y="35197"/>
                  <a:pt x="113191" y="35220"/>
                </a:cubicBezTo>
                <a:cubicBezTo>
                  <a:pt x="113077" y="35266"/>
                  <a:pt x="112963" y="35311"/>
                  <a:pt x="112826" y="35403"/>
                </a:cubicBezTo>
                <a:cubicBezTo>
                  <a:pt x="112757" y="35448"/>
                  <a:pt x="112643" y="35494"/>
                  <a:pt x="112529" y="35563"/>
                </a:cubicBezTo>
                <a:cubicBezTo>
                  <a:pt x="112323" y="35631"/>
                  <a:pt x="112118" y="35722"/>
                  <a:pt x="111913" y="35905"/>
                </a:cubicBezTo>
                <a:lnTo>
                  <a:pt x="111867" y="35928"/>
                </a:lnTo>
                <a:cubicBezTo>
                  <a:pt x="111684" y="36087"/>
                  <a:pt x="111479" y="36293"/>
                  <a:pt x="111342" y="36293"/>
                </a:cubicBezTo>
                <a:cubicBezTo>
                  <a:pt x="111319" y="36293"/>
                  <a:pt x="111273" y="36270"/>
                  <a:pt x="111251" y="36247"/>
                </a:cubicBezTo>
                <a:lnTo>
                  <a:pt x="111159" y="36202"/>
                </a:lnTo>
                <a:cubicBezTo>
                  <a:pt x="111068" y="36156"/>
                  <a:pt x="110977" y="36087"/>
                  <a:pt x="110840" y="36042"/>
                </a:cubicBezTo>
                <a:cubicBezTo>
                  <a:pt x="110726" y="35996"/>
                  <a:pt x="110589" y="35996"/>
                  <a:pt x="110475" y="35996"/>
                </a:cubicBezTo>
                <a:cubicBezTo>
                  <a:pt x="110406" y="35996"/>
                  <a:pt x="110292" y="35973"/>
                  <a:pt x="110246" y="35973"/>
                </a:cubicBezTo>
                <a:lnTo>
                  <a:pt x="110246" y="35928"/>
                </a:lnTo>
                <a:cubicBezTo>
                  <a:pt x="110201" y="35859"/>
                  <a:pt x="110178" y="35722"/>
                  <a:pt x="110064" y="35608"/>
                </a:cubicBezTo>
                <a:cubicBezTo>
                  <a:pt x="109950" y="35517"/>
                  <a:pt x="109835" y="35471"/>
                  <a:pt x="109767" y="35426"/>
                </a:cubicBezTo>
                <a:lnTo>
                  <a:pt x="109721" y="35403"/>
                </a:lnTo>
                <a:lnTo>
                  <a:pt x="109676" y="35311"/>
                </a:lnTo>
                <a:cubicBezTo>
                  <a:pt x="109630" y="35197"/>
                  <a:pt x="109516" y="34878"/>
                  <a:pt x="109128" y="34878"/>
                </a:cubicBezTo>
                <a:cubicBezTo>
                  <a:pt x="109037" y="34878"/>
                  <a:pt x="108968" y="34878"/>
                  <a:pt x="108854" y="34923"/>
                </a:cubicBezTo>
                <a:cubicBezTo>
                  <a:pt x="108740" y="34969"/>
                  <a:pt x="108671" y="35038"/>
                  <a:pt x="108603" y="35106"/>
                </a:cubicBezTo>
                <a:lnTo>
                  <a:pt x="108603" y="35106"/>
                </a:lnTo>
                <a:lnTo>
                  <a:pt x="108557" y="35038"/>
                </a:lnTo>
                <a:cubicBezTo>
                  <a:pt x="108534" y="34969"/>
                  <a:pt x="108489" y="34855"/>
                  <a:pt x="108352" y="34764"/>
                </a:cubicBezTo>
                <a:cubicBezTo>
                  <a:pt x="108215" y="34627"/>
                  <a:pt x="107872" y="34558"/>
                  <a:pt x="107872" y="34558"/>
                </a:cubicBezTo>
                <a:cubicBezTo>
                  <a:pt x="107804" y="34558"/>
                  <a:pt x="107758" y="34558"/>
                  <a:pt x="107690" y="34558"/>
                </a:cubicBezTo>
                <a:lnTo>
                  <a:pt x="107690" y="34558"/>
                </a:lnTo>
                <a:cubicBezTo>
                  <a:pt x="107576" y="34558"/>
                  <a:pt x="107484" y="34558"/>
                  <a:pt x="107393" y="34581"/>
                </a:cubicBezTo>
                <a:cubicBezTo>
                  <a:pt x="107325" y="34604"/>
                  <a:pt x="107256" y="34604"/>
                  <a:pt x="107211" y="34604"/>
                </a:cubicBezTo>
                <a:lnTo>
                  <a:pt x="107165" y="34604"/>
                </a:lnTo>
                <a:lnTo>
                  <a:pt x="107165" y="34604"/>
                </a:lnTo>
                <a:lnTo>
                  <a:pt x="107142" y="34581"/>
                </a:lnTo>
                <a:cubicBezTo>
                  <a:pt x="107096" y="34535"/>
                  <a:pt x="107005" y="34421"/>
                  <a:pt x="106823" y="34353"/>
                </a:cubicBezTo>
                <a:cubicBezTo>
                  <a:pt x="106686" y="34330"/>
                  <a:pt x="106526" y="34307"/>
                  <a:pt x="106298" y="34307"/>
                </a:cubicBezTo>
                <a:cubicBezTo>
                  <a:pt x="106069" y="34307"/>
                  <a:pt x="105727" y="34330"/>
                  <a:pt x="105521" y="34421"/>
                </a:cubicBezTo>
                <a:cubicBezTo>
                  <a:pt x="105316" y="34490"/>
                  <a:pt x="105133" y="34604"/>
                  <a:pt x="105019" y="34764"/>
                </a:cubicBezTo>
                <a:cubicBezTo>
                  <a:pt x="104928" y="34718"/>
                  <a:pt x="104837" y="34695"/>
                  <a:pt x="104723" y="34695"/>
                </a:cubicBezTo>
                <a:cubicBezTo>
                  <a:pt x="104494" y="34695"/>
                  <a:pt x="104312" y="34832"/>
                  <a:pt x="104175" y="35106"/>
                </a:cubicBezTo>
                <a:cubicBezTo>
                  <a:pt x="104083" y="35266"/>
                  <a:pt x="104061" y="35311"/>
                  <a:pt x="103901" y="35448"/>
                </a:cubicBezTo>
                <a:cubicBezTo>
                  <a:pt x="103878" y="35494"/>
                  <a:pt x="103832" y="35540"/>
                  <a:pt x="103787" y="35585"/>
                </a:cubicBezTo>
                <a:lnTo>
                  <a:pt x="103787" y="35585"/>
                </a:lnTo>
                <a:lnTo>
                  <a:pt x="103718" y="35585"/>
                </a:lnTo>
                <a:lnTo>
                  <a:pt x="103695" y="35585"/>
                </a:lnTo>
                <a:lnTo>
                  <a:pt x="103673" y="35585"/>
                </a:lnTo>
                <a:cubicBezTo>
                  <a:pt x="103490" y="35585"/>
                  <a:pt x="103353" y="35677"/>
                  <a:pt x="103239" y="35722"/>
                </a:cubicBezTo>
                <a:lnTo>
                  <a:pt x="103170" y="35768"/>
                </a:lnTo>
                <a:cubicBezTo>
                  <a:pt x="103125" y="35791"/>
                  <a:pt x="103056" y="35791"/>
                  <a:pt x="102988" y="35814"/>
                </a:cubicBezTo>
                <a:cubicBezTo>
                  <a:pt x="102828" y="35859"/>
                  <a:pt x="102509" y="35951"/>
                  <a:pt x="102326" y="36202"/>
                </a:cubicBezTo>
                <a:cubicBezTo>
                  <a:pt x="102303" y="36202"/>
                  <a:pt x="102257" y="36202"/>
                  <a:pt x="102212" y="36202"/>
                </a:cubicBezTo>
                <a:cubicBezTo>
                  <a:pt x="102006" y="36202"/>
                  <a:pt x="101824" y="36293"/>
                  <a:pt x="101687" y="36476"/>
                </a:cubicBezTo>
                <a:cubicBezTo>
                  <a:pt x="101641" y="36544"/>
                  <a:pt x="101596" y="36590"/>
                  <a:pt x="101573" y="36635"/>
                </a:cubicBezTo>
                <a:cubicBezTo>
                  <a:pt x="101527" y="36681"/>
                  <a:pt x="101481" y="36772"/>
                  <a:pt x="101459" y="36795"/>
                </a:cubicBezTo>
                <a:cubicBezTo>
                  <a:pt x="101299" y="36727"/>
                  <a:pt x="101116" y="36704"/>
                  <a:pt x="100934" y="36704"/>
                </a:cubicBezTo>
                <a:lnTo>
                  <a:pt x="100911" y="36704"/>
                </a:lnTo>
                <a:lnTo>
                  <a:pt x="100888" y="36704"/>
                </a:lnTo>
                <a:cubicBezTo>
                  <a:pt x="100842" y="36704"/>
                  <a:pt x="100774" y="36704"/>
                  <a:pt x="100705" y="36704"/>
                </a:cubicBezTo>
                <a:cubicBezTo>
                  <a:pt x="100660" y="36704"/>
                  <a:pt x="100614" y="36704"/>
                  <a:pt x="100568" y="36704"/>
                </a:cubicBezTo>
                <a:cubicBezTo>
                  <a:pt x="100523" y="36681"/>
                  <a:pt x="100500" y="36612"/>
                  <a:pt x="100454" y="36498"/>
                </a:cubicBezTo>
                <a:cubicBezTo>
                  <a:pt x="100386" y="36361"/>
                  <a:pt x="100294" y="36156"/>
                  <a:pt x="100112" y="36019"/>
                </a:cubicBezTo>
                <a:cubicBezTo>
                  <a:pt x="99906" y="35859"/>
                  <a:pt x="99701" y="35859"/>
                  <a:pt x="99610" y="35859"/>
                </a:cubicBezTo>
                <a:cubicBezTo>
                  <a:pt x="99587" y="35859"/>
                  <a:pt x="99541" y="35859"/>
                  <a:pt x="99496" y="35859"/>
                </a:cubicBezTo>
                <a:lnTo>
                  <a:pt x="99404" y="35859"/>
                </a:lnTo>
                <a:lnTo>
                  <a:pt x="99381" y="35859"/>
                </a:lnTo>
                <a:cubicBezTo>
                  <a:pt x="99381" y="35859"/>
                  <a:pt x="99381" y="35836"/>
                  <a:pt x="99381" y="35791"/>
                </a:cubicBezTo>
                <a:lnTo>
                  <a:pt x="99359" y="35699"/>
                </a:lnTo>
                <a:lnTo>
                  <a:pt x="99313" y="35608"/>
                </a:lnTo>
                <a:cubicBezTo>
                  <a:pt x="99245" y="35494"/>
                  <a:pt x="99130" y="35403"/>
                  <a:pt x="99039" y="35357"/>
                </a:cubicBezTo>
                <a:lnTo>
                  <a:pt x="99039" y="35289"/>
                </a:lnTo>
                <a:cubicBezTo>
                  <a:pt x="98993" y="35152"/>
                  <a:pt x="98925" y="34878"/>
                  <a:pt x="98651" y="34741"/>
                </a:cubicBezTo>
                <a:cubicBezTo>
                  <a:pt x="98537" y="34672"/>
                  <a:pt x="98423" y="34649"/>
                  <a:pt x="98286" y="34649"/>
                </a:cubicBezTo>
                <a:cubicBezTo>
                  <a:pt x="98195" y="34649"/>
                  <a:pt x="98126" y="34649"/>
                  <a:pt x="98035" y="34672"/>
                </a:cubicBezTo>
                <a:cubicBezTo>
                  <a:pt x="98012" y="34672"/>
                  <a:pt x="97966" y="34672"/>
                  <a:pt x="97943" y="34672"/>
                </a:cubicBezTo>
                <a:cubicBezTo>
                  <a:pt x="97898" y="34672"/>
                  <a:pt x="97875" y="34672"/>
                  <a:pt x="97829" y="34672"/>
                </a:cubicBezTo>
                <a:cubicBezTo>
                  <a:pt x="97784" y="34672"/>
                  <a:pt x="97738" y="34672"/>
                  <a:pt x="97670" y="34672"/>
                </a:cubicBezTo>
                <a:cubicBezTo>
                  <a:pt x="97510" y="34672"/>
                  <a:pt x="97282" y="34695"/>
                  <a:pt x="97076" y="34809"/>
                </a:cubicBezTo>
                <a:cubicBezTo>
                  <a:pt x="96916" y="34901"/>
                  <a:pt x="96825" y="35015"/>
                  <a:pt x="96711" y="35106"/>
                </a:cubicBezTo>
                <a:cubicBezTo>
                  <a:pt x="96642" y="35174"/>
                  <a:pt x="96597" y="35243"/>
                  <a:pt x="96528" y="35266"/>
                </a:cubicBezTo>
                <a:cubicBezTo>
                  <a:pt x="96460" y="35311"/>
                  <a:pt x="96346" y="35334"/>
                  <a:pt x="96232" y="35357"/>
                </a:cubicBezTo>
                <a:cubicBezTo>
                  <a:pt x="96049" y="35380"/>
                  <a:pt x="95866" y="35403"/>
                  <a:pt x="95684" y="35517"/>
                </a:cubicBezTo>
                <a:lnTo>
                  <a:pt x="95684" y="35517"/>
                </a:lnTo>
                <a:lnTo>
                  <a:pt x="95661" y="35517"/>
                </a:lnTo>
                <a:cubicBezTo>
                  <a:pt x="95524" y="35608"/>
                  <a:pt x="95410" y="35699"/>
                  <a:pt x="95296" y="35814"/>
                </a:cubicBezTo>
                <a:cubicBezTo>
                  <a:pt x="95227" y="35836"/>
                  <a:pt x="95159" y="35859"/>
                  <a:pt x="95090" y="35859"/>
                </a:cubicBezTo>
                <a:lnTo>
                  <a:pt x="95022" y="35859"/>
                </a:lnTo>
                <a:lnTo>
                  <a:pt x="94999" y="35836"/>
                </a:lnTo>
                <a:lnTo>
                  <a:pt x="94976" y="35859"/>
                </a:lnTo>
                <a:cubicBezTo>
                  <a:pt x="94862" y="35859"/>
                  <a:pt x="94771" y="35859"/>
                  <a:pt x="94679" y="35882"/>
                </a:cubicBezTo>
                <a:cubicBezTo>
                  <a:pt x="94565" y="35882"/>
                  <a:pt x="94474" y="35905"/>
                  <a:pt x="94383" y="35905"/>
                </a:cubicBezTo>
                <a:cubicBezTo>
                  <a:pt x="94291" y="35905"/>
                  <a:pt x="94269" y="35882"/>
                  <a:pt x="94246" y="35882"/>
                </a:cubicBezTo>
                <a:cubicBezTo>
                  <a:pt x="94132" y="35836"/>
                  <a:pt x="93995" y="35722"/>
                  <a:pt x="93858" y="35631"/>
                </a:cubicBezTo>
                <a:lnTo>
                  <a:pt x="93835" y="35608"/>
                </a:lnTo>
                <a:cubicBezTo>
                  <a:pt x="93675" y="35426"/>
                  <a:pt x="93493" y="35334"/>
                  <a:pt x="93264" y="35311"/>
                </a:cubicBezTo>
                <a:lnTo>
                  <a:pt x="93219" y="35289"/>
                </a:lnTo>
                <a:lnTo>
                  <a:pt x="93196" y="35311"/>
                </a:lnTo>
                <a:lnTo>
                  <a:pt x="93173" y="35311"/>
                </a:lnTo>
                <a:cubicBezTo>
                  <a:pt x="93105" y="35311"/>
                  <a:pt x="93036" y="35311"/>
                  <a:pt x="92968" y="35311"/>
                </a:cubicBezTo>
                <a:lnTo>
                  <a:pt x="92968" y="35289"/>
                </a:lnTo>
                <a:lnTo>
                  <a:pt x="92899" y="35220"/>
                </a:lnTo>
                <a:lnTo>
                  <a:pt x="92831" y="35174"/>
                </a:lnTo>
                <a:cubicBezTo>
                  <a:pt x="92671" y="35060"/>
                  <a:pt x="92488" y="35015"/>
                  <a:pt x="92306" y="35015"/>
                </a:cubicBezTo>
                <a:cubicBezTo>
                  <a:pt x="92192" y="35015"/>
                  <a:pt x="92100" y="35038"/>
                  <a:pt x="91986" y="35060"/>
                </a:cubicBezTo>
                <a:cubicBezTo>
                  <a:pt x="91735" y="35083"/>
                  <a:pt x="91484" y="35129"/>
                  <a:pt x="91256" y="35220"/>
                </a:cubicBezTo>
                <a:lnTo>
                  <a:pt x="91233" y="35243"/>
                </a:lnTo>
                <a:lnTo>
                  <a:pt x="91187" y="35266"/>
                </a:lnTo>
                <a:cubicBezTo>
                  <a:pt x="91050" y="35334"/>
                  <a:pt x="90959" y="35471"/>
                  <a:pt x="90936" y="35608"/>
                </a:cubicBezTo>
                <a:cubicBezTo>
                  <a:pt x="90890" y="35608"/>
                  <a:pt x="90845" y="35631"/>
                  <a:pt x="90799" y="35631"/>
                </a:cubicBezTo>
                <a:cubicBezTo>
                  <a:pt x="90617" y="35677"/>
                  <a:pt x="90365" y="35745"/>
                  <a:pt x="90183" y="36019"/>
                </a:cubicBezTo>
                <a:cubicBezTo>
                  <a:pt x="90137" y="36110"/>
                  <a:pt x="90092" y="36179"/>
                  <a:pt x="90092" y="36247"/>
                </a:cubicBezTo>
                <a:cubicBezTo>
                  <a:pt x="90000" y="36270"/>
                  <a:pt x="89909" y="36293"/>
                  <a:pt x="89818" y="36316"/>
                </a:cubicBezTo>
                <a:lnTo>
                  <a:pt x="89772" y="36339"/>
                </a:lnTo>
                <a:lnTo>
                  <a:pt x="89749" y="36339"/>
                </a:lnTo>
                <a:cubicBezTo>
                  <a:pt x="89521" y="36453"/>
                  <a:pt x="89316" y="36612"/>
                  <a:pt x="89179" y="36818"/>
                </a:cubicBezTo>
                <a:cubicBezTo>
                  <a:pt x="89064" y="36909"/>
                  <a:pt x="89042" y="36909"/>
                  <a:pt x="89019" y="36909"/>
                </a:cubicBezTo>
                <a:cubicBezTo>
                  <a:pt x="89019" y="36909"/>
                  <a:pt x="88996" y="36909"/>
                  <a:pt x="88927" y="36909"/>
                </a:cubicBezTo>
                <a:cubicBezTo>
                  <a:pt x="88813" y="36864"/>
                  <a:pt x="88722" y="36864"/>
                  <a:pt x="88608" y="36841"/>
                </a:cubicBezTo>
                <a:cubicBezTo>
                  <a:pt x="88471" y="36818"/>
                  <a:pt x="88334" y="36795"/>
                  <a:pt x="88220" y="36749"/>
                </a:cubicBezTo>
                <a:cubicBezTo>
                  <a:pt x="88037" y="36658"/>
                  <a:pt x="87855" y="36521"/>
                  <a:pt x="87763" y="36361"/>
                </a:cubicBezTo>
                <a:cubicBezTo>
                  <a:pt x="87718" y="36339"/>
                  <a:pt x="87695" y="36270"/>
                  <a:pt x="87695" y="36179"/>
                </a:cubicBezTo>
                <a:cubicBezTo>
                  <a:pt x="87649" y="36019"/>
                  <a:pt x="87581" y="35836"/>
                  <a:pt x="87421" y="35677"/>
                </a:cubicBezTo>
                <a:lnTo>
                  <a:pt x="87375" y="35631"/>
                </a:lnTo>
                <a:lnTo>
                  <a:pt x="87307" y="35608"/>
                </a:lnTo>
                <a:cubicBezTo>
                  <a:pt x="87101" y="35517"/>
                  <a:pt x="86896" y="35448"/>
                  <a:pt x="86668" y="35357"/>
                </a:cubicBezTo>
                <a:cubicBezTo>
                  <a:pt x="86554" y="35334"/>
                  <a:pt x="86462" y="35266"/>
                  <a:pt x="86348" y="35174"/>
                </a:cubicBezTo>
                <a:cubicBezTo>
                  <a:pt x="86303" y="35060"/>
                  <a:pt x="86234" y="34946"/>
                  <a:pt x="86143" y="34855"/>
                </a:cubicBezTo>
                <a:lnTo>
                  <a:pt x="86120" y="34786"/>
                </a:lnTo>
                <a:lnTo>
                  <a:pt x="86051" y="34764"/>
                </a:lnTo>
                <a:cubicBezTo>
                  <a:pt x="85800" y="34581"/>
                  <a:pt x="85504" y="34490"/>
                  <a:pt x="85207" y="34467"/>
                </a:cubicBezTo>
                <a:cubicBezTo>
                  <a:pt x="85161" y="34467"/>
                  <a:pt x="85116" y="34467"/>
                  <a:pt x="85093" y="34467"/>
                </a:cubicBezTo>
                <a:cubicBezTo>
                  <a:pt x="84842" y="34467"/>
                  <a:pt x="84659" y="34535"/>
                  <a:pt x="84477" y="34604"/>
                </a:cubicBezTo>
                <a:cubicBezTo>
                  <a:pt x="84408" y="34627"/>
                  <a:pt x="84340" y="34649"/>
                  <a:pt x="84271" y="34672"/>
                </a:cubicBezTo>
                <a:cubicBezTo>
                  <a:pt x="84225" y="34672"/>
                  <a:pt x="84180" y="34695"/>
                  <a:pt x="84111" y="34695"/>
                </a:cubicBezTo>
                <a:cubicBezTo>
                  <a:pt x="83974" y="34695"/>
                  <a:pt x="83837" y="34649"/>
                  <a:pt x="83678" y="34627"/>
                </a:cubicBezTo>
                <a:lnTo>
                  <a:pt x="83564" y="34604"/>
                </a:lnTo>
                <a:cubicBezTo>
                  <a:pt x="83518" y="34604"/>
                  <a:pt x="83495" y="34581"/>
                  <a:pt x="83472" y="34581"/>
                </a:cubicBezTo>
                <a:lnTo>
                  <a:pt x="83472" y="34581"/>
                </a:lnTo>
                <a:cubicBezTo>
                  <a:pt x="83449" y="34535"/>
                  <a:pt x="83404" y="34467"/>
                  <a:pt x="83358" y="34398"/>
                </a:cubicBezTo>
                <a:lnTo>
                  <a:pt x="83312" y="34353"/>
                </a:lnTo>
                <a:lnTo>
                  <a:pt x="83267" y="34330"/>
                </a:lnTo>
                <a:cubicBezTo>
                  <a:pt x="83176" y="34261"/>
                  <a:pt x="83107" y="34193"/>
                  <a:pt x="83016" y="34079"/>
                </a:cubicBezTo>
                <a:cubicBezTo>
                  <a:pt x="82993" y="34033"/>
                  <a:pt x="82947" y="33965"/>
                  <a:pt x="82947" y="33896"/>
                </a:cubicBezTo>
                <a:lnTo>
                  <a:pt x="82947" y="33873"/>
                </a:lnTo>
                <a:lnTo>
                  <a:pt x="82924" y="33851"/>
                </a:lnTo>
                <a:cubicBezTo>
                  <a:pt x="82856" y="33554"/>
                  <a:pt x="82628" y="33371"/>
                  <a:pt x="82331" y="33371"/>
                </a:cubicBezTo>
                <a:cubicBezTo>
                  <a:pt x="82308" y="33371"/>
                  <a:pt x="82262" y="33371"/>
                  <a:pt x="82240" y="33394"/>
                </a:cubicBezTo>
                <a:cubicBezTo>
                  <a:pt x="82126" y="33394"/>
                  <a:pt x="82011" y="33371"/>
                  <a:pt x="81897" y="33371"/>
                </a:cubicBezTo>
                <a:lnTo>
                  <a:pt x="81943" y="33097"/>
                </a:lnTo>
                <a:lnTo>
                  <a:pt x="81692" y="32983"/>
                </a:lnTo>
                <a:cubicBezTo>
                  <a:pt x="81532" y="32892"/>
                  <a:pt x="80984" y="32618"/>
                  <a:pt x="80414" y="32618"/>
                </a:cubicBezTo>
                <a:cubicBezTo>
                  <a:pt x="80185" y="32618"/>
                  <a:pt x="80003" y="32664"/>
                  <a:pt x="79843" y="32732"/>
                </a:cubicBezTo>
                <a:cubicBezTo>
                  <a:pt x="79683" y="32801"/>
                  <a:pt x="79569" y="32892"/>
                  <a:pt x="79432" y="32983"/>
                </a:cubicBezTo>
                <a:cubicBezTo>
                  <a:pt x="79364" y="33052"/>
                  <a:pt x="79250" y="33143"/>
                  <a:pt x="79158" y="33189"/>
                </a:cubicBezTo>
                <a:cubicBezTo>
                  <a:pt x="79135" y="33120"/>
                  <a:pt x="79090" y="33029"/>
                  <a:pt x="79021" y="32938"/>
                </a:cubicBezTo>
                <a:cubicBezTo>
                  <a:pt x="78679" y="32527"/>
                  <a:pt x="78200" y="32458"/>
                  <a:pt x="77834" y="32390"/>
                </a:cubicBezTo>
                <a:cubicBezTo>
                  <a:pt x="77675" y="32367"/>
                  <a:pt x="77515" y="32344"/>
                  <a:pt x="77378" y="32298"/>
                </a:cubicBezTo>
                <a:cubicBezTo>
                  <a:pt x="77332" y="32298"/>
                  <a:pt x="77309" y="32276"/>
                  <a:pt x="77264" y="32253"/>
                </a:cubicBezTo>
                <a:cubicBezTo>
                  <a:pt x="77150" y="32207"/>
                  <a:pt x="76990" y="32116"/>
                  <a:pt x="76807" y="32116"/>
                </a:cubicBezTo>
                <a:cubicBezTo>
                  <a:pt x="76762" y="32116"/>
                  <a:pt x="76739" y="32116"/>
                  <a:pt x="76716" y="32116"/>
                </a:cubicBezTo>
                <a:cubicBezTo>
                  <a:pt x="76511" y="32162"/>
                  <a:pt x="76328" y="32230"/>
                  <a:pt x="76191" y="32298"/>
                </a:cubicBezTo>
                <a:cubicBezTo>
                  <a:pt x="76145" y="32321"/>
                  <a:pt x="76100" y="32344"/>
                  <a:pt x="76054" y="32367"/>
                </a:cubicBezTo>
                <a:cubicBezTo>
                  <a:pt x="75780" y="32481"/>
                  <a:pt x="75552" y="32618"/>
                  <a:pt x="75324" y="32755"/>
                </a:cubicBezTo>
                <a:cubicBezTo>
                  <a:pt x="74981" y="32960"/>
                  <a:pt x="74684" y="33166"/>
                  <a:pt x="74365" y="33189"/>
                </a:cubicBezTo>
                <a:cubicBezTo>
                  <a:pt x="74274" y="33189"/>
                  <a:pt x="74228" y="33189"/>
                  <a:pt x="74160" y="33189"/>
                </a:cubicBezTo>
                <a:lnTo>
                  <a:pt x="74114" y="33189"/>
                </a:lnTo>
                <a:lnTo>
                  <a:pt x="74091" y="33189"/>
                </a:lnTo>
                <a:cubicBezTo>
                  <a:pt x="73886" y="33189"/>
                  <a:pt x="73657" y="33189"/>
                  <a:pt x="73406" y="33303"/>
                </a:cubicBezTo>
                <a:cubicBezTo>
                  <a:pt x="73383" y="33326"/>
                  <a:pt x="73338" y="33348"/>
                  <a:pt x="73292" y="33371"/>
                </a:cubicBezTo>
                <a:cubicBezTo>
                  <a:pt x="72973" y="33508"/>
                  <a:pt x="72265" y="33805"/>
                  <a:pt x="72516" y="34649"/>
                </a:cubicBezTo>
                <a:lnTo>
                  <a:pt x="72539" y="34718"/>
                </a:lnTo>
                <a:cubicBezTo>
                  <a:pt x="72539" y="34764"/>
                  <a:pt x="72562" y="34809"/>
                  <a:pt x="72562" y="34809"/>
                </a:cubicBezTo>
                <a:cubicBezTo>
                  <a:pt x="72448" y="34992"/>
                  <a:pt x="72105" y="35083"/>
                  <a:pt x="71831" y="35152"/>
                </a:cubicBezTo>
                <a:cubicBezTo>
                  <a:pt x="71740" y="35174"/>
                  <a:pt x="71672" y="35197"/>
                  <a:pt x="71603" y="35220"/>
                </a:cubicBezTo>
                <a:lnTo>
                  <a:pt x="71489" y="35266"/>
                </a:lnTo>
                <a:cubicBezTo>
                  <a:pt x="71169" y="35357"/>
                  <a:pt x="70827" y="35471"/>
                  <a:pt x="70507" y="35699"/>
                </a:cubicBezTo>
                <a:cubicBezTo>
                  <a:pt x="70439" y="35745"/>
                  <a:pt x="70393" y="35814"/>
                  <a:pt x="70348" y="35859"/>
                </a:cubicBezTo>
                <a:cubicBezTo>
                  <a:pt x="70302" y="35905"/>
                  <a:pt x="70234" y="35951"/>
                  <a:pt x="70211" y="35973"/>
                </a:cubicBezTo>
                <a:cubicBezTo>
                  <a:pt x="70142" y="35996"/>
                  <a:pt x="70074" y="36019"/>
                  <a:pt x="70005" y="36042"/>
                </a:cubicBezTo>
                <a:cubicBezTo>
                  <a:pt x="69800" y="36087"/>
                  <a:pt x="69503" y="36179"/>
                  <a:pt x="69275" y="36498"/>
                </a:cubicBezTo>
                <a:lnTo>
                  <a:pt x="69252" y="36544"/>
                </a:lnTo>
                <a:cubicBezTo>
                  <a:pt x="69206" y="36590"/>
                  <a:pt x="69161" y="36681"/>
                  <a:pt x="69138" y="36704"/>
                </a:cubicBezTo>
                <a:lnTo>
                  <a:pt x="69069" y="36681"/>
                </a:lnTo>
                <a:cubicBezTo>
                  <a:pt x="69024" y="36681"/>
                  <a:pt x="68955" y="36658"/>
                  <a:pt x="68887" y="36612"/>
                </a:cubicBezTo>
                <a:cubicBezTo>
                  <a:pt x="68796" y="36590"/>
                  <a:pt x="68704" y="36544"/>
                  <a:pt x="68590" y="36521"/>
                </a:cubicBezTo>
                <a:cubicBezTo>
                  <a:pt x="68499" y="36498"/>
                  <a:pt x="68408" y="36476"/>
                  <a:pt x="68316" y="36476"/>
                </a:cubicBezTo>
                <a:cubicBezTo>
                  <a:pt x="68248" y="36476"/>
                  <a:pt x="68202" y="36476"/>
                  <a:pt x="68134" y="36476"/>
                </a:cubicBezTo>
                <a:cubicBezTo>
                  <a:pt x="68088" y="36498"/>
                  <a:pt x="68065" y="36498"/>
                  <a:pt x="68020" y="36498"/>
                </a:cubicBezTo>
                <a:lnTo>
                  <a:pt x="67951" y="36498"/>
                </a:lnTo>
                <a:cubicBezTo>
                  <a:pt x="67791" y="36476"/>
                  <a:pt x="67723" y="36453"/>
                  <a:pt x="67631" y="35951"/>
                </a:cubicBezTo>
                <a:lnTo>
                  <a:pt x="67586" y="35654"/>
                </a:lnTo>
                <a:lnTo>
                  <a:pt x="67289" y="35631"/>
                </a:lnTo>
                <a:lnTo>
                  <a:pt x="67221" y="35631"/>
                </a:lnTo>
                <a:cubicBezTo>
                  <a:pt x="67015" y="35631"/>
                  <a:pt x="66855" y="35699"/>
                  <a:pt x="66718" y="35768"/>
                </a:cubicBezTo>
                <a:cubicBezTo>
                  <a:pt x="66673" y="35814"/>
                  <a:pt x="66604" y="35836"/>
                  <a:pt x="66559" y="35836"/>
                </a:cubicBezTo>
                <a:cubicBezTo>
                  <a:pt x="66467" y="35882"/>
                  <a:pt x="66353" y="35905"/>
                  <a:pt x="66216" y="35905"/>
                </a:cubicBezTo>
                <a:cubicBezTo>
                  <a:pt x="66102" y="35905"/>
                  <a:pt x="65965" y="35882"/>
                  <a:pt x="65828" y="35882"/>
                </a:cubicBezTo>
                <a:lnTo>
                  <a:pt x="65737" y="35859"/>
                </a:lnTo>
                <a:cubicBezTo>
                  <a:pt x="65646" y="35859"/>
                  <a:pt x="65577" y="35859"/>
                  <a:pt x="65509" y="35836"/>
                </a:cubicBezTo>
                <a:cubicBezTo>
                  <a:pt x="65144" y="35836"/>
                  <a:pt x="64687" y="35791"/>
                  <a:pt x="64436" y="35631"/>
                </a:cubicBezTo>
                <a:cubicBezTo>
                  <a:pt x="64322" y="35563"/>
                  <a:pt x="64208" y="35471"/>
                  <a:pt x="64094" y="35357"/>
                </a:cubicBezTo>
                <a:cubicBezTo>
                  <a:pt x="63979" y="35266"/>
                  <a:pt x="63865" y="35152"/>
                  <a:pt x="63751" y="35060"/>
                </a:cubicBezTo>
                <a:lnTo>
                  <a:pt x="63660" y="34992"/>
                </a:lnTo>
                <a:lnTo>
                  <a:pt x="63660" y="34946"/>
                </a:lnTo>
                <a:cubicBezTo>
                  <a:pt x="63660" y="34901"/>
                  <a:pt x="63683" y="34855"/>
                  <a:pt x="63683" y="34809"/>
                </a:cubicBezTo>
                <a:lnTo>
                  <a:pt x="63706" y="34741"/>
                </a:lnTo>
                <a:lnTo>
                  <a:pt x="63683" y="34672"/>
                </a:lnTo>
                <a:cubicBezTo>
                  <a:pt x="63637" y="34376"/>
                  <a:pt x="63477" y="34147"/>
                  <a:pt x="63226" y="33988"/>
                </a:cubicBezTo>
                <a:cubicBezTo>
                  <a:pt x="62998" y="33805"/>
                  <a:pt x="62747" y="33691"/>
                  <a:pt x="62473" y="33645"/>
                </a:cubicBezTo>
                <a:cubicBezTo>
                  <a:pt x="62496" y="33554"/>
                  <a:pt x="62496" y="33463"/>
                  <a:pt x="62473" y="33348"/>
                </a:cubicBezTo>
                <a:cubicBezTo>
                  <a:pt x="62427" y="33189"/>
                  <a:pt x="62290" y="33052"/>
                  <a:pt x="62108" y="32938"/>
                </a:cubicBezTo>
                <a:cubicBezTo>
                  <a:pt x="61879" y="32823"/>
                  <a:pt x="61628" y="32801"/>
                  <a:pt x="61400" y="32755"/>
                </a:cubicBezTo>
                <a:cubicBezTo>
                  <a:pt x="61263" y="32732"/>
                  <a:pt x="61149" y="32732"/>
                  <a:pt x="61081" y="32687"/>
                </a:cubicBezTo>
                <a:cubicBezTo>
                  <a:pt x="60875" y="32618"/>
                  <a:pt x="60670" y="32595"/>
                  <a:pt x="60464" y="32595"/>
                </a:cubicBezTo>
                <a:cubicBezTo>
                  <a:pt x="60076" y="32595"/>
                  <a:pt x="59688" y="32709"/>
                  <a:pt x="59300" y="32938"/>
                </a:cubicBezTo>
                <a:cubicBezTo>
                  <a:pt x="59163" y="33029"/>
                  <a:pt x="58958" y="33075"/>
                  <a:pt x="58752" y="33097"/>
                </a:cubicBezTo>
                <a:cubicBezTo>
                  <a:pt x="58638" y="33120"/>
                  <a:pt x="58524" y="33143"/>
                  <a:pt x="58410" y="33189"/>
                </a:cubicBezTo>
                <a:cubicBezTo>
                  <a:pt x="57931" y="33326"/>
                  <a:pt x="57680" y="33485"/>
                  <a:pt x="57292" y="33805"/>
                </a:cubicBezTo>
                <a:cubicBezTo>
                  <a:pt x="57246" y="33851"/>
                  <a:pt x="57177" y="33896"/>
                  <a:pt x="57132" y="33942"/>
                </a:cubicBezTo>
                <a:cubicBezTo>
                  <a:pt x="57018" y="33645"/>
                  <a:pt x="56858" y="33348"/>
                  <a:pt x="56356" y="33280"/>
                </a:cubicBezTo>
                <a:lnTo>
                  <a:pt x="56264" y="33280"/>
                </a:lnTo>
                <a:cubicBezTo>
                  <a:pt x="56082" y="33280"/>
                  <a:pt x="55899" y="33348"/>
                  <a:pt x="55762" y="33394"/>
                </a:cubicBezTo>
                <a:cubicBezTo>
                  <a:pt x="55671" y="33440"/>
                  <a:pt x="55580" y="33463"/>
                  <a:pt x="55511" y="33463"/>
                </a:cubicBezTo>
                <a:lnTo>
                  <a:pt x="55488" y="33463"/>
                </a:lnTo>
                <a:cubicBezTo>
                  <a:pt x="55420" y="33417"/>
                  <a:pt x="55351" y="33326"/>
                  <a:pt x="55260" y="33257"/>
                </a:cubicBezTo>
                <a:cubicBezTo>
                  <a:pt x="55169" y="33143"/>
                  <a:pt x="55078" y="33052"/>
                  <a:pt x="54963" y="32960"/>
                </a:cubicBezTo>
                <a:cubicBezTo>
                  <a:pt x="54872" y="32892"/>
                  <a:pt x="54781" y="32846"/>
                  <a:pt x="54690" y="32801"/>
                </a:cubicBezTo>
                <a:cubicBezTo>
                  <a:pt x="54621" y="32732"/>
                  <a:pt x="54530" y="32687"/>
                  <a:pt x="54461" y="32641"/>
                </a:cubicBezTo>
                <a:lnTo>
                  <a:pt x="54438" y="32618"/>
                </a:lnTo>
                <a:cubicBezTo>
                  <a:pt x="54279" y="32481"/>
                  <a:pt x="54142" y="32367"/>
                  <a:pt x="53845" y="32321"/>
                </a:cubicBezTo>
                <a:cubicBezTo>
                  <a:pt x="53799" y="32321"/>
                  <a:pt x="53731" y="32321"/>
                  <a:pt x="53685" y="32321"/>
                </a:cubicBezTo>
                <a:cubicBezTo>
                  <a:pt x="53571" y="32298"/>
                  <a:pt x="53274" y="32298"/>
                  <a:pt x="53183" y="32230"/>
                </a:cubicBezTo>
                <a:lnTo>
                  <a:pt x="53183" y="32230"/>
                </a:lnTo>
                <a:lnTo>
                  <a:pt x="53206" y="31956"/>
                </a:lnTo>
                <a:lnTo>
                  <a:pt x="52978" y="31842"/>
                </a:lnTo>
                <a:cubicBezTo>
                  <a:pt x="52886" y="31796"/>
                  <a:pt x="52772" y="31774"/>
                  <a:pt x="52658" y="31774"/>
                </a:cubicBezTo>
                <a:cubicBezTo>
                  <a:pt x="52498" y="31774"/>
                  <a:pt x="52339" y="31819"/>
                  <a:pt x="52202" y="31865"/>
                </a:cubicBezTo>
                <a:cubicBezTo>
                  <a:pt x="52110" y="31888"/>
                  <a:pt x="52019" y="31910"/>
                  <a:pt x="51973" y="31910"/>
                </a:cubicBezTo>
                <a:cubicBezTo>
                  <a:pt x="51905" y="31910"/>
                  <a:pt x="51814" y="31888"/>
                  <a:pt x="51745" y="31865"/>
                </a:cubicBezTo>
                <a:cubicBezTo>
                  <a:pt x="51608" y="31819"/>
                  <a:pt x="51471" y="31796"/>
                  <a:pt x="51289" y="31796"/>
                </a:cubicBezTo>
                <a:cubicBezTo>
                  <a:pt x="51266" y="31796"/>
                  <a:pt x="51220" y="31796"/>
                  <a:pt x="51197" y="31796"/>
                </a:cubicBezTo>
                <a:cubicBezTo>
                  <a:pt x="50923" y="31819"/>
                  <a:pt x="50672" y="31956"/>
                  <a:pt x="50467" y="32070"/>
                </a:cubicBezTo>
                <a:lnTo>
                  <a:pt x="50353" y="32116"/>
                </a:lnTo>
                <a:cubicBezTo>
                  <a:pt x="50124" y="32230"/>
                  <a:pt x="49965" y="32390"/>
                  <a:pt x="49782" y="32572"/>
                </a:cubicBezTo>
                <a:lnTo>
                  <a:pt x="49714" y="32641"/>
                </a:lnTo>
                <a:lnTo>
                  <a:pt x="49645" y="32641"/>
                </a:lnTo>
                <a:cubicBezTo>
                  <a:pt x="48938" y="32687"/>
                  <a:pt x="48458" y="32869"/>
                  <a:pt x="48207" y="33234"/>
                </a:cubicBezTo>
                <a:cubicBezTo>
                  <a:pt x="48139" y="33326"/>
                  <a:pt x="48116" y="33417"/>
                  <a:pt x="48070" y="33485"/>
                </a:cubicBezTo>
                <a:cubicBezTo>
                  <a:pt x="48002" y="33600"/>
                  <a:pt x="47979" y="33668"/>
                  <a:pt x="47888" y="33736"/>
                </a:cubicBezTo>
                <a:cubicBezTo>
                  <a:pt x="47751" y="33873"/>
                  <a:pt x="47545" y="33965"/>
                  <a:pt x="47363" y="34079"/>
                </a:cubicBezTo>
                <a:cubicBezTo>
                  <a:pt x="47134" y="34170"/>
                  <a:pt x="46929" y="34284"/>
                  <a:pt x="46723" y="34444"/>
                </a:cubicBezTo>
                <a:cubicBezTo>
                  <a:pt x="46564" y="34581"/>
                  <a:pt x="46518" y="34695"/>
                  <a:pt x="46472" y="34786"/>
                </a:cubicBezTo>
                <a:lnTo>
                  <a:pt x="46427" y="34786"/>
                </a:lnTo>
                <a:cubicBezTo>
                  <a:pt x="46313" y="34809"/>
                  <a:pt x="46199" y="34832"/>
                  <a:pt x="46084" y="34855"/>
                </a:cubicBezTo>
                <a:cubicBezTo>
                  <a:pt x="45628" y="34923"/>
                  <a:pt x="45057" y="35015"/>
                  <a:pt x="44624" y="35494"/>
                </a:cubicBezTo>
                <a:cubicBezTo>
                  <a:pt x="44555" y="35563"/>
                  <a:pt x="44509" y="35631"/>
                  <a:pt x="44464" y="35699"/>
                </a:cubicBezTo>
                <a:cubicBezTo>
                  <a:pt x="44441" y="35745"/>
                  <a:pt x="44395" y="35814"/>
                  <a:pt x="44350" y="35836"/>
                </a:cubicBezTo>
                <a:lnTo>
                  <a:pt x="44281" y="35836"/>
                </a:lnTo>
                <a:lnTo>
                  <a:pt x="44190" y="35859"/>
                </a:lnTo>
                <a:lnTo>
                  <a:pt x="44121" y="35859"/>
                </a:lnTo>
                <a:cubicBezTo>
                  <a:pt x="44053" y="35859"/>
                  <a:pt x="43962" y="35836"/>
                  <a:pt x="43870" y="35836"/>
                </a:cubicBezTo>
                <a:cubicBezTo>
                  <a:pt x="43779" y="35836"/>
                  <a:pt x="43688" y="35836"/>
                  <a:pt x="43574" y="35836"/>
                </a:cubicBezTo>
                <a:cubicBezTo>
                  <a:pt x="43391" y="35836"/>
                  <a:pt x="43117" y="35836"/>
                  <a:pt x="42843" y="35996"/>
                </a:cubicBezTo>
                <a:cubicBezTo>
                  <a:pt x="42729" y="36042"/>
                  <a:pt x="42615" y="36110"/>
                  <a:pt x="42501" y="36179"/>
                </a:cubicBezTo>
                <a:cubicBezTo>
                  <a:pt x="42318" y="36270"/>
                  <a:pt x="42158" y="36361"/>
                  <a:pt x="41976" y="36430"/>
                </a:cubicBezTo>
                <a:cubicBezTo>
                  <a:pt x="41930" y="36453"/>
                  <a:pt x="41862" y="36476"/>
                  <a:pt x="41793" y="36476"/>
                </a:cubicBezTo>
                <a:cubicBezTo>
                  <a:pt x="41611" y="36498"/>
                  <a:pt x="41382" y="36521"/>
                  <a:pt x="41177" y="36681"/>
                </a:cubicBezTo>
                <a:cubicBezTo>
                  <a:pt x="41108" y="36749"/>
                  <a:pt x="41040" y="36818"/>
                  <a:pt x="40994" y="36864"/>
                </a:cubicBezTo>
                <a:lnTo>
                  <a:pt x="40926" y="36932"/>
                </a:lnTo>
                <a:lnTo>
                  <a:pt x="40880" y="36932"/>
                </a:lnTo>
                <a:moveTo>
                  <a:pt x="83997" y="29605"/>
                </a:moveTo>
                <a:cubicBezTo>
                  <a:pt x="83997" y="29628"/>
                  <a:pt x="84020" y="29628"/>
                  <a:pt x="84020" y="29628"/>
                </a:cubicBezTo>
                <a:lnTo>
                  <a:pt x="84043" y="29582"/>
                </a:lnTo>
                <a:lnTo>
                  <a:pt x="84043" y="29582"/>
                </a:lnTo>
                <a:cubicBezTo>
                  <a:pt x="84020" y="29605"/>
                  <a:pt x="83997" y="29605"/>
                  <a:pt x="83997" y="29605"/>
                </a:cubicBezTo>
                <a:moveTo>
                  <a:pt x="5136" y="36864"/>
                </a:moveTo>
                <a:cubicBezTo>
                  <a:pt x="5136" y="36864"/>
                  <a:pt x="5113" y="36864"/>
                  <a:pt x="5113" y="36864"/>
                </a:cubicBezTo>
                <a:lnTo>
                  <a:pt x="5136" y="36864"/>
                </a:lnTo>
                <a:close/>
                <a:moveTo>
                  <a:pt x="5547" y="36818"/>
                </a:moveTo>
                <a:lnTo>
                  <a:pt x="5547" y="36818"/>
                </a:lnTo>
                <a:lnTo>
                  <a:pt x="5547" y="36818"/>
                </a:lnTo>
                <a:close/>
                <a:moveTo>
                  <a:pt x="5547" y="36818"/>
                </a:moveTo>
                <a:cubicBezTo>
                  <a:pt x="5661" y="36795"/>
                  <a:pt x="5775" y="36749"/>
                  <a:pt x="5866" y="36727"/>
                </a:cubicBezTo>
                <a:cubicBezTo>
                  <a:pt x="5775" y="36749"/>
                  <a:pt x="5661" y="36795"/>
                  <a:pt x="5547" y="36818"/>
                </a:cubicBezTo>
                <a:close/>
                <a:moveTo>
                  <a:pt x="5866" y="36727"/>
                </a:moveTo>
                <a:cubicBezTo>
                  <a:pt x="6117" y="36612"/>
                  <a:pt x="6323" y="36430"/>
                  <a:pt x="6574" y="36339"/>
                </a:cubicBezTo>
                <a:cubicBezTo>
                  <a:pt x="6323" y="36430"/>
                  <a:pt x="6117" y="36612"/>
                  <a:pt x="5866" y="36727"/>
                </a:cubicBezTo>
                <a:close/>
                <a:moveTo>
                  <a:pt x="111342" y="36658"/>
                </a:moveTo>
                <a:cubicBezTo>
                  <a:pt x="111251" y="36658"/>
                  <a:pt x="111159" y="36635"/>
                  <a:pt x="111068" y="36590"/>
                </a:cubicBezTo>
                <a:cubicBezTo>
                  <a:pt x="110954" y="36544"/>
                  <a:pt x="110863" y="36476"/>
                  <a:pt x="110748" y="36430"/>
                </a:cubicBezTo>
                <a:cubicBezTo>
                  <a:pt x="110863" y="36476"/>
                  <a:pt x="110954" y="36544"/>
                  <a:pt x="111068" y="36590"/>
                </a:cubicBezTo>
                <a:cubicBezTo>
                  <a:pt x="111159" y="36635"/>
                  <a:pt x="111251" y="36658"/>
                  <a:pt x="111342" y="36658"/>
                </a:cubicBezTo>
                <a:cubicBezTo>
                  <a:pt x="111479" y="36658"/>
                  <a:pt x="111616" y="36612"/>
                  <a:pt x="111730" y="36544"/>
                </a:cubicBezTo>
                <a:cubicBezTo>
                  <a:pt x="111616" y="36612"/>
                  <a:pt x="111479" y="36658"/>
                  <a:pt x="111342" y="36658"/>
                </a:cubicBezTo>
                <a:close/>
                <a:moveTo>
                  <a:pt x="102577" y="36635"/>
                </a:moveTo>
                <a:lnTo>
                  <a:pt x="102577" y="36635"/>
                </a:lnTo>
                <a:lnTo>
                  <a:pt x="102577" y="36635"/>
                </a:lnTo>
                <a:close/>
                <a:moveTo>
                  <a:pt x="102577" y="36635"/>
                </a:moveTo>
                <a:cubicBezTo>
                  <a:pt x="102600" y="36224"/>
                  <a:pt x="103056" y="36247"/>
                  <a:pt x="103307" y="36110"/>
                </a:cubicBezTo>
                <a:cubicBezTo>
                  <a:pt x="103056" y="36247"/>
                  <a:pt x="102600" y="36224"/>
                  <a:pt x="102577" y="36635"/>
                </a:cubicBezTo>
                <a:close/>
                <a:moveTo>
                  <a:pt x="110657" y="36407"/>
                </a:moveTo>
                <a:cubicBezTo>
                  <a:pt x="110452" y="36361"/>
                  <a:pt x="110109" y="36407"/>
                  <a:pt x="109972" y="36247"/>
                </a:cubicBezTo>
                <a:cubicBezTo>
                  <a:pt x="109858" y="36133"/>
                  <a:pt x="109881" y="36019"/>
                  <a:pt x="109790" y="35905"/>
                </a:cubicBezTo>
                <a:cubicBezTo>
                  <a:pt x="109881" y="36019"/>
                  <a:pt x="109858" y="36133"/>
                  <a:pt x="109972" y="36247"/>
                </a:cubicBezTo>
                <a:cubicBezTo>
                  <a:pt x="110109" y="36407"/>
                  <a:pt x="110452" y="36361"/>
                  <a:pt x="110657" y="36407"/>
                </a:cubicBezTo>
                <a:close/>
                <a:moveTo>
                  <a:pt x="43026" y="36339"/>
                </a:moveTo>
                <a:cubicBezTo>
                  <a:pt x="43186" y="36247"/>
                  <a:pt x="43368" y="36224"/>
                  <a:pt x="43551" y="36224"/>
                </a:cubicBezTo>
                <a:cubicBezTo>
                  <a:pt x="43368" y="36224"/>
                  <a:pt x="43186" y="36247"/>
                  <a:pt x="43026" y="36339"/>
                </a:cubicBezTo>
                <a:close/>
                <a:moveTo>
                  <a:pt x="94383" y="36293"/>
                </a:moveTo>
                <a:cubicBezTo>
                  <a:pt x="94291" y="36293"/>
                  <a:pt x="94200" y="36270"/>
                  <a:pt x="94132" y="36247"/>
                </a:cubicBezTo>
                <a:cubicBezTo>
                  <a:pt x="94200" y="36270"/>
                  <a:pt x="94291" y="36293"/>
                  <a:pt x="94383" y="36293"/>
                </a:cubicBezTo>
                <a:cubicBezTo>
                  <a:pt x="94588" y="36293"/>
                  <a:pt x="94794" y="36247"/>
                  <a:pt x="94976" y="36224"/>
                </a:cubicBezTo>
                <a:cubicBezTo>
                  <a:pt x="94794" y="36247"/>
                  <a:pt x="94588" y="36293"/>
                  <a:pt x="94383" y="36293"/>
                </a:cubicBezTo>
                <a:close/>
                <a:moveTo>
                  <a:pt x="66216" y="36270"/>
                </a:moveTo>
                <a:cubicBezTo>
                  <a:pt x="66125" y="36270"/>
                  <a:pt x="66034" y="36270"/>
                  <a:pt x="65942" y="36270"/>
                </a:cubicBezTo>
                <a:cubicBezTo>
                  <a:pt x="66034" y="36270"/>
                  <a:pt x="66125" y="36270"/>
                  <a:pt x="66216" y="36270"/>
                </a:cubicBezTo>
                <a:cubicBezTo>
                  <a:pt x="66376" y="36270"/>
                  <a:pt x="66536" y="36270"/>
                  <a:pt x="66696" y="36202"/>
                </a:cubicBezTo>
                <a:cubicBezTo>
                  <a:pt x="66536" y="36270"/>
                  <a:pt x="66376" y="36270"/>
                  <a:pt x="66216" y="36270"/>
                </a:cubicBezTo>
                <a:moveTo>
                  <a:pt x="95090" y="36247"/>
                </a:moveTo>
                <a:cubicBezTo>
                  <a:pt x="95067" y="36247"/>
                  <a:pt x="95022" y="36247"/>
                  <a:pt x="94976" y="36224"/>
                </a:cubicBezTo>
                <a:cubicBezTo>
                  <a:pt x="95022" y="36247"/>
                  <a:pt x="95067" y="36247"/>
                  <a:pt x="95090" y="36247"/>
                </a:cubicBezTo>
                <a:cubicBezTo>
                  <a:pt x="95182" y="36247"/>
                  <a:pt x="95250" y="36224"/>
                  <a:pt x="95341" y="36202"/>
                </a:cubicBezTo>
                <a:cubicBezTo>
                  <a:pt x="95250" y="36224"/>
                  <a:pt x="95182" y="36247"/>
                  <a:pt x="95090" y="36247"/>
                </a:cubicBezTo>
                <a:close/>
                <a:moveTo>
                  <a:pt x="65532" y="36247"/>
                </a:moveTo>
                <a:cubicBezTo>
                  <a:pt x="65121" y="36202"/>
                  <a:pt x="64573" y="36202"/>
                  <a:pt x="64231" y="35973"/>
                </a:cubicBezTo>
                <a:cubicBezTo>
                  <a:pt x="63979" y="35814"/>
                  <a:pt x="63797" y="35585"/>
                  <a:pt x="63569" y="35403"/>
                </a:cubicBezTo>
                <a:cubicBezTo>
                  <a:pt x="63797" y="35585"/>
                  <a:pt x="63979" y="35814"/>
                  <a:pt x="64231" y="35973"/>
                </a:cubicBezTo>
                <a:cubicBezTo>
                  <a:pt x="64573" y="36202"/>
                  <a:pt x="65121" y="36202"/>
                  <a:pt x="65532" y="36247"/>
                </a:cubicBezTo>
                <a:close/>
                <a:moveTo>
                  <a:pt x="44144" y="36224"/>
                </a:moveTo>
                <a:lnTo>
                  <a:pt x="44190" y="36224"/>
                </a:lnTo>
                <a:cubicBezTo>
                  <a:pt x="44350" y="36224"/>
                  <a:pt x="44441" y="36247"/>
                  <a:pt x="44578" y="36156"/>
                </a:cubicBezTo>
                <a:cubicBezTo>
                  <a:pt x="44441" y="36247"/>
                  <a:pt x="44350" y="36224"/>
                  <a:pt x="44190" y="36224"/>
                </a:cubicBezTo>
                <a:cubicBezTo>
                  <a:pt x="44190" y="36224"/>
                  <a:pt x="44167" y="36224"/>
                  <a:pt x="44144" y="36224"/>
                </a:cubicBezTo>
                <a:moveTo>
                  <a:pt x="66696" y="36202"/>
                </a:moveTo>
                <a:cubicBezTo>
                  <a:pt x="66855" y="36156"/>
                  <a:pt x="67015" y="36042"/>
                  <a:pt x="67175" y="36019"/>
                </a:cubicBezTo>
                <a:cubicBezTo>
                  <a:pt x="67015" y="36042"/>
                  <a:pt x="66855" y="36156"/>
                  <a:pt x="66696" y="36202"/>
                </a:cubicBezTo>
                <a:close/>
                <a:moveTo>
                  <a:pt x="103855" y="36019"/>
                </a:moveTo>
                <a:cubicBezTo>
                  <a:pt x="103855" y="36019"/>
                  <a:pt x="103855" y="36019"/>
                  <a:pt x="103832" y="36019"/>
                </a:cubicBezTo>
                <a:cubicBezTo>
                  <a:pt x="103855" y="36019"/>
                  <a:pt x="103855" y="36019"/>
                  <a:pt x="103855" y="36019"/>
                </a:cubicBezTo>
                <a:lnTo>
                  <a:pt x="103901" y="36019"/>
                </a:lnTo>
                <a:cubicBezTo>
                  <a:pt x="103901" y="36019"/>
                  <a:pt x="103878" y="36019"/>
                  <a:pt x="103855" y="36019"/>
                </a:cubicBezTo>
                <a:moveTo>
                  <a:pt x="103901" y="36019"/>
                </a:moveTo>
                <a:cubicBezTo>
                  <a:pt x="103992" y="35973"/>
                  <a:pt x="104106" y="35814"/>
                  <a:pt x="104175" y="35722"/>
                </a:cubicBezTo>
                <a:cubicBezTo>
                  <a:pt x="104106" y="35814"/>
                  <a:pt x="103992" y="35973"/>
                  <a:pt x="103901" y="36019"/>
                </a:cubicBezTo>
                <a:close/>
                <a:moveTo>
                  <a:pt x="103787" y="35996"/>
                </a:moveTo>
                <a:cubicBezTo>
                  <a:pt x="103764" y="35973"/>
                  <a:pt x="103741" y="35973"/>
                  <a:pt x="103718" y="35973"/>
                </a:cubicBezTo>
                <a:cubicBezTo>
                  <a:pt x="103741" y="35973"/>
                  <a:pt x="103764" y="35973"/>
                  <a:pt x="103787" y="35996"/>
                </a:cubicBezTo>
                <a:close/>
                <a:moveTo>
                  <a:pt x="44920" y="35745"/>
                </a:moveTo>
                <a:cubicBezTo>
                  <a:pt x="45331" y="35289"/>
                  <a:pt x="45925" y="35289"/>
                  <a:pt x="46472" y="35174"/>
                </a:cubicBezTo>
                <a:cubicBezTo>
                  <a:pt x="45925" y="35289"/>
                  <a:pt x="45331" y="35289"/>
                  <a:pt x="44920" y="35745"/>
                </a:cubicBezTo>
                <a:close/>
                <a:moveTo>
                  <a:pt x="92899" y="35722"/>
                </a:moveTo>
                <a:cubicBezTo>
                  <a:pt x="92785" y="35677"/>
                  <a:pt x="92694" y="35608"/>
                  <a:pt x="92625" y="35494"/>
                </a:cubicBezTo>
                <a:cubicBezTo>
                  <a:pt x="92694" y="35608"/>
                  <a:pt x="92785" y="35677"/>
                  <a:pt x="92899" y="35722"/>
                </a:cubicBezTo>
                <a:close/>
                <a:moveTo>
                  <a:pt x="109425" y="35677"/>
                </a:moveTo>
                <a:cubicBezTo>
                  <a:pt x="109288" y="35517"/>
                  <a:pt x="109310" y="35243"/>
                  <a:pt x="109128" y="35243"/>
                </a:cubicBezTo>
                <a:cubicBezTo>
                  <a:pt x="109105" y="35243"/>
                  <a:pt x="109059" y="35266"/>
                  <a:pt x="109014" y="35289"/>
                </a:cubicBezTo>
                <a:cubicBezTo>
                  <a:pt x="109059" y="35266"/>
                  <a:pt x="109105" y="35243"/>
                  <a:pt x="109128" y="35243"/>
                </a:cubicBezTo>
                <a:cubicBezTo>
                  <a:pt x="109310" y="35243"/>
                  <a:pt x="109288" y="35517"/>
                  <a:pt x="109425" y="35677"/>
                </a:cubicBezTo>
                <a:moveTo>
                  <a:pt x="96734" y="35608"/>
                </a:moveTo>
                <a:cubicBezTo>
                  <a:pt x="96916" y="35471"/>
                  <a:pt x="97076" y="35266"/>
                  <a:pt x="97259" y="35152"/>
                </a:cubicBezTo>
                <a:cubicBezTo>
                  <a:pt x="97076" y="35266"/>
                  <a:pt x="96916" y="35471"/>
                  <a:pt x="96734" y="35608"/>
                </a:cubicBezTo>
                <a:close/>
                <a:moveTo>
                  <a:pt x="108649" y="35585"/>
                </a:moveTo>
                <a:lnTo>
                  <a:pt x="108694" y="35563"/>
                </a:lnTo>
                <a:cubicBezTo>
                  <a:pt x="108671" y="35585"/>
                  <a:pt x="108649" y="35585"/>
                  <a:pt x="108649" y="35585"/>
                </a:cubicBezTo>
                <a:close/>
                <a:moveTo>
                  <a:pt x="108557" y="35563"/>
                </a:moveTo>
                <a:cubicBezTo>
                  <a:pt x="108443" y="35517"/>
                  <a:pt x="108329" y="35403"/>
                  <a:pt x="108261" y="35311"/>
                </a:cubicBezTo>
                <a:cubicBezTo>
                  <a:pt x="108329" y="35403"/>
                  <a:pt x="108443" y="35517"/>
                  <a:pt x="108557" y="35563"/>
                </a:cubicBezTo>
                <a:close/>
                <a:moveTo>
                  <a:pt x="92580" y="35471"/>
                </a:moveTo>
                <a:cubicBezTo>
                  <a:pt x="92580" y="35471"/>
                  <a:pt x="92580" y="35471"/>
                  <a:pt x="92580" y="35471"/>
                </a:cubicBezTo>
                <a:cubicBezTo>
                  <a:pt x="92580" y="35471"/>
                  <a:pt x="92580" y="35471"/>
                  <a:pt x="92580" y="35471"/>
                </a:cubicBezTo>
                <a:close/>
                <a:moveTo>
                  <a:pt x="92580" y="35471"/>
                </a:moveTo>
                <a:cubicBezTo>
                  <a:pt x="92488" y="35426"/>
                  <a:pt x="92397" y="35403"/>
                  <a:pt x="92306" y="35403"/>
                </a:cubicBezTo>
                <a:cubicBezTo>
                  <a:pt x="92260" y="35403"/>
                  <a:pt x="92214" y="35403"/>
                  <a:pt x="92169" y="35403"/>
                </a:cubicBezTo>
                <a:cubicBezTo>
                  <a:pt x="92214" y="35403"/>
                  <a:pt x="92260" y="35403"/>
                  <a:pt x="92306" y="35403"/>
                </a:cubicBezTo>
                <a:cubicBezTo>
                  <a:pt x="92397" y="35403"/>
                  <a:pt x="92488" y="35426"/>
                  <a:pt x="92580" y="35471"/>
                </a:cubicBezTo>
                <a:close/>
                <a:moveTo>
                  <a:pt x="21981" y="35380"/>
                </a:moveTo>
                <a:cubicBezTo>
                  <a:pt x="21958" y="35380"/>
                  <a:pt x="21935" y="35380"/>
                  <a:pt x="21912" y="35380"/>
                </a:cubicBezTo>
                <a:lnTo>
                  <a:pt x="21981" y="35380"/>
                </a:lnTo>
                <a:cubicBezTo>
                  <a:pt x="22095" y="35380"/>
                  <a:pt x="22186" y="35334"/>
                  <a:pt x="22255" y="35266"/>
                </a:cubicBezTo>
                <a:cubicBezTo>
                  <a:pt x="22186" y="35334"/>
                  <a:pt x="22095" y="35380"/>
                  <a:pt x="21981" y="35380"/>
                </a:cubicBezTo>
                <a:close/>
                <a:moveTo>
                  <a:pt x="8103" y="35380"/>
                </a:moveTo>
                <a:cubicBezTo>
                  <a:pt x="8172" y="35106"/>
                  <a:pt x="8240" y="34901"/>
                  <a:pt x="8445" y="34741"/>
                </a:cubicBezTo>
                <a:cubicBezTo>
                  <a:pt x="8240" y="34901"/>
                  <a:pt x="8172" y="35106"/>
                  <a:pt x="8103" y="35380"/>
                </a:cubicBezTo>
                <a:close/>
                <a:moveTo>
                  <a:pt x="22255" y="35266"/>
                </a:moveTo>
                <a:lnTo>
                  <a:pt x="22255" y="35266"/>
                </a:lnTo>
                <a:lnTo>
                  <a:pt x="22255" y="35266"/>
                </a:lnTo>
                <a:close/>
                <a:moveTo>
                  <a:pt x="105202" y="35266"/>
                </a:moveTo>
                <a:lnTo>
                  <a:pt x="105225" y="35266"/>
                </a:lnTo>
                <a:cubicBezTo>
                  <a:pt x="105225" y="35266"/>
                  <a:pt x="105202" y="35266"/>
                  <a:pt x="105202" y="35266"/>
                </a:cubicBezTo>
                <a:close/>
                <a:moveTo>
                  <a:pt x="104517" y="35266"/>
                </a:moveTo>
                <a:cubicBezTo>
                  <a:pt x="104586" y="35129"/>
                  <a:pt x="104654" y="35060"/>
                  <a:pt x="104723" y="35060"/>
                </a:cubicBezTo>
                <a:cubicBezTo>
                  <a:pt x="104837" y="35060"/>
                  <a:pt x="104951" y="35220"/>
                  <a:pt x="105133" y="35266"/>
                </a:cubicBezTo>
                <a:cubicBezTo>
                  <a:pt x="105065" y="35243"/>
                  <a:pt x="104997" y="35220"/>
                  <a:pt x="104928" y="35174"/>
                </a:cubicBezTo>
                <a:cubicBezTo>
                  <a:pt x="104860" y="35129"/>
                  <a:pt x="104791" y="35060"/>
                  <a:pt x="104723" y="35060"/>
                </a:cubicBezTo>
                <a:cubicBezTo>
                  <a:pt x="104654" y="35060"/>
                  <a:pt x="104586" y="35129"/>
                  <a:pt x="104517" y="35266"/>
                </a:cubicBezTo>
                <a:moveTo>
                  <a:pt x="114537" y="35174"/>
                </a:moveTo>
                <a:cubicBezTo>
                  <a:pt x="114515" y="35174"/>
                  <a:pt x="114492" y="35174"/>
                  <a:pt x="114446" y="35174"/>
                </a:cubicBezTo>
                <a:cubicBezTo>
                  <a:pt x="114492" y="35174"/>
                  <a:pt x="114515" y="35174"/>
                  <a:pt x="114537" y="35174"/>
                </a:cubicBezTo>
                <a:lnTo>
                  <a:pt x="114583" y="35174"/>
                </a:lnTo>
                <a:cubicBezTo>
                  <a:pt x="114560" y="35174"/>
                  <a:pt x="114560" y="35174"/>
                  <a:pt x="114537" y="35174"/>
                </a:cubicBezTo>
                <a:close/>
                <a:moveTo>
                  <a:pt x="115747" y="35106"/>
                </a:moveTo>
                <a:lnTo>
                  <a:pt x="115747" y="35106"/>
                </a:lnTo>
                <a:lnTo>
                  <a:pt x="115747" y="35106"/>
                </a:lnTo>
                <a:close/>
                <a:moveTo>
                  <a:pt x="115747" y="35106"/>
                </a:moveTo>
                <a:lnTo>
                  <a:pt x="115747" y="35106"/>
                </a:lnTo>
                <a:lnTo>
                  <a:pt x="115747" y="35106"/>
                </a:lnTo>
                <a:close/>
                <a:moveTo>
                  <a:pt x="115747" y="35106"/>
                </a:moveTo>
                <a:cubicBezTo>
                  <a:pt x="115770" y="35106"/>
                  <a:pt x="115793" y="35106"/>
                  <a:pt x="115839" y="35083"/>
                </a:cubicBezTo>
                <a:cubicBezTo>
                  <a:pt x="115793" y="35106"/>
                  <a:pt x="115770" y="35106"/>
                  <a:pt x="115747" y="35106"/>
                </a:cubicBezTo>
                <a:close/>
                <a:moveTo>
                  <a:pt x="84111" y="35060"/>
                </a:moveTo>
                <a:cubicBezTo>
                  <a:pt x="84203" y="35060"/>
                  <a:pt x="84294" y="35060"/>
                  <a:pt x="84362" y="35038"/>
                </a:cubicBezTo>
                <a:cubicBezTo>
                  <a:pt x="84294" y="35060"/>
                  <a:pt x="84203" y="35060"/>
                  <a:pt x="84111" y="35060"/>
                </a:cubicBezTo>
                <a:close/>
                <a:moveTo>
                  <a:pt x="97943" y="35060"/>
                </a:moveTo>
                <a:cubicBezTo>
                  <a:pt x="97921" y="35060"/>
                  <a:pt x="97921" y="35060"/>
                  <a:pt x="97898" y="35060"/>
                </a:cubicBezTo>
                <a:cubicBezTo>
                  <a:pt x="97921" y="35060"/>
                  <a:pt x="97921" y="35060"/>
                  <a:pt x="97943" y="35060"/>
                </a:cubicBezTo>
                <a:close/>
                <a:moveTo>
                  <a:pt x="97943" y="35060"/>
                </a:moveTo>
                <a:cubicBezTo>
                  <a:pt x="98012" y="35060"/>
                  <a:pt x="98080" y="35038"/>
                  <a:pt x="98172" y="35038"/>
                </a:cubicBezTo>
                <a:cubicBezTo>
                  <a:pt x="98080" y="35038"/>
                  <a:pt x="98012" y="35060"/>
                  <a:pt x="97943" y="35060"/>
                </a:cubicBezTo>
                <a:close/>
                <a:moveTo>
                  <a:pt x="107211" y="34992"/>
                </a:moveTo>
                <a:cubicBezTo>
                  <a:pt x="107142" y="34992"/>
                  <a:pt x="107096" y="34992"/>
                  <a:pt x="107028" y="34969"/>
                </a:cubicBezTo>
                <a:cubicBezTo>
                  <a:pt x="107096" y="34992"/>
                  <a:pt x="107142" y="34992"/>
                  <a:pt x="107211" y="34992"/>
                </a:cubicBezTo>
                <a:cubicBezTo>
                  <a:pt x="107279" y="34992"/>
                  <a:pt x="107348" y="34992"/>
                  <a:pt x="107393" y="34969"/>
                </a:cubicBezTo>
                <a:cubicBezTo>
                  <a:pt x="107348" y="34992"/>
                  <a:pt x="107279" y="34992"/>
                  <a:pt x="107211" y="34992"/>
                </a:cubicBezTo>
                <a:moveTo>
                  <a:pt x="105658" y="34764"/>
                </a:moveTo>
                <a:cubicBezTo>
                  <a:pt x="105795" y="34718"/>
                  <a:pt x="106069" y="34695"/>
                  <a:pt x="106298" y="34695"/>
                </a:cubicBezTo>
                <a:cubicBezTo>
                  <a:pt x="106389" y="34695"/>
                  <a:pt x="106480" y="34695"/>
                  <a:pt x="106549" y="34695"/>
                </a:cubicBezTo>
                <a:cubicBezTo>
                  <a:pt x="106480" y="34695"/>
                  <a:pt x="106389" y="34695"/>
                  <a:pt x="106298" y="34695"/>
                </a:cubicBezTo>
                <a:cubicBezTo>
                  <a:pt x="106069" y="34695"/>
                  <a:pt x="105795" y="34718"/>
                  <a:pt x="105658" y="34764"/>
                </a:cubicBezTo>
                <a:close/>
                <a:moveTo>
                  <a:pt x="20383" y="34535"/>
                </a:moveTo>
                <a:lnTo>
                  <a:pt x="20383" y="34535"/>
                </a:lnTo>
                <a:lnTo>
                  <a:pt x="20383" y="34535"/>
                </a:lnTo>
                <a:cubicBezTo>
                  <a:pt x="20406" y="34535"/>
                  <a:pt x="20452" y="34535"/>
                  <a:pt x="20474" y="34535"/>
                </a:cubicBezTo>
                <a:cubicBezTo>
                  <a:pt x="20452" y="34535"/>
                  <a:pt x="20406" y="34535"/>
                  <a:pt x="20383" y="34535"/>
                </a:cubicBezTo>
                <a:close/>
                <a:moveTo>
                  <a:pt x="20748" y="34421"/>
                </a:moveTo>
                <a:cubicBezTo>
                  <a:pt x="20794" y="34421"/>
                  <a:pt x="20817" y="34398"/>
                  <a:pt x="20862" y="34398"/>
                </a:cubicBezTo>
                <a:lnTo>
                  <a:pt x="20862" y="34398"/>
                </a:lnTo>
                <a:lnTo>
                  <a:pt x="20862" y="34398"/>
                </a:lnTo>
                <a:cubicBezTo>
                  <a:pt x="20817" y="34398"/>
                  <a:pt x="20794" y="34421"/>
                  <a:pt x="20748" y="34421"/>
                </a:cubicBezTo>
                <a:close/>
                <a:moveTo>
                  <a:pt x="62998" y="34307"/>
                </a:moveTo>
                <a:cubicBezTo>
                  <a:pt x="62793" y="34125"/>
                  <a:pt x="62587" y="34033"/>
                  <a:pt x="62359" y="34010"/>
                </a:cubicBezTo>
                <a:cubicBezTo>
                  <a:pt x="62587" y="34033"/>
                  <a:pt x="62793" y="34125"/>
                  <a:pt x="62998" y="34307"/>
                </a:cubicBezTo>
                <a:close/>
                <a:moveTo>
                  <a:pt x="18603" y="34102"/>
                </a:moveTo>
                <a:lnTo>
                  <a:pt x="18603" y="34102"/>
                </a:lnTo>
                <a:lnTo>
                  <a:pt x="18603" y="34102"/>
                </a:lnTo>
                <a:cubicBezTo>
                  <a:pt x="18626" y="34102"/>
                  <a:pt x="18671" y="34102"/>
                  <a:pt x="18717" y="34102"/>
                </a:cubicBezTo>
                <a:cubicBezTo>
                  <a:pt x="18671" y="34102"/>
                  <a:pt x="18626" y="34102"/>
                  <a:pt x="18603" y="34102"/>
                </a:cubicBezTo>
                <a:moveTo>
                  <a:pt x="18740" y="34102"/>
                </a:moveTo>
                <a:cubicBezTo>
                  <a:pt x="18762" y="34102"/>
                  <a:pt x="18808" y="34102"/>
                  <a:pt x="18831" y="34102"/>
                </a:cubicBezTo>
                <a:cubicBezTo>
                  <a:pt x="18808" y="34102"/>
                  <a:pt x="18762" y="34102"/>
                  <a:pt x="18740" y="34102"/>
                </a:cubicBezTo>
                <a:close/>
                <a:moveTo>
                  <a:pt x="18831" y="34102"/>
                </a:moveTo>
                <a:lnTo>
                  <a:pt x="18831" y="34102"/>
                </a:lnTo>
                <a:lnTo>
                  <a:pt x="18831" y="34102"/>
                </a:lnTo>
                <a:close/>
                <a:moveTo>
                  <a:pt x="24263" y="34102"/>
                </a:moveTo>
                <a:cubicBezTo>
                  <a:pt x="24149" y="34102"/>
                  <a:pt x="24058" y="34033"/>
                  <a:pt x="23944" y="33988"/>
                </a:cubicBezTo>
                <a:cubicBezTo>
                  <a:pt x="23830" y="33919"/>
                  <a:pt x="23738" y="33873"/>
                  <a:pt x="23624" y="33873"/>
                </a:cubicBezTo>
                <a:cubicBezTo>
                  <a:pt x="23579" y="33873"/>
                  <a:pt x="23510" y="33873"/>
                  <a:pt x="23465" y="33896"/>
                </a:cubicBezTo>
                <a:cubicBezTo>
                  <a:pt x="23510" y="33873"/>
                  <a:pt x="23579" y="33873"/>
                  <a:pt x="23624" y="33873"/>
                </a:cubicBezTo>
                <a:cubicBezTo>
                  <a:pt x="23853" y="33873"/>
                  <a:pt x="24035" y="34102"/>
                  <a:pt x="24263" y="34102"/>
                </a:cubicBezTo>
                <a:cubicBezTo>
                  <a:pt x="24332" y="34102"/>
                  <a:pt x="24400" y="34079"/>
                  <a:pt x="24469" y="34010"/>
                </a:cubicBezTo>
                <a:cubicBezTo>
                  <a:pt x="24400" y="34079"/>
                  <a:pt x="24332" y="34102"/>
                  <a:pt x="24263" y="34102"/>
                </a:cubicBezTo>
                <a:close/>
                <a:moveTo>
                  <a:pt x="18466" y="34079"/>
                </a:moveTo>
                <a:cubicBezTo>
                  <a:pt x="18466" y="34079"/>
                  <a:pt x="18466" y="34079"/>
                  <a:pt x="18466" y="34079"/>
                </a:cubicBezTo>
                <a:cubicBezTo>
                  <a:pt x="18466" y="34079"/>
                  <a:pt x="18466" y="34079"/>
                  <a:pt x="18466" y="34079"/>
                </a:cubicBezTo>
                <a:close/>
                <a:moveTo>
                  <a:pt x="18466" y="34079"/>
                </a:moveTo>
                <a:cubicBezTo>
                  <a:pt x="18420" y="34056"/>
                  <a:pt x="18374" y="34010"/>
                  <a:pt x="18306" y="33942"/>
                </a:cubicBezTo>
                <a:cubicBezTo>
                  <a:pt x="18374" y="34010"/>
                  <a:pt x="18420" y="34056"/>
                  <a:pt x="18466" y="34079"/>
                </a:cubicBezTo>
                <a:close/>
                <a:moveTo>
                  <a:pt x="62245" y="34010"/>
                </a:moveTo>
                <a:cubicBezTo>
                  <a:pt x="62131" y="34010"/>
                  <a:pt x="62039" y="33988"/>
                  <a:pt x="61948" y="33896"/>
                </a:cubicBezTo>
                <a:cubicBezTo>
                  <a:pt x="62039" y="33988"/>
                  <a:pt x="62131" y="34010"/>
                  <a:pt x="62245" y="34010"/>
                </a:cubicBezTo>
                <a:lnTo>
                  <a:pt x="62359" y="34010"/>
                </a:lnTo>
                <a:cubicBezTo>
                  <a:pt x="62313" y="34010"/>
                  <a:pt x="62290" y="34010"/>
                  <a:pt x="62245" y="34010"/>
                </a:cubicBezTo>
                <a:close/>
                <a:moveTo>
                  <a:pt x="55511" y="33851"/>
                </a:moveTo>
                <a:cubicBezTo>
                  <a:pt x="55488" y="33851"/>
                  <a:pt x="55466" y="33851"/>
                  <a:pt x="55420" y="33851"/>
                </a:cubicBezTo>
                <a:cubicBezTo>
                  <a:pt x="55466" y="33851"/>
                  <a:pt x="55488" y="33851"/>
                  <a:pt x="55511" y="33851"/>
                </a:cubicBezTo>
                <a:cubicBezTo>
                  <a:pt x="55762" y="33851"/>
                  <a:pt x="56013" y="33668"/>
                  <a:pt x="56264" y="33668"/>
                </a:cubicBezTo>
                <a:lnTo>
                  <a:pt x="56264" y="33668"/>
                </a:lnTo>
                <a:lnTo>
                  <a:pt x="56264" y="33668"/>
                </a:lnTo>
                <a:cubicBezTo>
                  <a:pt x="56150" y="33668"/>
                  <a:pt x="56013" y="33714"/>
                  <a:pt x="55899" y="33759"/>
                </a:cubicBezTo>
                <a:cubicBezTo>
                  <a:pt x="55762" y="33805"/>
                  <a:pt x="55648" y="33851"/>
                  <a:pt x="55511" y="33851"/>
                </a:cubicBezTo>
                <a:close/>
                <a:moveTo>
                  <a:pt x="594" y="33600"/>
                </a:moveTo>
                <a:cubicBezTo>
                  <a:pt x="502" y="33600"/>
                  <a:pt x="388" y="33577"/>
                  <a:pt x="297" y="33508"/>
                </a:cubicBezTo>
                <a:cubicBezTo>
                  <a:pt x="297" y="33508"/>
                  <a:pt x="297" y="33508"/>
                  <a:pt x="297" y="33508"/>
                </a:cubicBezTo>
                <a:cubicBezTo>
                  <a:pt x="388" y="33577"/>
                  <a:pt x="502" y="33600"/>
                  <a:pt x="594" y="33600"/>
                </a:cubicBezTo>
                <a:cubicBezTo>
                  <a:pt x="731" y="33600"/>
                  <a:pt x="845" y="33577"/>
                  <a:pt x="982" y="33531"/>
                </a:cubicBezTo>
                <a:cubicBezTo>
                  <a:pt x="845" y="33577"/>
                  <a:pt x="731" y="33600"/>
                  <a:pt x="594" y="33600"/>
                </a:cubicBezTo>
                <a:moveTo>
                  <a:pt x="11961" y="33600"/>
                </a:moveTo>
                <a:cubicBezTo>
                  <a:pt x="11824" y="33600"/>
                  <a:pt x="11664" y="33577"/>
                  <a:pt x="11527" y="33577"/>
                </a:cubicBezTo>
                <a:cubicBezTo>
                  <a:pt x="11664" y="33577"/>
                  <a:pt x="11824" y="33600"/>
                  <a:pt x="11961" y="33600"/>
                </a:cubicBezTo>
                <a:cubicBezTo>
                  <a:pt x="12006" y="33600"/>
                  <a:pt x="12052" y="33600"/>
                  <a:pt x="12075" y="33600"/>
                </a:cubicBezTo>
                <a:cubicBezTo>
                  <a:pt x="12052" y="33600"/>
                  <a:pt x="12006" y="33600"/>
                  <a:pt x="11961" y="33600"/>
                </a:cubicBezTo>
                <a:moveTo>
                  <a:pt x="79067" y="33600"/>
                </a:moveTo>
                <a:cubicBezTo>
                  <a:pt x="79044" y="33600"/>
                  <a:pt x="79021" y="33600"/>
                  <a:pt x="78998" y="33577"/>
                </a:cubicBezTo>
                <a:lnTo>
                  <a:pt x="79067" y="33600"/>
                </a:lnTo>
                <a:cubicBezTo>
                  <a:pt x="79250" y="33600"/>
                  <a:pt x="79409" y="33485"/>
                  <a:pt x="79569" y="33371"/>
                </a:cubicBezTo>
                <a:cubicBezTo>
                  <a:pt x="79409" y="33485"/>
                  <a:pt x="79250" y="33600"/>
                  <a:pt x="79067" y="33600"/>
                </a:cubicBezTo>
                <a:close/>
                <a:moveTo>
                  <a:pt x="74160" y="33577"/>
                </a:moveTo>
                <a:lnTo>
                  <a:pt x="74114" y="33577"/>
                </a:lnTo>
                <a:lnTo>
                  <a:pt x="74160" y="33577"/>
                </a:lnTo>
                <a:cubicBezTo>
                  <a:pt x="74228" y="33577"/>
                  <a:pt x="74319" y="33577"/>
                  <a:pt x="74388" y="33577"/>
                </a:cubicBezTo>
                <a:cubicBezTo>
                  <a:pt x="75027" y="33508"/>
                  <a:pt x="75506" y="33029"/>
                  <a:pt x="76100" y="32778"/>
                </a:cubicBezTo>
                <a:cubicBezTo>
                  <a:pt x="75506" y="33029"/>
                  <a:pt x="75027" y="33508"/>
                  <a:pt x="74388" y="33577"/>
                </a:cubicBezTo>
                <a:cubicBezTo>
                  <a:pt x="74319" y="33577"/>
                  <a:pt x="74228" y="33577"/>
                  <a:pt x="74160" y="33577"/>
                </a:cubicBezTo>
                <a:moveTo>
                  <a:pt x="9998" y="33577"/>
                </a:moveTo>
                <a:cubicBezTo>
                  <a:pt x="10043" y="33554"/>
                  <a:pt x="10089" y="33554"/>
                  <a:pt x="10135" y="33554"/>
                </a:cubicBezTo>
                <a:cubicBezTo>
                  <a:pt x="10089" y="33554"/>
                  <a:pt x="10043" y="33554"/>
                  <a:pt x="9998" y="33577"/>
                </a:cubicBezTo>
                <a:close/>
                <a:moveTo>
                  <a:pt x="11527" y="33577"/>
                </a:moveTo>
                <a:cubicBezTo>
                  <a:pt x="11344" y="33554"/>
                  <a:pt x="11207" y="33463"/>
                  <a:pt x="11025" y="33463"/>
                </a:cubicBezTo>
                <a:cubicBezTo>
                  <a:pt x="10979" y="33463"/>
                  <a:pt x="10911" y="33463"/>
                  <a:pt x="10865" y="33485"/>
                </a:cubicBezTo>
                <a:cubicBezTo>
                  <a:pt x="10911" y="33463"/>
                  <a:pt x="10979" y="33463"/>
                  <a:pt x="11025" y="33463"/>
                </a:cubicBezTo>
                <a:cubicBezTo>
                  <a:pt x="11207" y="33463"/>
                  <a:pt x="11344" y="33554"/>
                  <a:pt x="11527" y="33577"/>
                </a:cubicBezTo>
                <a:close/>
                <a:moveTo>
                  <a:pt x="10386" y="33577"/>
                </a:moveTo>
                <a:cubicBezTo>
                  <a:pt x="10317" y="33554"/>
                  <a:pt x="10226" y="33554"/>
                  <a:pt x="10135" y="33554"/>
                </a:cubicBezTo>
                <a:lnTo>
                  <a:pt x="10135" y="33554"/>
                </a:lnTo>
                <a:lnTo>
                  <a:pt x="10135" y="33554"/>
                </a:lnTo>
                <a:cubicBezTo>
                  <a:pt x="10226" y="33554"/>
                  <a:pt x="10317" y="33554"/>
                  <a:pt x="10386" y="33577"/>
                </a:cubicBezTo>
                <a:close/>
                <a:moveTo>
                  <a:pt x="10135" y="33554"/>
                </a:moveTo>
                <a:lnTo>
                  <a:pt x="10135" y="33554"/>
                </a:lnTo>
                <a:lnTo>
                  <a:pt x="10135" y="33554"/>
                </a:lnTo>
                <a:close/>
                <a:moveTo>
                  <a:pt x="62108" y="33508"/>
                </a:moveTo>
                <a:cubicBezTo>
                  <a:pt x="62108" y="33440"/>
                  <a:pt x="62062" y="33371"/>
                  <a:pt x="61925" y="33280"/>
                </a:cubicBezTo>
                <a:cubicBezTo>
                  <a:pt x="61628" y="33143"/>
                  <a:pt x="61218" y="33166"/>
                  <a:pt x="60944" y="33052"/>
                </a:cubicBezTo>
                <a:cubicBezTo>
                  <a:pt x="60898" y="33052"/>
                  <a:pt x="60830" y="33029"/>
                  <a:pt x="60784" y="33006"/>
                </a:cubicBezTo>
                <a:cubicBezTo>
                  <a:pt x="60830" y="33029"/>
                  <a:pt x="60898" y="33052"/>
                  <a:pt x="60944" y="33052"/>
                </a:cubicBezTo>
                <a:cubicBezTo>
                  <a:pt x="61218" y="33166"/>
                  <a:pt x="61628" y="33143"/>
                  <a:pt x="61925" y="33280"/>
                </a:cubicBezTo>
                <a:cubicBezTo>
                  <a:pt x="62062" y="33371"/>
                  <a:pt x="62108" y="33440"/>
                  <a:pt x="62108" y="33508"/>
                </a:cubicBezTo>
                <a:moveTo>
                  <a:pt x="118418" y="33143"/>
                </a:moveTo>
                <a:cubicBezTo>
                  <a:pt x="118304" y="33143"/>
                  <a:pt x="118258" y="32938"/>
                  <a:pt x="118144" y="32892"/>
                </a:cubicBezTo>
                <a:cubicBezTo>
                  <a:pt x="118258" y="32938"/>
                  <a:pt x="118304" y="33143"/>
                  <a:pt x="118418" y="33143"/>
                </a:cubicBezTo>
                <a:lnTo>
                  <a:pt x="118441" y="33120"/>
                </a:lnTo>
                <a:cubicBezTo>
                  <a:pt x="118441" y="33143"/>
                  <a:pt x="118418" y="33143"/>
                  <a:pt x="118418" y="33143"/>
                </a:cubicBezTo>
                <a:moveTo>
                  <a:pt x="80003" y="33097"/>
                </a:moveTo>
                <a:lnTo>
                  <a:pt x="80003" y="33075"/>
                </a:lnTo>
                <a:lnTo>
                  <a:pt x="80003" y="33097"/>
                </a:lnTo>
                <a:close/>
                <a:moveTo>
                  <a:pt x="29308" y="32938"/>
                </a:moveTo>
                <a:cubicBezTo>
                  <a:pt x="29285" y="32938"/>
                  <a:pt x="29239" y="32938"/>
                  <a:pt x="29216" y="32938"/>
                </a:cubicBezTo>
                <a:cubicBezTo>
                  <a:pt x="29239" y="32938"/>
                  <a:pt x="29285" y="32938"/>
                  <a:pt x="29308" y="32938"/>
                </a:cubicBezTo>
                <a:cubicBezTo>
                  <a:pt x="29331" y="32938"/>
                  <a:pt x="29376" y="32938"/>
                  <a:pt x="29422" y="32938"/>
                </a:cubicBezTo>
                <a:cubicBezTo>
                  <a:pt x="29605" y="32892"/>
                  <a:pt x="29582" y="32801"/>
                  <a:pt x="29719" y="32664"/>
                </a:cubicBezTo>
                <a:cubicBezTo>
                  <a:pt x="29582" y="32801"/>
                  <a:pt x="29605" y="32892"/>
                  <a:pt x="29422" y="32938"/>
                </a:cubicBezTo>
                <a:cubicBezTo>
                  <a:pt x="29376" y="32938"/>
                  <a:pt x="29331" y="32938"/>
                  <a:pt x="29308" y="32938"/>
                </a:cubicBezTo>
                <a:moveTo>
                  <a:pt x="117938" y="32915"/>
                </a:moveTo>
                <a:cubicBezTo>
                  <a:pt x="117984" y="32892"/>
                  <a:pt x="118030" y="32869"/>
                  <a:pt x="118075" y="32869"/>
                </a:cubicBezTo>
                <a:lnTo>
                  <a:pt x="118075" y="32869"/>
                </a:lnTo>
                <a:lnTo>
                  <a:pt x="118075" y="32869"/>
                </a:lnTo>
                <a:cubicBezTo>
                  <a:pt x="118030" y="32869"/>
                  <a:pt x="117984" y="32892"/>
                  <a:pt x="117938" y="32915"/>
                </a:cubicBezTo>
                <a:close/>
                <a:moveTo>
                  <a:pt x="120472" y="32823"/>
                </a:moveTo>
                <a:lnTo>
                  <a:pt x="120472" y="32823"/>
                </a:lnTo>
                <a:lnTo>
                  <a:pt x="120472" y="32823"/>
                </a:lnTo>
                <a:close/>
                <a:moveTo>
                  <a:pt x="120495" y="32823"/>
                </a:moveTo>
                <a:cubicBezTo>
                  <a:pt x="120518" y="32823"/>
                  <a:pt x="120563" y="32801"/>
                  <a:pt x="120609" y="32755"/>
                </a:cubicBezTo>
                <a:cubicBezTo>
                  <a:pt x="120563" y="32801"/>
                  <a:pt x="120518" y="32823"/>
                  <a:pt x="120495" y="32823"/>
                </a:cubicBezTo>
                <a:close/>
                <a:moveTo>
                  <a:pt x="29924" y="32595"/>
                </a:moveTo>
                <a:cubicBezTo>
                  <a:pt x="29993" y="32527"/>
                  <a:pt x="30038" y="32390"/>
                  <a:pt x="30107" y="32298"/>
                </a:cubicBezTo>
                <a:cubicBezTo>
                  <a:pt x="30038" y="32390"/>
                  <a:pt x="29993" y="32527"/>
                  <a:pt x="29924" y="32595"/>
                </a:cubicBezTo>
                <a:close/>
                <a:moveTo>
                  <a:pt x="120883" y="32413"/>
                </a:moveTo>
                <a:cubicBezTo>
                  <a:pt x="120997" y="32298"/>
                  <a:pt x="121134" y="32253"/>
                  <a:pt x="121271" y="32230"/>
                </a:cubicBezTo>
                <a:cubicBezTo>
                  <a:pt x="121134" y="32253"/>
                  <a:pt x="120997" y="32298"/>
                  <a:pt x="120883" y="32413"/>
                </a:cubicBezTo>
                <a:close/>
                <a:moveTo>
                  <a:pt x="51973" y="32298"/>
                </a:moveTo>
                <a:cubicBezTo>
                  <a:pt x="51950" y="32298"/>
                  <a:pt x="51950" y="32298"/>
                  <a:pt x="51928" y="32298"/>
                </a:cubicBezTo>
                <a:lnTo>
                  <a:pt x="51973" y="32298"/>
                </a:lnTo>
                <a:cubicBezTo>
                  <a:pt x="52179" y="32298"/>
                  <a:pt x="52430" y="32162"/>
                  <a:pt x="52658" y="32162"/>
                </a:cubicBezTo>
                <a:cubicBezTo>
                  <a:pt x="52681" y="32162"/>
                  <a:pt x="52704" y="32162"/>
                  <a:pt x="52749" y="32162"/>
                </a:cubicBezTo>
                <a:cubicBezTo>
                  <a:pt x="52704" y="32162"/>
                  <a:pt x="52681" y="32162"/>
                  <a:pt x="52658" y="32162"/>
                </a:cubicBezTo>
                <a:cubicBezTo>
                  <a:pt x="52544" y="32162"/>
                  <a:pt x="52430" y="32184"/>
                  <a:pt x="52316" y="32230"/>
                </a:cubicBezTo>
                <a:cubicBezTo>
                  <a:pt x="52179" y="32253"/>
                  <a:pt x="52065" y="32298"/>
                  <a:pt x="51973" y="32298"/>
                </a:cubicBezTo>
                <a:moveTo>
                  <a:pt x="122275" y="32093"/>
                </a:moveTo>
                <a:cubicBezTo>
                  <a:pt x="122344" y="32070"/>
                  <a:pt x="122412" y="32070"/>
                  <a:pt x="122481" y="32070"/>
                </a:cubicBezTo>
                <a:lnTo>
                  <a:pt x="122481" y="32070"/>
                </a:lnTo>
                <a:lnTo>
                  <a:pt x="122481" y="32070"/>
                </a:lnTo>
                <a:cubicBezTo>
                  <a:pt x="122412" y="32070"/>
                  <a:pt x="122344" y="32070"/>
                  <a:pt x="122275" y="32093"/>
                </a:cubicBezTo>
                <a:moveTo>
                  <a:pt x="122686" y="32070"/>
                </a:moveTo>
                <a:cubicBezTo>
                  <a:pt x="122640" y="32070"/>
                  <a:pt x="122618" y="32070"/>
                  <a:pt x="122572" y="32070"/>
                </a:cubicBezTo>
                <a:cubicBezTo>
                  <a:pt x="122618" y="32070"/>
                  <a:pt x="122640" y="32070"/>
                  <a:pt x="122686" y="32070"/>
                </a:cubicBezTo>
                <a:cubicBezTo>
                  <a:pt x="122846" y="32070"/>
                  <a:pt x="122960" y="32047"/>
                  <a:pt x="123120" y="31865"/>
                </a:cubicBezTo>
                <a:cubicBezTo>
                  <a:pt x="122960" y="32047"/>
                  <a:pt x="122846" y="32070"/>
                  <a:pt x="122686" y="32070"/>
                </a:cubicBezTo>
                <a:moveTo>
                  <a:pt x="15567" y="31956"/>
                </a:moveTo>
                <a:cubicBezTo>
                  <a:pt x="15247" y="31865"/>
                  <a:pt x="14951" y="31774"/>
                  <a:pt x="14654" y="31774"/>
                </a:cubicBezTo>
                <a:cubicBezTo>
                  <a:pt x="14471" y="31774"/>
                  <a:pt x="14289" y="31819"/>
                  <a:pt x="14083" y="31888"/>
                </a:cubicBezTo>
                <a:cubicBezTo>
                  <a:pt x="14289" y="31819"/>
                  <a:pt x="14471" y="31774"/>
                  <a:pt x="14654" y="31774"/>
                </a:cubicBezTo>
                <a:cubicBezTo>
                  <a:pt x="14951" y="31774"/>
                  <a:pt x="15247" y="31865"/>
                  <a:pt x="15567" y="31956"/>
                </a:cubicBezTo>
                <a:moveTo>
                  <a:pt x="27139" y="31751"/>
                </a:moveTo>
                <a:cubicBezTo>
                  <a:pt x="27231" y="31682"/>
                  <a:pt x="27322" y="31637"/>
                  <a:pt x="27436" y="31637"/>
                </a:cubicBezTo>
                <a:lnTo>
                  <a:pt x="27436" y="31637"/>
                </a:lnTo>
                <a:lnTo>
                  <a:pt x="27436" y="31637"/>
                </a:lnTo>
                <a:cubicBezTo>
                  <a:pt x="27322" y="31637"/>
                  <a:pt x="27231" y="31682"/>
                  <a:pt x="27139" y="31751"/>
                </a:cubicBezTo>
                <a:close/>
                <a:moveTo>
                  <a:pt x="30609" y="31614"/>
                </a:moveTo>
                <a:cubicBezTo>
                  <a:pt x="30723" y="31522"/>
                  <a:pt x="30814" y="31454"/>
                  <a:pt x="30928" y="31431"/>
                </a:cubicBezTo>
                <a:cubicBezTo>
                  <a:pt x="30814" y="31454"/>
                  <a:pt x="30723" y="31522"/>
                  <a:pt x="30609" y="31614"/>
                </a:cubicBezTo>
                <a:close/>
                <a:moveTo>
                  <a:pt x="32617" y="31591"/>
                </a:moveTo>
                <a:cubicBezTo>
                  <a:pt x="32595" y="31591"/>
                  <a:pt x="32572" y="31568"/>
                  <a:pt x="32549" y="31568"/>
                </a:cubicBezTo>
                <a:cubicBezTo>
                  <a:pt x="32572" y="31568"/>
                  <a:pt x="32595" y="31591"/>
                  <a:pt x="32617" y="31591"/>
                </a:cubicBezTo>
                <a:cubicBezTo>
                  <a:pt x="32686" y="31591"/>
                  <a:pt x="32754" y="31568"/>
                  <a:pt x="32800" y="31545"/>
                </a:cubicBezTo>
                <a:cubicBezTo>
                  <a:pt x="32754" y="31568"/>
                  <a:pt x="32686" y="31591"/>
                  <a:pt x="32617" y="31591"/>
                </a:cubicBezTo>
                <a:moveTo>
                  <a:pt x="32115" y="31545"/>
                </a:moveTo>
                <a:cubicBezTo>
                  <a:pt x="31841" y="31545"/>
                  <a:pt x="31567" y="31454"/>
                  <a:pt x="31294" y="31431"/>
                </a:cubicBezTo>
                <a:cubicBezTo>
                  <a:pt x="31567" y="31454"/>
                  <a:pt x="31841" y="31545"/>
                  <a:pt x="32115" y="31545"/>
                </a:cubicBezTo>
                <a:lnTo>
                  <a:pt x="32115" y="31545"/>
                </a:lnTo>
                <a:lnTo>
                  <a:pt x="32115" y="31545"/>
                </a:lnTo>
                <a:close/>
                <a:moveTo>
                  <a:pt x="31294" y="31431"/>
                </a:moveTo>
                <a:cubicBezTo>
                  <a:pt x="31294" y="31431"/>
                  <a:pt x="31294" y="31431"/>
                  <a:pt x="31294" y="31431"/>
                </a:cubicBezTo>
                <a:cubicBezTo>
                  <a:pt x="31294" y="31431"/>
                  <a:pt x="31294" y="31431"/>
                  <a:pt x="31294" y="31431"/>
                </a:cubicBezTo>
                <a:close/>
                <a:moveTo>
                  <a:pt x="31294" y="31431"/>
                </a:moveTo>
                <a:cubicBezTo>
                  <a:pt x="31271" y="31431"/>
                  <a:pt x="31248" y="31431"/>
                  <a:pt x="31248" y="31431"/>
                </a:cubicBezTo>
                <a:cubicBezTo>
                  <a:pt x="31248" y="31431"/>
                  <a:pt x="31271" y="31431"/>
                  <a:pt x="31294" y="31431"/>
                </a:cubicBezTo>
                <a:close/>
                <a:moveTo>
                  <a:pt x="34809" y="31294"/>
                </a:moveTo>
                <a:cubicBezTo>
                  <a:pt x="34740" y="31203"/>
                  <a:pt x="34649" y="31089"/>
                  <a:pt x="34558" y="30997"/>
                </a:cubicBezTo>
                <a:cubicBezTo>
                  <a:pt x="34649" y="31089"/>
                  <a:pt x="34740" y="31203"/>
                  <a:pt x="34809" y="31294"/>
                </a:cubicBezTo>
                <a:close/>
                <a:moveTo>
                  <a:pt x="46" y="31043"/>
                </a:moveTo>
                <a:cubicBezTo>
                  <a:pt x="23" y="30906"/>
                  <a:pt x="23" y="30815"/>
                  <a:pt x="23" y="30701"/>
                </a:cubicBezTo>
                <a:cubicBezTo>
                  <a:pt x="23" y="30815"/>
                  <a:pt x="23" y="30906"/>
                  <a:pt x="46" y="31043"/>
                </a:cubicBezTo>
                <a:close/>
                <a:moveTo>
                  <a:pt x="33782" y="30792"/>
                </a:moveTo>
                <a:cubicBezTo>
                  <a:pt x="33850" y="30746"/>
                  <a:pt x="33941" y="30701"/>
                  <a:pt x="34033" y="30701"/>
                </a:cubicBezTo>
                <a:cubicBezTo>
                  <a:pt x="34101" y="30701"/>
                  <a:pt x="34170" y="30724"/>
                  <a:pt x="34215" y="30746"/>
                </a:cubicBezTo>
                <a:cubicBezTo>
                  <a:pt x="34170" y="30724"/>
                  <a:pt x="34101" y="30701"/>
                  <a:pt x="34033" y="30701"/>
                </a:cubicBezTo>
                <a:cubicBezTo>
                  <a:pt x="33941" y="30701"/>
                  <a:pt x="33850" y="30746"/>
                  <a:pt x="33782" y="30792"/>
                </a:cubicBezTo>
                <a:close/>
                <a:moveTo>
                  <a:pt x="46" y="30358"/>
                </a:moveTo>
                <a:cubicBezTo>
                  <a:pt x="46" y="30267"/>
                  <a:pt x="23" y="30176"/>
                  <a:pt x="23" y="30062"/>
                </a:cubicBezTo>
                <a:cubicBezTo>
                  <a:pt x="23" y="30176"/>
                  <a:pt x="46" y="30267"/>
                  <a:pt x="46" y="30358"/>
                </a:cubicBezTo>
                <a:close/>
              </a:path>
            </a:pathLst>
          </a:custGeom>
          <a:solidFill>
            <a:srgbClr val="E2E7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3"/>
          <p:cNvSpPr/>
          <p:nvPr/>
        </p:nvSpPr>
        <p:spPr>
          <a:xfrm rot="5400000">
            <a:off x="8216125" y="-561750"/>
            <a:ext cx="366300" cy="148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 advTm="30000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2_1_1">
    <p:bg>
      <p:bgPr>
        <a:solidFill>
          <a:schemeClr val="dk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/>
          <p:nvPr/>
        </p:nvSpPr>
        <p:spPr>
          <a:xfrm rot="10800000">
            <a:off x="-4" y="4619606"/>
            <a:ext cx="9163054" cy="523894"/>
          </a:xfrm>
          <a:custGeom>
            <a:avLst/>
            <a:gdLst/>
            <a:ahLst/>
            <a:cxnLst/>
            <a:rect l="l" t="t" r="r" b="b"/>
            <a:pathLst>
              <a:path w="125311" h="37321" extrusionOk="0">
                <a:moveTo>
                  <a:pt x="40880" y="37320"/>
                </a:moveTo>
                <a:cubicBezTo>
                  <a:pt x="40629" y="37320"/>
                  <a:pt x="40355" y="37206"/>
                  <a:pt x="40104" y="37183"/>
                </a:cubicBezTo>
                <a:cubicBezTo>
                  <a:pt x="40355" y="37206"/>
                  <a:pt x="40629" y="37320"/>
                  <a:pt x="40880" y="37320"/>
                </a:cubicBezTo>
                <a:lnTo>
                  <a:pt x="40972" y="37297"/>
                </a:lnTo>
                <a:cubicBezTo>
                  <a:pt x="40949" y="37320"/>
                  <a:pt x="40903" y="37320"/>
                  <a:pt x="40880" y="37320"/>
                </a:cubicBezTo>
                <a:close/>
                <a:moveTo>
                  <a:pt x="88905" y="37297"/>
                </a:moveTo>
                <a:cubicBezTo>
                  <a:pt x="88882" y="37274"/>
                  <a:pt x="88859" y="37274"/>
                  <a:pt x="88836" y="37274"/>
                </a:cubicBezTo>
                <a:cubicBezTo>
                  <a:pt x="88859" y="37274"/>
                  <a:pt x="88882" y="37274"/>
                  <a:pt x="88905" y="37297"/>
                </a:cubicBezTo>
                <a:close/>
                <a:moveTo>
                  <a:pt x="101459" y="37183"/>
                </a:moveTo>
                <a:cubicBezTo>
                  <a:pt x="101436" y="37183"/>
                  <a:pt x="101413" y="37183"/>
                  <a:pt x="101390" y="37183"/>
                </a:cubicBezTo>
                <a:lnTo>
                  <a:pt x="101459" y="37183"/>
                </a:lnTo>
                <a:cubicBezTo>
                  <a:pt x="101710" y="37183"/>
                  <a:pt x="101801" y="36955"/>
                  <a:pt x="101984" y="36727"/>
                </a:cubicBezTo>
                <a:cubicBezTo>
                  <a:pt x="101801" y="36955"/>
                  <a:pt x="101710" y="37183"/>
                  <a:pt x="101459" y="37183"/>
                </a:cubicBezTo>
                <a:close/>
                <a:moveTo>
                  <a:pt x="89452" y="37092"/>
                </a:moveTo>
                <a:cubicBezTo>
                  <a:pt x="89452" y="37092"/>
                  <a:pt x="89452" y="37092"/>
                  <a:pt x="89452" y="37092"/>
                </a:cubicBezTo>
                <a:cubicBezTo>
                  <a:pt x="89452" y="37092"/>
                  <a:pt x="89452" y="37092"/>
                  <a:pt x="89452" y="37092"/>
                </a:cubicBezTo>
                <a:close/>
                <a:moveTo>
                  <a:pt x="100546" y="37092"/>
                </a:moveTo>
                <a:cubicBezTo>
                  <a:pt x="100523" y="37092"/>
                  <a:pt x="100500" y="37092"/>
                  <a:pt x="100477" y="37069"/>
                </a:cubicBezTo>
                <a:cubicBezTo>
                  <a:pt x="100500" y="37092"/>
                  <a:pt x="100523" y="37092"/>
                  <a:pt x="100546" y="37092"/>
                </a:cubicBezTo>
                <a:close/>
                <a:moveTo>
                  <a:pt x="100888" y="37092"/>
                </a:moveTo>
                <a:cubicBezTo>
                  <a:pt x="100911" y="37092"/>
                  <a:pt x="100911" y="37069"/>
                  <a:pt x="100934" y="37069"/>
                </a:cubicBezTo>
                <a:cubicBezTo>
                  <a:pt x="100911" y="37069"/>
                  <a:pt x="100911" y="37092"/>
                  <a:pt x="100888" y="37092"/>
                </a:cubicBezTo>
                <a:close/>
                <a:moveTo>
                  <a:pt x="100477" y="37069"/>
                </a:moveTo>
                <a:cubicBezTo>
                  <a:pt x="100112" y="36978"/>
                  <a:pt x="100135" y="36521"/>
                  <a:pt x="99884" y="36316"/>
                </a:cubicBezTo>
                <a:cubicBezTo>
                  <a:pt x="100135" y="36521"/>
                  <a:pt x="100112" y="36978"/>
                  <a:pt x="100477" y="37069"/>
                </a:cubicBezTo>
                <a:close/>
                <a:moveTo>
                  <a:pt x="69069" y="37069"/>
                </a:moveTo>
                <a:cubicBezTo>
                  <a:pt x="69047" y="37069"/>
                  <a:pt x="69024" y="37069"/>
                  <a:pt x="69024" y="37069"/>
                </a:cubicBezTo>
                <a:cubicBezTo>
                  <a:pt x="69024" y="37069"/>
                  <a:pt x="69047" y="37069"/>
                  <a:pt x="69069" y="37069"/>
                </a:cubicBezTo>
                <a:close/>
                <a:moveTo>
                  <a:pt x="87992" y="37046"/>
                </a:moveTo>
                <a:cubicBezTo>
                  <a:pt x="87786" y="36955"/>
                  <a:pt x="87581" y="36795"/>
                  <a:pt x="87444" y="36590"/>
                </a:cubicBezTo>
                <a:cubicBezTo>
                  <a:pt x="87307" y="36430"/>
                  <a:pt x="87307" y="36179"/>
                  <a:pt x="87193" y="36019"/>
                </a:cubicBezTo>
                <a:cubicBezTo>
                  <a:pt x="87307" y="36179"/>
                  <a:pt x="87307" y="36430"/>
                  <a:pt x="87444" y="36590"/>
                </a:cubicBezTo>
                <a:cubicBezTo>
                  <a:pt x="87581" y="36795"/>
                  <a:pt x="87786" y="36955"/>
                  <a:pt x="87992" y="37046"/>
                </a:cubicBezTo>
                <a:moveTo>
                  <a:pt x="40880" y="36932"/>
                </a:moveTo>
                <a:cubicBezTo>
                  <a:pt x="40789" y="36932"/>
                  <a:pt x="40675" y="36909"/>
                  <a:pt x="40561" y="36886"/>
                </a:cubicBezTo>
                <a:cubicBezTo>
                  <a:pt x="40424" y="36841"/>
                  <a:pt x="40264" y="36818"/>
                  <a:pt x="40104" y="36795"/>
                </a:cubicBezTo>
                <a:cubicBezTo>
                  <a:pt x="39967" y="36795"/>
                  <a:pt x="39762" y="36681"/>
                  <a:pt x="39579" y="36567"/>
                </a:cubicBezTo>
                <a:lnTo>
                  <a:pt x="39511" y="36544"/>
                </a:lnTo>
                <a:lnTo>
                  <a:pt x="39419" y="36498"/>
                </a:lnTo>
                <a:cubicBezTo>
                  <a:pt x="39145" y="36339"/>
                  <a:pt x="38849" y="36156"/>
                  <a:pt x="38666" y="35928"/>
                </a:cubicBezTo>
                <a:cubicBezTo>
                  <a:pt x="38484" y="35699"/>
                  <a:pt x="38438" y="35357"/>
                  <a:pt x="38369" y="34992"/>
                </a:cubicBezTo>
                <a:cubicBezTo>
                  <a:pt x="38301" y="34627"/>
                  <a:pt x="38255" y="34239"/>
                  <a:pt x="38073" y="33919"/>
                </a:cubicBezTo>
                <a:cubicBezTo>
                  <a:pt x="37890" y="33622"/>
                  <a:pt x="37639" y="33463"/>
                  <a:pt x="37434" y="33326"/>
                </a:cubicBezTo>
                <a:cubicBezTo>
                  <a:pt x="37274" y="33234"/>
                  <a:pt x="37160" y="33143"/>
                  <a:pt x="37091" y="33029"/>
                </a:cubicBezTo>
                <a:cubicBezTo>
                  <a:pt x="37046" y="32983"/>
                  <a:pt x="37046" y="32915"/>
                  <a:pt x="37046" y="32823"/>
                </a:cubicBezTo>
                <a:cubicBezTo>
                  <a:pt x="37023" y="32709"/>
                  <a:pt x="37000" y="32550"/>
                  <a:pt x="36931" y="32390"/>
                </a:cubicBezTo>
                <a:cubicBezTo>
                  <a:pt x="36772" y="32070"/>
                  <a:pt x="36521" y="32025"/>
                  <a:pt x="36384" y="32002"/>
                </a:cubicBezTo>
                <a:lnTo>
                  <a:pt x="36292" y="32002"/>
                </a:lnTo>
                <a:cubicBezTo>
                  <a:pt x="35927" y="31910"/>
                  <a:pt x="35471" y="31568"/>
                  <a:pt x="35128" y="31066"/>
                </a:cubicBezTo>
                <a:cubicBezTo>
                  <a:pt x="34763" y="30587"/>
                  <a:pt x="34398" y="30336"/>
                  <a:pt x="34033" y="30336"/>
                </a:cubicBezTo>
                <a:cubicBezTo>
                  <a:pt x="33873" y="30336"/>
                  <a:pt x="33713" y="30381"/>
                  <a:pt x="33553" y="30472"/>
                </a:cubicBezTo>
                <a:lnTo>
                  <a:pt x="33485" y="30518"/>
                </a:lnTo>
                <a:cubicBezTo>
                  <a:pt x="33439" y="30564"/>
                  <a:pt x="33394" y="30587"/>
                  <a:pt x="33348" y="30609"/>
                </a:cubicBezTo>
                <a:cubicBezTo>
                  <a:pt x="33234" y="30632"/>
                  <a:pt x="33097" y="30655"/>
                  <a:pt x="33005" y="30769"/>
                </a:cubicBezTo>
                <a:cubicBezTo>
                  <a:pt x="32914" y="30860"/>
                  <a:pt x="32846" y="30975"/>
                  <a:pt x="32800" y="31043"/>
                </a:cubicBezTo>
                <a:cubicBezTo>
                  <a:pt x="32732" y="31180"/>
                  <a:pt x="32709" y="31180"/>
                  <a:pt x="32686" y="31180"/>
                </a:cubicBezTo>
                <a:cubicBezTo>
                  <a:pt x="32686" y="31180"/>
                  <a:pt x="32663" y="31203"/>
                  <a:pt x="32617" y="31203"/>
                </a:cubicBezTo>
                <a:cubicBezTo>
                  <a:pt x="32572" y="31203"/>
                  <a:pt x="32503" y="31180"/>
                  <a:pt x="32412" y="31180"/>
                </a:cubicBezTo>
                <a:cubicBezTo>
                  <a:pt x="32321" y="31157"/>
                  <a:pt x="32229" y="31157"/>
                  <a:pt x="32138" y="31157"/>
                </a:cubicBezTo>
                <a:lnTo>
                  <a:pt x="32115" y="31157"/>
                </a:lnTo>
                <a:cubicBezTo>
                  <a:pt x="31978" y="31157"/>
                  <a:pt x="31841" y="31134"/>
                  <a:pt x="31704" y="31112"/>
                </a:cubicBezTo>
                <a:cubicBezTo>
                  <a:pt x="31567" y="31089"/>
                  <a:pt x="31431" y="31043"/>
                  <a:pt x="31271" y="31043"/>
                </a:cubicBezTo>
                <a:cubicBezTo>
                  <a:pt x="31202" y="31043"/>
                  <a:pt x="31157" y="31043"/>
                  <a:pt x="31088" y="31043"/>
                </a:cubicBezTo>
                <a:cubicBezTo>
                  <a:pt x="30860" y="31043"/>
                  <a:pt x="30609" y="31066"/>
                  <a:pt x="30358" y="31340"/>
                </a:cubicBezTo>
                <a:cubicBezTo>
                  <a:pt x="30175" y="31500"/>
                  <a:pt x="30038" y="31705"/>
                  <a:pt x="29924" y="31888"/>
                </a:cubicBezTo>
                <a:cubicBezTo>
                  <a:pt x="29878" y="31956"/>
                  <a:pt x="29833" y="32002"/>
                  <a:pt x="29810" y="32070"/>
                </a:cubicBezTo>
                <a:cubicBezTo>
                  <a:pt x="29764" y="32116"/>
                  <a:pt x="29719" y="32162"/>
                  <a:pt x="29696" y="32230"/>
                </a:cubicBezTo>
                <a:lnTo>
                  <a:pt x="29696" y="32253"/>
                </a:lnTo>
                <a:cubicBezTo>
                  <a:pt x="29627" y="32253"/>
                  <a:pt x="29559" y="32276"/>
                  <a:pt x="29490" y="32344"/>
                </a:cubicBezTo>
                <a:cubicBezTo>
                  <a:pt x="29399" y="32435"/>
                  <a:pt x="29353" y="32504"/>
                  <a:pt x="29308" y="32550"/>
                </a:cubicBezTo>
                <a:lnTo>
                  <a:pt x="29308" y="32550"/>
                </a:lnTo>
                <a:cubicBezTo>
                  <a:pt x="29239" y="32550"/>
                  <a:pt x="29171" y="32527"/>
                  <a:pt x="29057" y="32481"/>
                </a:cubicBezTo>
                <a:cubicBezTo>
                  <a:pt x="29011" y="32458"/>
                  <a:pt x="28965" y="32435"/>
                  <a:pt x="28897" y="32413"/>
                </a:cubicBezTo>
                <a:cubicBezTo>
                  <a:pt x="28851" y="32390"/>
                  <a:pt x="28714" y="32344"/>
                  <a:pt x="28646" y="32298"/>
                </a:cubicBezTo>
                <a:cubicBezTo>
                  <a:pt x="28646" y="32230"/>
                  <a:pt x="28646" y="32162"/>
                  <a:pt x="28623" y="32070"/>
                </a:cubicBezTo>
                <a:cubicBezTo>
                  <a:pt x="28577" y="31888"/>
                  <a:pt x="28395" y="31705"/>
                  <a:pt x="28372" y="31682"/>
                </a:cubicBezTo>
                <a:cubicBezTo>
                  <a:pt x="28167" y="31500"/>
                  <a:pt x="27778" y="31294"/>
                  <a:pt x="27550" y="31249"/>
                </a:cubicBezTo>
                <a:cubicBezTo>
                  <a:pt x="27505" y="31249"/>
                  <a:pt x="27482" y="31249"/>
                  <a:pt x="27436" y="31249"/>
                </a:cubicBezTo>
                <a:cubicBezTo>
                  <a:pt x="27231" y="31249"/>
                  <a:pt x="27048" y="31340"/>
                  <a:pt x="26934" y="31408"/>
                </a:cubicBezTo>
                <a:cubicBezTo>
                  <a:pt x="26888" y="31431"/>
                  <a:pt x="26843" y="31454"/>
                  <a:pt x="26820" y="31477"/>
                </a:cubicBezTo>
                <a:cubicBezTo>
                  <a:pt x="26683" y="31522"/>
                  <a:pt x="26546" y="31545"/>
                  <a:pt x="26409" y="31568"/>
                </a:cubicBezTo>
                <a:cubicBezTo>
                  <a:pt x="26318" y="31568"/>
                  <a:pt x="26249" y="31591"/>
                  <a:pt x="26181" y="31614"/>
                </a:cubicBezTo>
                <a:lnTo>
                  <a:pt x="25907" y="31659"/>
                </a:lnTo>
                <a:lnTo>
                  <a:pt x="25884" y="31956"/>
                </a:lnTo>
                <a:cubicBezTo>
                  <a:pt x="25861" y="32139"/>
                  <a:pt x="25838" y="32162"/>
                  <a:pt x="25610" y="32298"/>
                </a:cubicBezTo>
                <a:cubicBezTo>
                  <a:pt x="25564" y="32321"/>
                  <a:pt x="25496" y="32344"/>
                  <a:pt x="25450" y="32367"/>
                </a:cubicBezTo>
                <a:cubicBezTo>
                  <a:pt x="25154" y="32550"/>
                  <a:pt x="24925" y="32755"/>
                  <a:pt x="24651" y="33075"/>
                </a:cubicBezTo>
                <a:cubicBezTo>
                  <a:pt x="24583" y="33189"/>
                  <a:pt x="24492" y="33303"/>
                  <a:pt x="24423" y="33417"/>
                </a:cubicBezTo>
                <a:cubicBezTo>
                  <a:pt x="24378" y="33531"/>
                  <a:pt x="24309" y="33645"/>
                  <a:pt x="24241" y="33691"/>
                </a:cubicBezTo>
                <a:lnTo>
                  <a:pt x="24126" y="33645"/>
                </a:lnTo>
                <a:cubicBezTo>
                  <a:pt x="24012" y="33577"/>
                  <a:pt x="23830" y="33485"/>
                  <a:pt x="23624" y="33485"/>
                </a:cubicBezTo>
                <a:cubicBezTo>
                  <a:pt x="23510" y="33485"/>
                  <a:pt x="23396" y="33508"/>
                  <a:pt x="23305" y="33554"/>
                </a:cubicBezTo>
                <a:cubicBezTo>
                  <a:pt x="22940" y="33736"/>
                  <a:pt x="22917" y="34010"/>
                  <a:pt x="22917" y="34147"/>
                </a:cubicBezTo>
                <a:lnTo>
                  <a:pt x="22917" y="34216"/>
                </a:lnTo>
                <a:lnTo>
                  <a:pt x="22825" y="34261"/>
                </a:lnTo>
                <a:lnTo>
                  <a:pt x="22757" y="34307"/>
                </a:lnTo>
                <a:cubicBezTo>
                  <a:pt x="22574" y="34421"/>
                  <a:pt x="22460" y="34558"/>
                  <a:pt x="22346" y="34672"/>
                </a:cubicBezTo>
                <a:cubicBezTo>
                  <a:pt x="22278" y="34764"/>
                  <a:pt x="22209" y="34832"/>
                  <a:pt x="22118" y="34901"/>
                </a:cubicBezTo>
                <a:lnTo>
                  <a:pt x="22095" y="34923"/>
                </a:lnTo>
                <a:lnTo>
                  <a:pt x="22027" y="34969"/>
                </a:lnTo>
                <a:lnTo>
                  <a:pt x="22027" y="34946"/>
                </a:lnTo>
                <a:cubicBezTo>
                  <a:pt x="22004" y="34901"/>
                  <a:pt x="21958" y="34832"/>
                  <a:pt x="21890" y="34764"/>
                </a:cubicBezTo>
                <a:cubicBezTo>
                  <a:pt x="21798" y="34649"/>
                  <a:pt x="21684" y="34581"/>
                  <a:pt x="21593" y="34535"/>
                </a:cubicBezTo>
                <a:cubicBezTo>
                  <a:pt x="21547" y="34513"/>
                  <a:pt x="21502" y="34490"/>
                  <a:pt x="21479" y="34490"/>
                </a:cubicBezTo>
                <a:lnTo>
                  <a:pt x="21456" y="34421"/>
                </a:lnTo>
                <a:cubicBezTo>
                  <a:pt x="21410" y="34307"/>
                  <a:pt x="21273" y="34102"/>
                  <a:pt x="20977" y="34033"/>
                </a:cubicBezTo>
                <a:cubicBezTo>
                  <a:pt x="20931" y="34010"/>
                  <a:pt x="20908" y="34010"/>
                  <a:pt x="20862" y="34010"/>
                </a:cubicBezTo>
                <a:cubicBezTo>
                  <a:pt x="20703" y="34010"/>
                  <a:pt x="20566" y="34079"/>
                  <a:pt x="20474" y="34125"/>
                </a:cubicBezTo>
                <a:lnTo>
                  <a:pt x="20383" y="34147"/>
                </a:lnTo>
                <a:cubicBezTo>
                  <a:pt x="20337" y="34147"/>
                  <a:pt x="20223" y="34079"/>
                  <a:pt x="20132" y="34033"/>
                </a:cubicBezTo>
                <a:cubicBezTo>
                  <a:pt x="20086" y="34010"/>
                  <a:pt x="20064" y="33988"/>
                  <a:pt x="20018" y="33965"/>
                </a:cubicBezTo>
                <a:cubicBezTo>
                  <a:pt x="19607" y="33759"/>
                  <a:pt x="19242" y="33714"/>
                  <a:pt x="18854" y="33714"/>
                </a:cubicBezTo>
                <a:cubicBezTo>
                  <a:pt x="18808" y="33714"/>
                  <a:pt x="18762" y="33714"/>
                  <a:pt x="18694" y="33714"/>
                </a:cubicBezTo>
                <a:lnTo>
                  <a:pt x="18671" y="33714"/>
                </a:lnTo>
                <a:lnTo>
                  <a:pt x="18626" y="33714"/>
                </a:lnTo>
                <a:lnTo>
                  <a:pt x="18603" y="33691"/>
                </a:lnTo>
                <a:cubicBezTo>
                  <a:pt x="18580" y="33645"/>
                  <a:pt x="18534" y="33600"/>
                  <a:pt x="18511" y="33554"/>
                </a:cubicBezTo>
                <a:cubicBezTo>
                  <a:pt x="18443" y="33485"/>
                  <a:pt x="18374" y="33371"/>
                  <a:pt x="18283" y="33280"/>
                </a:cubicBezTo>
                <a:cubicBezTo>
                  <a:pt x="18215" y="33234"/>
                  <a:pt x="18169" y="33166"/>
                  <a:pt x="18101" y="33097"/>
                </a:cubicBezTo>
                <a:cubicBezTo>
                  <a:pt x="17986" y="32960"/>
                  <a:pt x="17849" y="32801"/>
                  <a:pt x="17667" y="32687"/>
                </a:cubicBezTo>
                <a:cubicBezTo>
                  <a:pt x="17598" y="32641"/>
                  <a:pt x="17553" y="32595"/>
                  <a:pt x="17484" y="32572"/>
                </a:cubicBezTo>
                <a:cubicBezTo>
                  <a:pt x="17461" y="32550"/>
                  <a:pt x="17416" y="32527"/>
                  <a:pt x="17393" y="32527"/>
                </a:cubicBezTo>
                <a:lnTo>
                  <a:pt x="17370" y="32481"/>
                </a:lnTo>
                <a:cubicBezTo>
                  <a:pt x="17325" y="32413"/>
                  <a:pt x="17256" y="32298"/>
                  <a:pt x="17119" y="32207"/>
                </a:cubicBezTo>
                <a:cubicBezTo>
                  <a:pt x="17005" y="32162"/>
                  <a:pt x="16891" y="32139"/>
                  <a:pt x="16822" y="32116"/>
                </a:cubicBezTo>
                <a:lnTo>
                  <a:pt x="16777" y="32116"/>
                </a:lnTo>
                <a:lnTo>
                  <a:pt x="16731" y="32070"/>
                </a:lnTo>
                <a:cubicBezTo>
                  <a:pt x="16685" y="32025"/>
                  <a:pt x="16617" y="31956"/>
                  <a:pt x="16526" y="31910"/>
                </a:cubicBezTo>
                <a:cubicBezTo>
                  <a:pt x="16275" y="31796"/>
                  <a:pt x="16001" y="31705"/>
                  <a:pt x="15772" y="31637"/>
                </a:cubicBezTo>
                <a:lnTo>
                  <a:pt x="15681" y="31591"/>
                </a:lnTo>
                <a:cubicBezTo>
                  <a:pt x="15362" y="31500"/>
                  <a:pt x="15019" y="31408"/>
                  <a:pt x="14654" y="31408"/>
                </a:cubicBezTo>
                <a:cubicBezTo>
                  <a:pt x="14403" y="31408"/>
                  <a:pt x="14175" y="31431"/>
                  <a:pt x="13946" y="31522"/>
                </a:cubicBezTo>
                <a:cubicBezTo>
                  <a:pt x="13650" y="31637"/>
                  <a:pt x="13353" y="31888"/>
                  <a:pt x="13079" y="32093"/>
                </a:cubicBezTo>
                <a:cubicBezTo>
                  <a:pt x="13011" y="32139"/>
                  <a:pt x="12965" y="32184"/>
                  <a:pt x="12919" y="32207"/>
                </a:cubicBezTo>
                <a:cubicBezTo>
                  <a:pt x="12714" y="32367"/>
                  <a:pt x="12577" y="32595"/>
                  <a:pt x="12463" y="32801"/>
                </a:cubicBezTo>
                <a:cubicBezTo>
                  <a:pt x="12371" y="32983"/>
                  <a:pt x="12257" y="33166"/>
                  <a:pt x="12143" y="33189"/>
                </a:cubicBezTo>
                <a:cubicBezTo>
                  <a:pt x="12098" y="33212"/>
                  <a:pt x="12052" y="33212"/>
                  <a:pt x="11961" y="33212"/>
                </a:cubicBezTo>
                <a:cubicBezTo>
                  <a:pt x="11869" y="33212"/>
                  <a:pt x="11732" y="33189"/>
                  <a:pt x="11618" y="33189"/>
                </a:cubicBezTo>
                <a:lnTo>
                  <a:pt x="11550" y="33189"/>
                </a:lnTo>
                <a:cubicBezTo>
                  <a:pt x="11504" y="33189"/>
                  <a:pt x="11458" y="33166"/>
                  <a:pt x="11390" y="33143"/>
                </a:cubicBezTo>
                <a:cubicBezTo>
                  <a:pt x="11299" y="33120"/>
                  <a:pt x="11162" y="33075"/>
                  <a:pt x="11025" y="33075"/>
                </a:cubicBezTo>
                <a:cubicBezTo>
                  <a:pt x="10933" y="33075"/>
                  <a:pt x="10842" y="33097"/>
                  <a:pt x="10751" y="33120"/>
                </a:cubicBezTo>
                <a:cubicBezTo>
                  <a:pt x="10591" y="33166"/>
                  <a:pt x="10523" y="33189"/>
                  <a:pt x="10408" y="33189"/>
                </a:cubicBezTo>
                <a:lnTo>
                  <a:pt x="10340" y="33166"/>
                </a:lnTo>
                <a:cubicBezTo>
                  <a:pt x="10271" y="33166"/>
                  <a:pt x="10203" y="33166"/>
                  <a:pt x="10135" y="33166"/>
                </a:cubicBezTo>
                <a:cubicBezTo>
                  <a:pt x="10020" y="33166"/>
                  <a:pt x="9906" y="33189"/>
                  <a:pt x="9815" y="33234"/>
                </a:cubicBezTo>
                <a:cubicBezTo>
                  <a:pt x="9655" y="33326"/>
                  <a:pt x="9541" y="33485"/>
                  <a:pt x="9450" y="33622"/>
                </a:cubicBezTo>
                <a:lnTo>
                  <a:pt x="9381" y="33714"/>
                </a:lnTo>
                <a:cubicBezTo>
                  <a:pt x="9244" y="33896"/>
                  <a:pt x="9107" y="34033"/>
                  <a:pt x="9062" y="34056"/>
                </a:cubicBezTo>
                <a:cubicBezTo>
                  <a:pt x="8993" y="34079"/>
                  <a:pt x="8902" y="34125"/>
                  <a:pt x="8811" y="34147"/>
                </a:cubicBezTo>
                <a:cubicBezTo>
                  <a:pt x="8628" y="34193"/>
                  <a:pt x="8400" y="34261"/>
                  <a:pt x="8217" y="34421"/>
                </a:cubicBezTo>
                <a:cubicBezTo>
                  <a:pt x="7920" y="34672"/>
                  <a:pt x="7806" y="34969"/>
                  <a:pt x="7715" y="35266"/>
                </a:cubicBezTo>
                <a:cubicBezTo>
                  <a:pt x="7715" y="35289"/>
                  <a:pt x="7692" y="35334"/>
                  <a:pt x="7692" y="35403"/>
                </a:cubicBezTo>
                <a:cubicBezTo>
                  <a:pt x="7692" y="35426"/>
                  <a:pt x="7669" y="35517"/>
                  <a:pt x="7669" y="35540"/>
                </a:cubicBezTo>
                <a:cubicBezTo>
                  <a:pt x="7624" y="35608"/>
                  <a:pt x="7350" y="35791"/>
                  <a:pt x="7122" y="35836"/>
                </a:cubicBezTo>
                <a:cubicBezTo>
                  <a:pt x="7053" y="35859"/>
                  <a:pt x="6985" y="35859"/>
                  <a:pt x="6893" y="35882"/>
                </a:cubicBezTo>
                <a:cubicBezTo>
                  <a:pt x="6756" y="35905"/>
                  <a:pt x="6597" y="35928"/>
                  <a:pt x="6437" y="35973"/>
                </a:cubicBezTo>
                <a:cubicBezTo>
                  <a:pt x="6277" y="36042"/>
                  <a:pt x="6117" y="36133"/>
                  <a:pt x="5980" y="36224"/>
                </a:cubicBezTo>
                <a:cubicBezTo>
                  <a:pt x="5889" y="36270"/>
                  <a:pt x="5798" y="36316"/>
                  <a:pt x="5729" y="36361"/>
                </a:cubicBezTo>
                <a:cubicBezTo>
                  <a:pt x="5547" y="36430"/>
                  <a:pt x="5318" y="36476"/>
                  <a:pt x="5159" y="36476"/>
                </a:cubicBezTo>
                <a:lnTo>
                  <a:pt x="5113" y="36476"/>
                </a:lnTo>
                <a:cubicBezTo>
                  <a:pt x="4976" y="36476"/>
                  <a:pt x="4930" y="36430"/>
                  <a:pt x="4702" y="36179"/>
                </a:cubicBezTo>
                <a:cubicBezTo>
                  <a:pt x="4634" y="36110"/>
                  <a:pt x="4588" y="35996"/>
                  <a:pt x="4520" y="35905"/>
                </a:cubicBezTo>
                <a:cubicBezTo>
                  <a:pt x="4428" y="35768"/>
                  <a:pt x="4337" y="35608"/>
                  <a:pt x="4223" y="35471"/>
                </a:cubicBezTo>
                <a:cubicBezTo>
                  <a:pt x="4177" y="35426"/>
                  <a:pt x="4131" y="35403"/>
                  <a:pt x="4086" y="35357"/>
                </a:cubicBezTo>
                <a:cubicBezTo>
                  <a:pt x="3995" y="35266"/>
                  <a:pt x="3949" y="35220"/>
                  <a:pt x="3880" y="35106"/>
                </a:cubicBezTo>
                <a:cubicBezTo>
                  <a:pt x="3584" y="34558"/>
                  <a:pt x="3287" y="34353"/>
                  <a:pt x="2830" y="34079"/>
                </a:cubicBezTo>
                <a:cubicBezTo>
                  <a:pt x="2716" y="34033"/>
                  <a:pt x="2602" y="33873"/>
                  <a:pt x="2488" y="33736"/>
                </a:cubicBezTo>
                <a:cubicBezTo>
                  <a:pt x="2305" y="33485"/>
                  <a:pt x="2123" y="33212"/>
                  <a:pt x="1803" y="33097"/>
                </a:cubicBezTo>
                <a:cubicBezTo>
                  <a:pt x="1712" y="33075"/>
                  <a:pt x="1598" y="33052"/>
                  <a:pt x="1484" y="33052"/>
                </a:cubicBezTo>
                <a:cubicBezTo>
                  <a:pt x="1278" y="33052"/>
                  <a:pt x="1096" y="33097"/>
                  <a:pt x="936" y="33143"/>
                </a:cubicBezTo>
                <a:cubicBezTo>
                  <a:pt x="799" y="33189"/>
                  <a:pt x="685" y="33212"/>
                  <a:pt x="594" y="33212"/>
                </a:cubicBezTo>
                <a:cubicBezTo>
                  <a:pt x="548" y="33212"/>
                  <a:pt x="525" y="33212"/>
                  <a:pt x="525" y="33189"/>
                </a:cubicBezTo>
                <a:cubicBezTo>
                  <a:pt x="457" y="33097"/>
                  <a:pt x="548" y="32687"/>
                  <a:pt x="594" y="32504"/>
                </a:cubicBezTo>
                <a:cubicBezTo>
                  <a:pt x="685" y="32139"/>
                  <a:pt x="753" y="31796"/>
                  <a:pt x="662" y="31500"/>
                </a:cubicBezTo>
                <a:cubicBezTo>
                  <a:pt x="616" y="31363"/>
                  <a:pt x="571" y="31249"/>
                  <a:pt x="502" y="31157"/>
                </a:cubicBezTo>
                <a:cubicBezTo>
                  <a:pt x="457" y="31066"/>
                  <a:pt x="434" y="31020"/>
                  <a:pt x="411" y="30952"/>
                </a:cubicBezTo>
                <a:cubicBezTo>
                  <a:pt x="388" y="30860"/>
                  <a:pt x="388" y="30815"/>
                  <a:pt x="411" y="30724"/>
                </a:cubicBezTo>
                <a:cubicBezTo>
                  <a:pt x="434" y="30450"/>
                  <a:pt x="434" y="30244"/>
                  <a:pt x="388" y="29925"/>
                </a:cubicBezTo>
                <a:cubicBezTo>
                  <a:pt x="365" y="29788"/>
                  <a:pt x="342" y="29628"/>
                  <a:pt x="342" y="29445"/>
                </a:cubicBezTo>
                <a:cubicBezTo>
                  <a:pt x="342" y="29286"/>
                  <a:pt x="342" y="29126"/>
                  <a:pt x="320" y="28943"/>
                </a:cubicBezTo>
                <a:lnTo>
                  <a:pt x="320" y="28875"/>
                </a:lnTo>
                <a:cubicBezTo>
                  <a:pt x="274" y="28669"/>
                  <a:pt x="228" y="28213"/>
                  <a:pt x="0" y="28007"/>
                </a:cubicBezTo>
                <a:lnTo>
                  <a:pt x="0" y="1"/>
                </a:lnTo>
                <a:lnTo>
                  <a:pt x="125311" y="1"/>
                </a:lnTo>
                <a:lnTo>
                  <a:pt x="125311" y="28281"/>
                </a:lnTo>
                <a:cubicBezTo>
                  <a:pt x="125288" y="28327"/>
                  <a:pt x="125265" y="28373"/>
                  <a:pt x="125220" y="28441"/>
                </a:cubicBezTo>
                <a:cubicBezTo>
                  <a:pt x="125128" y="28624"/>
                  <a:pt x="125037" y="28806"/>
                  <a:pt x="124969" y="28989"/>
                </a:cubicBezTo>
                <a:cubicBezTo>
                  <a:pt x="124877" y="29171"/>
                  <a:pt x="124786" y="29354"/>
                  <a:pt x="124695" y="29537"/>
                </a:cubicBezTo>
                <a:cubicBezTo>
                  <a:pt x="124649" y="29605"/>
                  <a:pt x="124581" y="29674"/>
                  <a:pt x="124512" y="29765"/>
                </a:cubicBezTo>
                <a:cubicBezTo>
                  <a:pt x="124398" y="29902"/>
                  <a:pt x="124261" y="30062"/>
                  <a:pt x="124170" y="30290"/>
                </a:cubicBezTo>
                <a:cubicBezTo>
                  <a:pt x="124147" y="30358"/>
                  <a:pt x="124124" y="30427"/>
                  <a:pt x="124101" y="30472"/>
                </a:cubicBezTo>
                <a:cubicBezTo>
                  <a:pt x="124078" y="30609"/>
                  <a:pt x="124033" y="30724"/>
                  <a:pt x="123987" y="30792"/>
                </a:cubicBezTo>
                <a:lnTo>
                  <a:pt x="123987" y="30792"/>
                </a:lnTo>
                <a:lnTo>
                  <a:pt x="123964" y="30792"/>
                </a:lnTo>
                <a:lnTo>
                  <a:pt x="123964" y="30792"/>
                </a:lnTo>
                <a:cubicBezTo>
                  <a:pt x="123896" y="30792"/>
                  <a:pt x="123805" y="30792"/>
                  <a:pt x="123690" y="30815"/>
                </a:cubicBezTo>
                <a:cubicBezTo>
                  <a:pt x="123531" y="30883"/>
                  <a:pt x="123417" y="30975"/>
                  <a:pt x="123348" y="31043"/>
                </a:cubicBezTo>
                <a:lnTo>
                  <a:pt x="123302" y="31089"/>
                </a:lnTo>
                <a:cubicBezTo>
                  <a:pt x="123165" y="31203"/>
                  <a:pt x="123051" y="31340"/>
                  <a:pt x="122960" y="31454"/>
                </a:cubicBezTo>
                <a:cubicBezTo>
                  <a:pt x="122914" y="31500"/>
                  <a:pt x="122869" y="31568"/>
                  <a:pt x="122823" y="31614"/>
                </a:cubicBezTo>
                <a:cubicBezTo>
                  <a:pt x="122755" y="31705"/>
                  <a:pt x="122755" y="31705"/>
                  <a:pt x="122686" y="31705"/>
                </a:cubicBezTo>
                <a:cubicBezTo>
                  <a:pt x="122663" y="31705"/>
                  <a:pt x="122618" y="31705"/>
                  <a:pt x="122595" y="31682"/>
                </a:cubicBezTo>
                <a:cubicBezTo>
                  <a:pt x="122549" y="31682"/>
                  <a:pt x="122526" y="31682"/>
                  <a:pt x="122481" y="31682"/>
                </a:cubicBezTo>
                <a:cubicBezTo>
                  <a:pt x="122207" y="31682"/>
                  <a:pt x="121956" y="31728"/>
                  <a:pt x="121727" y="31774"/>
                </a:cubicBezTo>
                <a:cubicBezTo>
                  <a:pt x="121636" y="31796"/>
                  <a:pt x="121522" y="31796"/>
                  <a:pt x="121408" y="31819"/>
                </a:cubicBezTo>
                <a:lnTo>
                  <a:pt x="121362" y="31819"/>
                </a:lnTo>
                <a:cubicBezTo>
                  <a:pt x="121157" y="31842"/>
                  <a:pt x="120837" y="31888"/>
                  <a:pt x="120609" y="32139"/>
                </a:cubicBezTo>
                <a:cubicBezTo>
                  <a:pt x="120541" y="32207"/>
                  <a:pt x="120472" y="32298"/>
                  <a:pt x="120449" y="32367"/>
                </a:cubicBezTo>
                <a:lnTo>
                  <a:pt x="120381" y="32458"/>
                </a:lnTo>
                <a:cubicBezTo>
                  <a:pt x="120358" y="32458"/>
                  <a:pt x="120335" y="32481"/>
                  <a:pt x="120289" y="32481"/>
                </a:cubicBezTo>
                <a:cubicBezTo>
                  <a:pt x="120198" y="32481"/>
                  <a:pt x="120061" y="32413"/>
                  <a:pt x="119924" y="32367"/>
                </a:cubicBezTo>
                <a:cubicBezTo>
                  <a:pt x="119742" y="32298"/>
                  <a:pt x="119536" y="32207"/>
                  <a:pt x="119308" y="32207"/>
                </a:cubicBezTo>
                <a:lnTo>
                  <a:pt x="119285" y="32207"/>
                </a:lnTo>
                <a:lnTo>
                  <a:pt x="119285" y="32207"/>
                </a:lnTo>
                <a:cubicBezTo>
                  <a:pt x="119034" y="32207"/>
                  <a:pt x="118669" y="32344"/>
                  <a:pt x="118395" y="32572"/>
                </a:cubicBezTo>
                <a:lnTo>
                  <a:pt x="118326" y="32550"/>
                </a:lnTo>
                <a:cubicBezTo>
                  <a:pt x="118235" y="32504"/>
                  <a:pt x="118144" y="32481"/>
                  <a:pt x="118075" y="32481"/>
                </a:cubicBezTo>
                <a:cubicBezTo>
                  <a:pt x="117916" y="32481"/>
                  <a:pt x="117802" y="32550"/>
                  <a:pt x="117710" y="32595"/>
                </a:cubicBezTo>
                <a:lnTo>
                  <a:pt x="117687" y="32618"/>
                </a:lnTo>
                <a:cubicBezTo>
                  <a:pt x="117436" y="32732"/>
                  <a:pt x="117322" y="32892"/>
                  <a:pt x="117254" y="33029"/>
                </a:cubicBezTo>
                <a:cubicBezTo>
                  <a:pt x="117208" y="33097"/>
                  <a:pt x="117185" y="33143"/>
                  <a:pt x="117140" y="33189"/>
                </a:cubicBezTo>
                <a:cubicBezTo>
                  <a:pt x="116980" y="33326"/>
                  <a:pt x="116866" y="33485"/>
                  <a:pt x="116752" y="33622"/>
                </a:cubicBezTo>
                <a:cubicBezTo>
                  <a:pt x="116637" y="33736"/>
                  <a:pt x="116546" y="33873"/>
                  <a:pt x="116455" y="33965"/>
                </a:cubicBezTo>
                <a:cubicBezTo>
                  <a:pt x="116409" y="34010"/>
                  <a:pt x="116341" y="34056"/>
                  <a:pt x="116272" y="34102"/>
                </a:cubicBezTo>
                <a:cubicBezTo>
                  <a:pt x="116181" y="34170"/>
                  <a:pt x="116067" y="34261"/>
                  <a:pt x="115975" y="34353"/>
                </a:cubicBezTo>
                <a:cubicBezTo>
                  <a:pt x="115884" y="34444"/>
                  <a:pt x="115839" y="34535"/>
                  <a:pt x="115793" y="34604"/>
                </a:cubicBezTo>
                <a:cubicBezTo>
                  <a:pt x="115747" y="34649"/>
                  <a:pt x="115724" y="34718"/>
                  <a:pt x="115702" y="34741"/>
                </a:cubicBezTo>
                <a:cubicBezTo>
                  <a:pt x="115656" y="34741"/>
                  <a:pt x="115565" y="34718"/>
                  <a:pt x="115496" y="34695"/>
                </a:cubicBezTo>
                <a:cubicBezTo>
                  <a:pt x="115382" y="34672"/>
                  <a:pt x="115245" y="34627"/>
                  <a:pt x="115085" y="34627"/>
                </a:cubicBezTo>
                <a:cubicBezTo>
                  <a:pt x="114971" y="34627"/>
                  <a:pt x="114857" y="34649"/>
                  <a:pt x="114743" y="34695"/>
                </a:cubicBezTo>
                <a:cubicBezTo>
                  <a:pt x="114697" y="34718"/>
                  <a:pt x="114652" y="34741"/>
                  <a:pt x="114629" y="34764"/>
                </a:cubicBezTo>
                <a:lnTo>
                  <a:pt x="114583" y="34786"/>
                </a:lnTo>
                <a:lnTo>
                  <a:pt x="114537" y="34786"/>
                </a:lnTo>
                <a:cubicBezTo>
                  <a:pt x="114492" y="34786"/>
                  <a:pt x="114446" y="34786"/>
                  <a:pt x="114401" y="34764"/>
                </a:cubicBezTo>
                <a:cubicBezTo>
                  <a:pt x="114309" y="34764"/>
                  <a:pt x="114241" y="34764"/>
                  <a:pt x="114149" y="34764"/>
                </a:cubicBezTo>
                <a:cubicBezTo>
                  <a:pt x="113990" y="34764"/>
                  <a:pt x="113853" y="34786"/>
                  <a:pt x="113739" y="34832"/>
                </a:cubicBezTo>
                <a:cubicBezTo>
                  <a:pt x="113624" y="34901"/>
                  <a:pt x="113533" y="34992"/>
                  <a:pt x="113465" y="35060"/>
                </a:cubicBezTo>
                <a:cubicBezTo>
                  <a:pt x="113419" y="35106"/>
                  <a:pt x="113373" y="35152"/>
                  <a:pt x="113351" y="35152"/>
                </a:cubicBezTo>
                <a:cubicBezTo>
                  <a:pt x="113305" y="35174"/>
                  <a:pt x="113236" y="35197"/>
                  <a:pt x="113191" y="35220"/>
                </a:cubicBezTo>
                <a:cubicBezTo>
                  <a:pt x="113077" y="35266"/>
                  <a:pt x="112963" y="35311"/>
                  <a:pt x="112826" y="35403"/>
                </a:cubicBezTo>
                <a:cubicBezTo>
                  <a:pt x="112757" y="35448"/>
                  <a:pt x="112643" y="35494"/>
                  <a:pt x="112529" y="35563"/>
                </a:cubicBezTo>
                <a:cubicBezTo>
                  <a:pt x="112323" y="35631"/>
                  <a:pt x="112118" y="35722"/>
                  <a:pt x="111913" y="35905"/>
                </a:cubicBezTo>
                <a:lnTo>
                  <a:pt x="111867" y="35928"/>
                </a:lnTo>
                <a:cubicBezTo>
                  <a:pt x="111684" y="36087"/>
                  <a:pt x="111479" y="36293"/>
                  <a:pt x="111342" y="36293"/>
                </a:cubicBezTo>
                <a:cubicBezTo>
                  <a:pt x="111319" y="36293"/>
                  <a:pt x="111273" y="36270"/>
                  <a:pt x="111251" y="36247"/>
                </a:cubicBezTo>
                <a:lnTo>
                  <a:pt x="111159" y="36202"/>
                </a:lnTo>
                <a:cubicBezTo>
                  <a:pt x="111068" y="36156"/>
                  <a:pt x="110977" y="36087"/>
                  <a:pt x="110840" y="36042"/>
                </a:cubicBezTo>
                <a:cubicBezTo>
                  <a:pt x="110726" y="35996"/>
                  <a:pt x="110589" y="35996"/>
                  <a:pt x="110475" y="35996"/>
                </a:cubicBezTo>
                <a:cubicBezTo>
                  <a:pt x="110406" y="35996"/>
                  <a:pt x="110292" y="35973"/>
                  <a:pt x="110246" y="35973"/>
                </a:cubicBezTo>
                <a:lnTo>
                  <a:pt x="110246" y="35928"/>
                </a:lnTo>
                <a:cubicBezTo>
                  <a:pt x="110201" y="35859"/>
                  <a:pt x="110178" y="35722"/>
                  <a:pt x="110064" y="35608"/>
                </a:cubicBezTo>
                <a:cubicBezTo>
                  <a:pt x="109950" y="35517"/>
                  <a:pt x="109835" y="35471"/>
                  <a:pt x="109767" y="35426"/>
                </a:cubicBezTo>
                <a:lnTo>
                  <a:pt x="109721" y="35403"/>
                </a:lnTo>
                <a:lnTo>
                  <a:pt x="109676" y="35311"/>
                </a:lnTo>
                <a:cubicBezTo>
                  <a:pt x="109630" y="35197"/>
                  <a:pt x="109516" y="34878"/>
                  <a:pt x="109128" y="34878"/>
                </a:cubicBezTo>
                <a:cubicBezTo>
                  <a:pt x="109037" y="34878"/>
                  <a:pt x="108968" y="34878"/>
                  <a:pt x="108854" y="34923"/>
                </a:cubicBezTo>
                <a:cubicBezTo>
                  <a:pt x="108740" y="34969"/>
                  <a:pt x="108671" y="35038"/>
                  <a:pt x="108603" y="35106"/>
                </a:cubicBezTo>
                <a:lnTo>
                  <a:pt x="108603" y="35106"/>
                </a:lnTo>
                <a:lnTo>
                  <a:pt x="108557" y="35038"/>
                </a:lnTo>
                <a:cubicBezTo>
                  <a:pt x="108534" y="34969"/>
                  <a:pt x="108489" y="34855"/>
                  <a:pt x="108352" y="34764"/>
                </a:cubicBezTo>
                <a:cubicBezTo>
                  <a:pt x="108215" y="34627"/>
                  <a:pt x="107872" y="34558"/>
                  <a:pt x="107872" y="34558"/>
                </a:cubicBezTo>
                <a:cubicBezTo>
                  <a:pt x="107804" y="34558"/>
                  <a:pt x="107758" y="34558"/>
                  <a:pt x="107690" y="34558"/>
                </a:cubicBezTo>
                <a:lnTo>
                  <a:pt x="107690" y="34558"/>
                </a:lnTo>
                <a:cubicBezTo>
                  <a:pt x="107576" y="34558"/>
                  <a:pt x="107484" y="34558"/>
                  <a:pt x="107393" y="34581"/>
                </a:cubicBezTo>
                <a:cubicBezTo>
                  <a:pt x="107325" y="34604"/>
                  <a:pt x="107256" y="34604"/>
                  <a:pt x="107211" y="34604"/>
                </a:cubicBezTo>
                <a:lnTo>
                  <a:pt x="107165" y="34604"/>
                </a:lnTo>
                <a:lnTo>
                  <a:pt x="107165" y="34604"/>
                </a:lnTo>
                <a:lnTo>
                  <a:pt x="107142" y="34581"/>
                </a:lnTo>
                <a:cubicBezTo>
                  <a:pt x="107096" y="34535"/>
                  <a:pt x="107005" y="34421"/>
                  <a:pt x="106823" y="34353"/>
                </a:cubicBezTo>
                <a:cubicBezTo>
                  <a:pt x="106686" y="34330"/>
                  <a:pt x="106526" y="34307"/>
                  <a:pt x="106298" y="34307"/>
                </a:cubicBezTo>
                <a:cubicBezTo>
                  <a:pt x="106069" y="34307"/>
                  <a:pt x="105727" y="34330"/>
                  <a:pt x="105521" y="34421"/>
                </a:cubicBezTo>
                <a:cubicBezTo>
                  <a:pt x="105316" y="34490"/>
                  <a:pt x="105133" y="34604"/>
                  <a:pt x="105019" y="34764"/>
                </a:cubicBezTo>
                <a:cubicBezTo>
                  <a:pt x="104928" y="34718"/>
                  <a:pt x="104837" y="34695"/>
                  <a:pt x="104723" y="34695"/>
                </a:cubicBezTo>
                <a:cubicBezTo>
                  <a:pt x="104494" y="34695"/>
                  <a:pt x="104312" y="34832"/>
                  <a:pt x="104175" y="35106"/>
                </a:cubicBezTo>
                <a:cubicBezTo>
                  <a:pt x="104083" y="35266"/>
                  <a:pt x="104061" y="35311"/>
                  <a:pt x="103901" y="35448"/>
                </a:cubicBezTo>
                <a:cubicBezTo>
                  <a:pt x="103878" y="35494"/>
                  <a:pt x="103832" y="35540"/>
                  <a:pt x="103787" y="35585"/>
                </a:cubicBezTo>
                <a:lnTo>
                  <a:pt x="103787" y="35585"/>
                </a:lnTo>
                <a:lnTo>
                  <a:pt x="103718" y="35585"/>
                </a:lnTo>
                <a:lnTo>
                  <a:pt x="103695" y="35585"/>
                </a:lnTo>
                <a:lnTo>
                  <a:pt x="103673" y="35585"/>
                </a:lnTo>
                <a:cubicBezTo>
                  <a:pt x="103490" y="35585"/>
                  <a:pt x="103353" y="35677"/>
                  <a:pt x="103239" y="35722"/>
                </a:cubicBezTo>
                <a:lnTo>
                  <a:pt x="103170" y="35768"/>
                </a:lnTo>
                <a:cubicBezTo>
                  <a:pt x="103125" y="35791"/>
                  <a:pt x="103056" y="35791"/>
                  <a:pt x="102988" y="35814"/>
                </a:cubicBezTo>
                <a:cubicBezTo>
                  <a:pt x="102828" y="35859"/>
                  <a:pt x="102509" y="35951"/>
                  <a:pt x="102326" y="36202"/>
                </a:cubicBezTo>
                <a:cubicBezTo>
                  <a:pt x="102303" y="36202"/>
                  <a:pt x="102257" y="36202"/>
                  <a:pt x="102212" y="36202"/>
                </a:cubicBezTo>
                <a:cubicBezTo>
                  <a:pt x="102006" y="36202"/>
                  <a:pt x="101824" y="36293"/>
                  <a:pt x="101687" y="36476"/>
                </a:cubicBezTo>
                <a:cubicBezTo>
                  <a:pt x="101641" y="36544"/>
                  <a:pt x="101596" y="36590"/>
                  <a:pt x="101573" y="36635"/>
                </a:cubicBezTo>
                <a:cubicBezTo>
                  <a:pt x="101527" y="36681"/>
                  <a:pt x="101481" y="36772"/>
                  <a:pt x="101459" y="36795"/>
                </a:cubicBezTo>
                <a:cubicBezTo>
                  <a:pt x="101299" y="36727"/>
                  <a:pt x="101116" y="36704"/>
                  <a:pt x="100934" y="36704"/>
                </a:cubicBezTo>
                <a:lnTo>
                  <a:pt x="100911" y="36704"/>
                </a:lnTo>
                <a:lnTo>
                  <a:pt x="100888" y="36704"/>
                </a:lnTo>
                <a:cubicBezTo>
                  <a:pt x="100842" y="36704"/>
                  <a:pt x="100774" y="36704"/>
                  <a:pt x="100705" y="36704"/>
                </a:cubicBezTo>
                <a:cubicBezTo>
                  <a:pt x="100660" y="36704"/>
                  <a:pt x="100614" y="36704"/>
                  <a:pt x="100568" y="36704"/>
                </a:cubicBezTo>
                <a:cubicBezTo>
                  <a:pt x="100523" y="36681"/>
                  <a:pt x="100500" y="36612"/>
                  <a:pt x="100454" y="36498"/>
                </a:cubicBezTo>
                <a:cubicBezTo>
                  <a:pt x="100386" y="36361"/>
                  <a:pt x="100294" y="36156"/>
                  <a:pt x="100112" y="36019"/>
                </a:cubicBezTo>
                <a:cubicBezTo>
                  <a:pt x="99906" y="35859"/>
                  <a:pt x="99701" y="35859"/>
                  <a:pt x="99610" y="35859"/>
                </a:cubicBezTo>
                <a:cubicBezTo>
                  <a:pt x="99587" y="35859"/>
                  <a:pt x="99541" y="35859"/>
                  <a:pt x="99496" y="35859"/>
                </a:cubicBezTo>
                <a:lnTo>
                  <a:pt x="99404" y="35859"/>
                </a:lnTo>
                <a:lnTo>
                  <a:pt x="99381" y="35859"/>
                </a:lnTo>
                <a:cubicBezTo>
                  <a:pt x="99381" y="35859"/>
                  <a:pt x="99381" y="35836"/>
                  <a:pt x="99381" y="35791"/>
                </a:cubicBezTo>
                <a:lnTo>
                  <a:pt x="99359" y="35699"/>
                </a:lnTo>
                <a:lnTo>
                  <a:pt x="99313" y="35608"/>
                </a:lnTo>
                <a:cubicBezTo>
                  <a:pt x="99245" y="35494"/>
                  <a:pt x="99130" y="35403"/>
                  <a:pt x="99039" y="35357"/>
                </a:cubicBezTo>
                <a:lnTo>
                  <a:pt x="99039" y="35289"/>
                </a:lnTo>
                <a:cubicBezTo>
                  <a:pt x="98993" y="35152"/>
                  <a:pt x="98925" y="34878"/>
                  <a:pt x="98651" y="34741"/>
                </a:cubicBezTo>
                <a:cubicBezTo>
                  <a:pt x="98537" y="34672"/>
                  <a:pt x="98423" y="34649"/>
                  <a:pt x="98286" y="34649"/>
                </a:cubicBezTo>
                <a:cubicBezTo>
                  <a:pt x="98195" y="34649"/>
                  <a:pt x="98126" y="34649"/>
                  <a:pt x="98035" y="34672"/>
                </a:cubicBezTo>
                <a:cubicBezTo>
                  <a:pt x="98012" y="34672"/>
                  <a:pt x="97966" y="34672"/>
                  <a:pt x="97943" y="34672"/>
                </a:cubicBezTo>
                <a:cubicBezTo>
                  <a:pt x="97898" y="34672"/>
                  <a:pt x="97875" y="34672"/>
                  <a:pt x="97829" y="34672"/>
                </a:cubicBezTo>
                <a:cubicBezTo>
                  <a:pt x="97784" y="34672"/>
                  <a:pt x="97738" y="34672"/>
                  <a:pt x="97670" y="34672"/>
                </a:cubicBezTo>
                <a:cubicBezTo>
                  <a:pt x="97510" y="34672"/>
                  <a:pt x="97282" y="34695"/>
                  <a:pt x="97076" y="34809"/>
                </a:cubicBezTo>
                <a:cubicBezTo>
                  <a:pt x="96916" y="34901"/>
                  <a:pt x="96825" y="35015"/>
                  <a:pt x="96711" y="35106"/>
                </a:cubicBezTo>
                <a:cubicBezTo>
                  <a:pt x="96642" y="35174"/>
                  <a:pt x="96597" y="35243"/>
                  <a:pt x="96528" y="35266"/>
                </a:cubicBezTo>
                <a:cubicBezTo>
                  <a:pt x="96460" y="35311"/>
                  <a:pt x="96346" y="35334"/>
                  <a:pt x="96232" y="35357"/>
                </a:cubicBezTo>
                <a:cubicBezTo>
                  <a:pt x="96049" y="35380"/>
                  <a:pt x="95866" y="35403"/>
                  <a:pt x="95684" y="35517"/>
                </a:cubicBezTo>
                <a:lnTo>
                  <a:pt x="95684" y="35517"/>
                </a:lnTo>
                <a:lnTo>
                  <a:pt x="95661" y="35517"/>
                </a:lnTo>
                <a:cubicBezTo>
                  <a:pt x="95524" y="35608"/>
                  <a:pt x="95410" y="35699"/>
                  <a:pt x="95296" y="35814"/>
                </a:cubicBezTo>
                <a:cubicBezTo>
                  <a:pt x="95227" y="35836"/>
                  <a:pt x="95159" y="35859"/>
                  <a:pt x="95090" y="35859"/>
                </a:cubicBezTo>
                <a:lnTo>
                  <a:pt x="95022" y="35859"/>
                </a:lnTo>
                <a:lnTo>
                  <a:pt x="94999" y="35836"/>
                </a:lnTo>
                <a:lnTo>
                  <a:pt x="94976" y="35859"/>
                </a:lnTo>
                <a:cubicBezTo>
                  <a:pt x="94862" y="35859"/>
                  <a:pt x="94771" y="35859"/>
                  <a:pt x="94679" y="35882"/>
                </a:cubicBezTo>
                <a:cubicBezTo>
                  <a:pt x="94565" y="35882"/>
                  <a:pt x="94474" y="35905"/>
                  <a:pt x="94383" y="35905"/>
                </a:cubicBezTo>
                <a:cubicBezTo>
                  <a:pt x="94291" y="35905"/>
                  <a:pt x="94269" y="35882"/>
                  <a:pt x="94246" y="35882"/>
                </a:cubicBezTo>
                <a:cubicBezTo>
                  <a:pt x="94132" y="35836"/>
                  <a:pt x="93995" y="35722"/>
                  <a:pt x="93858" y="35631"/>
                </a:cubicBezTo>
                <a:lnTo>
                  <a:pt x="93835" y="35608"/>
                </a:lnTo>
                <a:cubicBezTo>
                  <a:pt x="93675" y="35426"/>
                  <a:pt x="93493" y="35334"/>
                  <a:pt x="93264" y="35311"/>
                </a:cubicBezTo>
                <a:lnTo>
                  <a:pt x="93219" y="35289"/>
                </a:lnTo>
                <a:lnTo>
                  <a:pt x="93196" y="35311"/>
                </a:lnTo>
                <a:lnTo>
                  <a:pt x="93173" y="35311"/>
                </a:lnTo>
                <a:cubicBezTo>
                  <a:pt x="93105" y="35311"/>
                  <a:pt x="93036" y="35311"/>
                  <a:pt x="92968" y="35311"/>
                </a:cubicBezTo>
                <a:lnTo>
                  <a:pt x="92968" y="35289"/>
                </a:lnTo>
                <a:lnTo>
                  <a:pt x="92899" y="35220"/>
                </a:lnTo>
                <a:lnTo>
                  <a:pt x="92831" y="35174"/>
                </a:lnTo>
                <a:cubicBezTo>
                  <a:pt x="92671" y="35060"/>
                  <a:pt x="92488" y="35015"/>
                  <a:pt x="92306" y="35015"/>
                </a:cubicBezTo>
                <a:cubicBezTo>
                  <a:pt x="92192" y="35015"/>
                  <a:pt x="92100" y="35038"/>
                  <a:pt x="91986" y="35060"/>
                </a:cubicBezTo>
                <a:cubicBezTo>
                  <a:pt x="91735" y="35083"/>
                  <a:pt x="91484" y="35129"/>
                  <a:pt x="91256" y="35220"/>
                </a:cubicBezTo>
                <a:lnTo>
                  <a:pt x="91233" y="35243"/>
                </a:lnTo>
                <a:lnTo>
                  <a:pt x="91187" y="35266"/>
                </a:lnTo>
                <a:cubicBezTo>
                  <a:pt x="91050" y="35334"/>
                  <a:pt x="90959" y="35471"/>
                  <a:pt x="90936" y="35608"/>
                </a:cubicBezTo>
                <a:cubicBezTo>
                  <a:pt x="90890" y="35608"/>
                  <a:pt x="90845" y="35631"/>
                  <a:pt x="90799" y="35631"/>
                </a:cubicBezTo>
                <a:cubicBezTo>
                  <a:pt x="90617" y="35677"/>
                  <a:pt x="90365" y="35745"/>
                  <a:pt x="90183" y="36019"/>
                </a:cubicBezTo>
                <a:cubicBezTo>
                  <a:pt x="90137" y="36110"/>
                  <a:pt x="90092" y="36179"/>
                  <a:pt x="90092" y="36247"/>
                </a:cubicBezTo>
                <a:cubicBezTo>
                  <a:pt x="90000" y="36270"/>
                  <a:pt x="89909" y="36293"/>
                  <a:pt x="89818" y="36316"/>
                </a:cubicBezTo>
                <a:lnTo>
                  <a:pt x="89772" y="36339"/>
                </a:lnTo>
                <a:lnTo>
                  <a:pt x="89749" y="36339"/>
                </a:lnTo>
                <a:cubicBezTo>
                  <a:pt x="89521" y="36453"/>
                  <a:pt x="89316" y="36612"/>
                  <a:pt x="89179" y="36818"/>
                </a:cubicBezTo>
                <a:cubicBezTo>
                  <a:pt x="89064" y="36909"/>
                  <a:pt x="89042" y="36909"/>
                  <a:pt x="89019" y="36909"/>
                </a:cubicBezTo>
                <a:cubicBezTo>
                  <a:pt x="89019" y="36909"/>
                  <a:pt x="88996" y="36909"/>
                  <a:pt x="88927" y="36909"/>
                </a:cubicBezTo>
                <a:cubicBezTo>
                  <a:pt x="88813" y="36864"/>
                  <a:pt x="88722" y="36864"/>
                  <a:pt x="88608" y="36841"/>
                </a:cubicBezTo>
                <a:cubicBezTo>
                  <a:pt x="88471" y="36818"/>
                  <a:pt x="88334" y="36795"/>
                  <a:pt x="88220" y="36749"/>
                </a:cubicBezTo>
                <a:cubicBezTo>
                  <a:pt x="88037" y="36658"/>
                  <a:pt x="87855" y="36521"/>
                  <a:pt x="87763" y="36361"/>
                </a:cubicBezTo>
                <a:cubicBezTo>
                  <a:pt x="87718" y="36339"/>
                  <a:pt x="87695" y="36270"/>
                  <a:pt x="87695" y="36179"/>
                </a:cubicBezTo>
                <a:cubicBezTo>
                  <a:pt x="87649" y="36019"/>
                  <a:pt x="87581" y="35836"/>
                  <a:pt x="87421" y="35677"/>
                </a:cubicBezTo>
                <a:lnTo>
                  <a:pt x="87375" y="35631"/>
                </a:lnTo>
                <a:lnTo>
                  <a:pt x="87307" y="35608"/>
                </a:lnTo>
                <a:cubicBezTo>
                  <a:pt x="87101" y="35517"/>
                  <a:pt x="86896" y="35448"/>
                  <a:pt x="86668" y="35357"/>
                </a:cubicBezTo>
                <a:cubicBezTo>
                  <a:pt x="86554" y="35334"/>
                  <a:pt x="86462" y="35266"/>
                  <a:pt x="86348" y="35174"/>
                </a:cubicBezTo>
                <a:cubicBezTo>
                  <a:pt x="86303" y="35060"/>
                  <a:pt x="86234" y="34946"/>
                  <a:pt x="86143" y="34855"/>
                </a:cubicBezTo>
                <a:lnTo>
                  <a:pt x="86120" y="34786"/>
                </a:lnTo>
                <a:lnTo>
                  <a:pt x="86051" y="34764"/>
                </a:lnTo>
                <a:cubicBezTo>
                  <a:pt x="85800" y="34581"/>
                  <a:pt x="85504" y="34490"/>
                  <a:pt x="85207" y="34467"/>
                </a:cubicBezTo>
                <a:cubicBezTo>
                  <a:pt x="85161" y="34467"/>
                  <a:pt x="85116" y="34467"/>
                  <a:pt x="85093" y="34467"/>
                </a:cubicBezTo>
                <a:cubicBezTo>
                  <a:pt x="84842" y="34467"/>
                  <a:pt x="84659" y="34535"/>
                  <a:pt x="84477" y="34604"/>
                </a:cubicBezTo>
                <a:cubicBezTo>
                  <a:pt x="84408" y="34627"/>
                  <a:pt x="84340" y="34649"/>
                  <a:pt x="84271" y="34672"/>
                </a:cubicBezTo>
                <a:cubicBezTo>
                  <a:pt x="84225" y="34672"/>
                  <a:pt x="84180" y="34695"/>
                  <a:pt x="84111" y="34695"/>
                </a:cubicBezTo>
                <a:cubicBezTo>
                  <a:pt x="83974" y="34695"/>
                  <a:pt x="83837" y="34649"/>
                  <a:pt x="83678" y="34627"/>
                </a:cubicBezTo>
                <a:lnTo>
                  <a:pt x="83564" y="34604"/>
                </a:lnTo>
                <a:cubicBezTo>
                  <a:pt x="83518" y="34604"/>
                  <a:pt x="83495" y="34581"/>
                  <a:pt x="83472" y="34581"/>
                </a:cubicBezTo>
                <a:lnTo>
                  <a:pt x="83472" y="34581"/>
                </a:lnTo>
                <a:cubicBezTo>
                  <a:pt x="83449" y="34535"/>
                  <a:pt x="83404" y="34467"/>
                  <a:pt x="83358" y="34398"/>
                </a:cubicBezTo>
                <a:lnTo>
                  <a:pt x="83312" y="34353"/>
                </a:lnTo>
                <a:lnTo>
                  <a:pt x="83267" y="34330"/>
                </a:lnTo>
                <a:cubicBezTo>
                  <a:pt x="83176" y="34261"/>
                  <a:pt x="83107" y="34193"/>
                  <a:pt x="83016" y="34079"/>
                </a:cubicBezTo>
                <a:cubicBezTo>
                  <a:pt x="82993" y="34033"/>
                  <a:pt x="82947" y="33965"/>
                  <a:pt x="82947" y="33896"/>
                </a:cubicBezTo>
                <a:lnTo>
                  <a:pt x="82947" y="33873"/>
                </a:lnTo>
                <a:lnTo>
                  <a:pt x="82924" y="33851"/>
                </a:lnTo>
                <a:cubicBezTo>
                  <a:pt x="82856" y="33554"/>
                  <a:pt x="82628" y="33371"/>
                  <a:pt x="82331" y="33371"/>
                </a:cubicBezTo>
                <a:cubicBezTo>
                  <a:pt x="82308" y="33371"/>
                  <a:pt x="82262" y="33371"/>
                  <a:pt x="82240" y="33394"/>
                </a:cubicBezTo>
                <a:cubicBezTo>
                  <a:pt x="82126" y="33394"/>
                  <a:pt x="82011" y="33371"/>
                  <a:pt x="81897" y="33371"/>
                </a:cubicBezTo>
                <a:lnTo>
                  <a:pt x="81943" y="33097"/>
                </a:lnTo>
                <a:lnTo>
                  <a:pt x="81692" y="32983"/>
                </a:lnTo>
                <a:cubicBezTo>
                  <a:pt x="81532" y="32892"/>
                  <a:pt x="80984" y="32618"/>
                  <a:pt x="80414" y="32618"/>
                </a:cubicBezTo>
                <a:cubicBezTo>
                  <a:pt x="80185" y="32618"/>
                  <a:pt x="80003" y="32664"/>
                  <a:pt x="79843" y="32732"/>
                </a:cubicBezTo>
                <a:cubicBezTo>
                  <a:pt x="79683" y="32801"/>
                  <a:pt x="79569" y="32892"/>
                  <a:pt x="79432" y="32983"/>
                </a:cubicBezTo>
                <a:cubicBezTo>
                  <a:pt x="79364" y="33052"/>
                  <a:pt x="79250" y="33143"/>
                  <a:pt x="79158" y="33189"/>
                </a:cubicBezTo>
                <a:cubicBezTo>
                  <a:pt x="79135" y="33120"/>
                  <a:pt x="79090" y="33029"/>
                  <a:pt x="79021" y="32938"/>
                </a:cubicBezTo>
                <a:cubicBezTo>
                  <a:pt x="78679" y="32527"/>
                  <a:pt x="78200" y="32458"/>
                  <a:pt x="77834" y="32390"/>
                </a:cubicBezTo>
                <a:cubicBezTo>
                  <a:pt x="77675" y="32367"/>
                  <a:pt x="77515" y="32344"/>
                  <a:pt x="77378" y="32298"/>
                </a:cubicBezTo>
                <a:cubicBezTo>
                  <a:pt x="77332" y="32298"/>
                  <a:pt x="77309" y="32276"/>
                  <a:pt x="77264" y="32253"/>
                </a:cubicBezTo>
                <a:cubicBezTo>
                  <a:pt x="77150" y="32207"/>
                  <a:pt x="76990" y="32116"/>
                  <a:pt x="76807" y="32116"/>
                </a:cubicBezTo>
                <a:cubicBezTo>
                  <a:pt x="76762" y="32116"/>
                  <a:pt x="76739" y="32116"/>
                  <a:pt x="76716" y="32116"/>
                </a:cubicBezTo>
                <a:cubicBezTo>
                  <a:pt x="76511" y="32162"/>
                  <a:pt x="76328" y="32230"/>
                  <a:pt x="76191" y="32298"/>
                </a:cubicBezTo>
                <a:cubicBezTo>
                  <a:pt x="76145" y="32321"/>
                  <a:pt x="76100" y="32344"/>
                  <a:pt x="76054" y="32367"/>
                </a:cubicBezTo>
                <a:cubicBezTo>
                  <a:pt x="75780" y="32481"/>
                  <a:pt x="75552" y="32618"/>
                  <a:pt x="75324" y="32755"/>
                </a:cubicBezTo>
                <a:cubicBezTo>
                  <a:pt x="74981" y="32960"/>
                  <a:pt x="74684" y="33166"/>
                  <a:pt x="74365" y="33189"/>
                </a:cubicBezTo>
                <a:cubicBezTo>
                  <a:pt x="74274" y="33189"/>
                  <a:pt x="74228" y="33189"/>
                  <a:pt x="74160" y="33189"/>
                </a:cubicBezTo>
                <a:lnTo>
                  <a:pt x="74114" y="33189"/>
                </a:lnTo>
                <a:lnTo>
                  <a:pt x="74091" y="33189"/>
                </a:lnTo>
                <a:cubicBezTo>
                  <a:pt x="73886" y="33189"/>
                  <a:pt x="73657" y="33189"/>
                  <a:pt x="73406" y="33303"/>
                </a:cubicBezTo>
                <a:cubicBezTo>
                  <a:pt x="73383" y="33326"/>
                  <a:pt x="73338" y="33348"/>
                  <a:pt x="73292" y="33371"/>
                </a:cubicBezTo>
                <a:cubicBezTo>
                  <a:pt x="72973" y="33508"/>
                  <a:pt x="72265" y="33805"/>
                  <a:pt x="72516" y="34649"/>
                </a:cubicBezTo>
                <a:lnTo>
                  <a:pt x="72539" y="34718"/>
                </a:lnTo>
                <a:cubicBezTo>
                  <a:pt x="72539" y="34764"/>
                  <a:pt x="72562" y="34809"/>
                  <a:pt x="72562" y="34809"/>
                </a:cubicBezTo>
                <a:cubicBezTo>
                  <a:pt x="72448" y="34992"/>
                  <a:pt x="72105" y="35083"/>
                  <a:pt x="71831" y="35152"/>
                </a:cubicBezTo>
                <a:cubicBezTo>
                  <a:pt x="71740" y="35174"/>
                  <a:pt x="71672" y="35197"/>
                  <a:pt x="71603" y="35220"/>
                </a:cubicBezTo>
                <a:lnTo>
                  <a:pt x="71489" y="35266"/>
                </a:lnTo>
                <a:cubicBezTo>
                  <a:pt x="71169" y="35357"/>
                  <a:pt x="70827" y="35471"/>
                  <a:pt x="70507" y="35699"/>
                </a:cubicBezTo>
                <a:cubicBezTo>
                  <a:pt x="70439" y="35745"/>
                  <a:pt x="70393" y="35814"/>
                  <a:pt x="70348" y="35859"/>
                </a:cubicBezTo>
                <a:cubicBezTo>
                  <a:pt x="70302" y="35905"/>
                  <a:pt x="70234" y="35951"/>
                  <a:pt x="70211" y="35973"/>
                </a:cubicBezTo>
                <a:cubicBezTo>
                  <a:pt x="70142" y="35996"/>
                  <a:pt x="70074" y="36019"/>
                  <a:pt x="70005" y="36042"/>
                </a:cubicBezTo>
                <a:cubicBezTo>
                  <a:pt x="69800" y="36087"/>
                  <a:pt x="69503" y="36179"/>
                  <a:pt x="69275" y="36498"/>
                </a:cubicBezTo>
                <a:lnTo>
                  <a:pt x="69252" y="36544"/>
                </a:lnTo>
                <a:cubicBezTo>
                  <a:pt x="69206" y="36590"/>
                  <a:pt x="69161" y="36681"/>
                  <a:pt x="69138" y="36704"/>
                </a:cubicBezTo>
                <a:lnTo>
                  <a:pt x="69069" y="36681"/>
                </a:lnTo>
                <a:cubicBezTo>
                  <a:pt x="69024" y="36681"/>
                  <a:pt x="68955" y="36658"/>
                  <a:pt x="68887" y="36612"/>
                </a:cubicBezTo>
                <a:cubicBezTo>
                  <a:pt x="68796" y="36590"/>
                  <a:pt x="68704" y="36544"/>
                  <a:pt x="68590" y="36521"/>
                </a:cubicBezTo>
                <a:cubicBezTo>
                  <a:pt x="68499" y="36498"/>
                  <a:pt x="68408" y="36476"/>
                  <a:pt x="68316" y="36476"/>
                </a:cubicBezTo>
                <a:cubicBezTo>
                  <a:pt x="68248" y="36476"/>
                  <a:pt x="68202" y="36476"/>
                  <a:pt x="68134" y="36476"/>
                </a:cubicBezTo>
                <a:cubicBezTo>
                  <a:pt x="68088" y="36498"/>
                  <a:pt x="68065" y="36498"/>
                  <a:pt x="68020" y="36498"/>
                </a:cubicBezTo>
                <a:lnTo>
                  <a:pt x="67951" y="36498"/>
                </a:lnTo>
                <a:cubicBezTo>
                  <a:pt x="67791" y="36476"/>
                  <a:pt x="67723" y="36453"/>
                  <a:pt x="67631" y="35951"/>
                </a:cubicBezTo>
                <a:lnTo>
                  <a:pt x="67586" y="35654"/>
                </a:lnTo>
                <a:lnTo>
                  <a:pt x="67289" y="35631"/>
                </a:lnTo>
                <a:lnTo>
                  <a:pt x="67221" y="35631"/>
                </a:lnTo>
                <a:cubicBezTo>
                  <a:pt x="67015" y="35631"/>
                  <a:pt x="66855" y="35699"/>
                  <a:pt x="66718" y="35768"/>
                </a:cubicBezTo>
                <a:cubicBezTo>
                  <a:pt x="66673" y="35814"/>
                  <a:pt x="66604" y="35836"/>
                  <a:pt x="66559" y="35836"/>
                </a:cubicBezTo>
                <a:cubicBezTo>
                  <a:pt x="66467" y="35882"/>
                  <a:pt x="66353" y="35905"/>
                  <a:pt x="66216" y="35905"/>
                </a:cubicBezTo>
                <a:cubicBezTo>
                  <a:pt x="66102" y="35905"/>
                  <a:pt x="65965" y="35882"/>
                  <a:pt x="65828" y="35882"/>
                </a:cubicBezTo>
                <a:lnTo>
                  <a:pt x="65737" y="35859"/>
                </a:lnTo>
                <a:cubicBezTo>
                  <a:pt x="65646" y="35859"/>
                  <a:pt x="65577" y="35859"/>
                  <a:pt x="65509" y="35836"/>
                </a:cubicBezTo>
                <a:cubicBezTo>
                  <a:pt x="65144" y="35836"/>
                  <a:pt x="64687" y="35791"/>
                  <a:pt x="64436" y="35631"/>
                </a:cubicBezTo>
                <a:cubicBezTo>
                  <a:pt x="64322" y="35563"/>
                  <a:pt x="64208" y="35471"/>
                  <a:pt x="64094" y="35357"/>
                </a:cubicBezTo>
                <a:cubicBezTo>
                  <a:pt x="63979" y="35266"/>
                  <a:pt x="63865" y="35152"/>
                  <a:pt x="63751" y="35060"/>
                </a:cubicBezTo>
                <a:lnTo>
                  <a:pt x="63660" y="34992"/>
                </a:lnTo>
                <a:lnTo>
                  <a:pt x="63660" y="34946"/>
                </a:lnTo>
                <a:cubicBezTo>
                  <a:pt x="63660" y="34901"/>
                  <a:pt x="63683" y="34855"/>
                  <a:pt x="63683" y="34809"/>
                </a:cubicBezTo>
                <a:lnTo>
                  <a:pt x="63706" y="34741"/>
                </a:lnTo>
                <a:lnTo>
                  <a:pt x="63683" y="34672"/>
                </a:lnTo>
                <a:cubicBezTo>
                  <a:pt x="63637" y="34376"/>
                  <a:pt x="63477" y="34147"/>
                  <a:pt x="63226" y="33988"/>
                </a:cubicBezTo>
                <a:cubicBezTo>
                  <a:pt x="62998" y="33805"/>
                  <a:pt x="62747" y="33691"/>
                  <a:pt x="62473" y="33645"/>
                </a:cubicBezTo>
                <a:cubicBezTo>
                  <a:pt x="62496" y="33554"/>
                  <a:pt x="62496" y="33463"/>
                  <a:pt x="62473" y="33348"/>
                </a:cubicBezTo>
                <a:cubicBezTo>
                  <a:pt x="62427" y="33189"/>
                  <a:pt x="62290" y="33052"/>
                  <a:pt x="62108" y="32938"/>
                </a:cubicBezTo>
                <a:cubicBezTo>
                  <a:pt x="61879" y="32823"/>
                  <a:pt x="61628" y="32801"/>
                  <a:pt x="61400" y="32755"/>
                </a:cubicBezTo>
                <a:cubicBezTo>
                  <a:pt x="61263" y="32732"/>
                  <a:pt x="61149" y="32732"/>
                  <a:pt x="61081" y="32687"/>
                </a:cubicBezTo>
                <a:cubicBezTo>
                  <a:pt x="60875" y="32618"/>
                  <a:pt x="60670" y="32595"/>
                  <a:pt x="60464" y="32595"/>
                </a:cubicBezTo>
                <a:cubicBezTo>
                  <a:pt x="60076" y="32595"/>
                  <a:pt x="59688" y="32709"/>
                  <a:pt x="59300" y="32938"/>
                </a:cubicBezTo>
                <a:cubicBezTo>
                  <a:pt x="59163" y="33029"/>
                  <a:pt x="58958" y="33075"/>
                  <a:pt x="58752" y="33097"/>
                </a:cubicBezTo>
                <a:cubicBezTo>
                  <a:pt x="58638" y="33120"/>
                  <a:pt x="58524" y="33143"/>
                  <a:pt x="58410" y="33189"/>
                </a:cubicBezTo>
                <a:cubicBezTo>
                  <a:pt x="57931" y="33326"/>
                  <a:pt x="57680" y="33485"/>
                  <a:pt x="57292" y="33805"/>
                </a:cubicBezTo>
                <a:cubicBezTo>
                  <a:pt x="57246" y="33851"/>
                  <a:pt x="57177" y="33896"/>
                  <a:pt x="57132" y="33942"/>
                </a:cubicBezTo>
                <a:cubicBezTo>
                  <a:pt x="57018" y="33645"/>
                  <a:pt x="56858" y="33348"/>
                  <a:pt x="56356" y="33280"/>
                </a:cubicBezTo>
                <a:lnTo>
                  <a:pt x="56264" y="33280"/>
                </a:lnTo>
                <a:cubicBezTo>
                  <a:pt x="56082" y="33280"/>
                  <a:pt x="55899" y="33348"/>
                  <a:pt x="55762" y="33394"/>
                </a:cubicBezTo>
                <a:cubicBezTo>
                  <a:pt x="55671" y="33440"/>
                  <a:pt x="55580" y="33463"/>
                  <a:pt x="55511" y="33463"/>
                </a:cubicBezTo>
                <a:lnTo>
                  <a:pt x="55488" y="33463"/>
                </a:lnTo>
                <a:cubicBezTo>
                  <a:pt x="55420" y="33417"/>
                  <a:pt x="55351" y="33326"/>
                  <a:pt x="55260" y="33257"/>
                </a:cubicBezTo>
                <a:cubicBezTo>
                  <a:pt x="55169" y="33143"/>
                  <a:pt x="55078" y="33052"/>
                  <a:pt x="54963" y="32960"/>
                </a:cubicBezTo>
                <a:cubicBezTo>
                  <a:pt x="54872" y="32892"/>
                  <a:pt x="54781" y="32846"/>
                  <a:pt x="54690" y="32801"/>
                </a:cubicBezTo>
                <a:cubicBezTo>
                  <a:pt x="54621" y="32732"/>
                  <a:pt x="54530" y="32687"/>
                  <a:pt x="54461" y="32641"/>
                </a:cubicBezTo>
                <a:lnTo>
                  <a:pt x="54438" y="32618"/>
                </a:lnTo>
                <a:cubicBezTo>
                  <a:pt x="54279" y="32481"/>
                  <a:pt x="54142" y="32367"/>
                  <a:pt x="53845" y="32321"/>
                </a:cubicBezTo>
                <a:cubicBezTo>
                  <a:pt x="53799" y="32321"/>
                  <a:pt x="53731" y="32321"/>
                  <a:pt x="53685" y="32321"/>
                </a:cubicBezTo>
                <a:cubicBezTo>
                  <a:pt x="53571" y="32298"/>
                  <a:pt x="53274" y="32298"/>
                  <a:pt x="53183" y="32230"/>
                </a:cubicBezTo>
                <a:lnTo>
                  <a:pt x="53183" y="32230"/>
                </a:lnTo>
                <a:lnTo>
                  <a:pt x="53206" y="31956"/>
                </a:lnTo>
                <a:lnTo>
                  <a:pt x="52978" y="31842"/>
                </a:lnTo>
                <a:cubicBezTo>
                  <a:pt x="52886" y="31796"/>
                  <a:pt x="52772" y="31774"/>
                  <a:pt x="52658" y="31774"/>
                </a:cubicBezTo>
                <a:cubicBezTo>
                  <a:pt x="52498" y="31774"/>
                  <a:pt x="52339" y="31819"/>
                  <a:pt x="52202" y="31865"/>
                </a:cubicBezTo>
                <a:cubicBezTo>
                  <a:pt x="52110" y="31888"/>
                  <a:pt x="52019" y="31910"/>
                  <a:pt x="51973" y="31910"/>
                </a:cubicBezTo>
                <a:cubicBezTo>
                  <a:pt x="51905" y="31910"/>
                  <a:pt x="51814" y="31888"/>
                  <a:pt x="51745" y="31865"/>
                </a:cubicBezTo>
                <a:cubicBezTo>
                  <a:pt x="51608" y="31819"/>
                  <a:pt x="51471" y="31796"/>
                  <a:pt x="51289" y="31796"/>
                </a:cubicBezTo>
                <a:cubicBezTo>
                  <a:pt x="51266" y="31796"/>
                  <a:pt x="51220" y="31796"/>
                  <a:pt x="51197" y="31796"/>
                </a:cubicBezTo>
                <a:cubicBezTo>
                  <a:pt x="50923" y="31819"/>
                  <a:pt x="50672" y="31956"/>
                  <a:pt x="50467" y="32070"/>
                </a:cubicBezTo>
                <a:lnTo>
                  <a:pt x="50353" y="32116"/>
                </a:lnTo>
                <a:cubicBezTo>
                  <a:pt x="50124" y="32230"/>
                  <a:pt x="49965" y="32390"/>
                  <a:pt x="49782" y="32572"/>
                </a:cubicBezTo>
                <a:lnTo>
                  <a:pt x="49714" y="32641"/>
                </a:lnTo>
                <a:lnTo>
                  <a:pt x="49645" y="32641"/>
                </a:lnTo>
                <a:cubicBezTo>
                  <a:pt x="48938" y="32687"/>
                  <a:pt x="48458" y="32869"/>
                  <a:pt x="48207" y="33234"/>
                </a:cubicBezTo>
                <a:cubicBezTo>
                  <a:pt x="48139" y="33326"/>
                  <a:pt x="48116" y="33417"/>
                  <a:pt x="48070" y="33485"/>
                </a:cubicBezTo>
                <a:cubicBezTo>
                  <a:pt x="48002" y="33600"/>
                  <a:pt x="47979" y="33668"/>
                  <a:pt x="47888" y="33736"/>
                </a:cubicBezTo>
                <a:cubicBezTo>
                  <a:pt x="47751" y="33873"/>
                  <a:pt x="47545" y="33965"/>
                  <a:pt x="47363" y="34079"/>
                </a:cubicBezTo>
                <a:cubicBezTo>
                  <a:pt x="47134" y="34170"/>
                  <a:pt x="46929" y="34284"/>
                  <a:pt x="46723" y="34444"/>
                </a:cubicBezTo>
                <a:cubicBezTo>
                  <a:pt x="46564" y="34581"/>
                  <a:pt x="46518" y="34695"/>
                  <a:pt x="46472" y="34786"/>
                </a:cubicBezTo>
                <a:lnTo>
                  <a:pt x="46427" y="34786"/>
                </a:lnTo>
                <a:cubicBezTo>
                  <a:pt x="46313" y="34809"/>
                  <a:pt x="46199" y="34832"/>
                  <a:pt x="46084" y="34855"/>
                </a:cubicBezTo>
                <a:cubicBezTo>
                  <a:pt x="45628" y="34923"/>
                  <a:pt x="45057" y="35015"/>
                  <a:pt x="44624" y="35494"/>
                </a:cubicBezTo>
                <a:cubicBezTo>
                  <a:pt x="44555" y="35563"/>
                  <a:pt x="44509" y="35631"/>
                  <a:pt x="44464" y="35699"/>
                </a:cubicBezTo>
                <a:cubicBezTo>
                  <a:pt x="44441" y="35745"/>
                  <a:pt x="44395" y="35814"/>
                  <a:pt x="44350" y="35836"/>
                </a:cubicBezTo>
                <a:lnTo>
                  <a:pt x="44281" y="35836"/>
                </a:lnTo>
                <a:lnTo>
                  <a:pt x="44190" y="35859"/>
                </a:lnTo>
                <a:lnTo>
                  <a:pt x="44121" y="35859"/>
                </a:lnTo>
                <a:cubicBezTo>
                  <a:pt x="44053" y="35859"/>
                  <a:pt x="43962" y="35836"/>
                  <a:pt x="43870" y="35836"/>
                </a:cubicBezTo>
                <a:cubicBezTo>
                  <a:pt x="43779" y="35836"/>
                  <a:pt x="43688" y="35836"/>
                  <a:pt x="43574" y="35836"/>
                </a:cubicBezTo>
                <a:cubicBezTo>
                  <a:pt x="43391" y="35836"/>
                  <a:pt x="43117" y="35836"/>
                  <a:pt x="42843" y="35996"/>
                </a:cubicBezTo>
                <a:cubicBezTo>
                  <a:pt x="42729" y="36042"/>
                  <a:pt x="42615" y="36110"/>
                  <a:pt x="42501" y="36179"/>
                </a:cubicBezTo>
                <a:cubicBezTo>
                  <a:pt x="42318" y="36270"/>
                  <a:pt x="42158" y="36361"/>
                  <a:pt x="41976" y="36430"/>
                </a:cubicBezTo>
                <a:cubicBezTo>
                  <a:pt x="41930" y="36453"/>
                  <a:pt x="41862" y="36476"/>
                  <a:pt x="41793" y="36476"/>
                </a:cubicBezTo>
                <a:cubicBezTo>
                  <a:pt x="41611" y="36498"/>
                  <a:pt x="41382" y="36521"/>
                  <a:pt x="41177" y="36681"/>
                </a:cubicBezTo>
                <a:cubicBezTo>
                  <a:pt x="41108" y="36749"/>
                  <a:pt x="41040" y="36818"/>
                  <a:pt x="40994" y="36864"/>
                </a:cubicBezTo>
                <a:lnTo>
                  <a:pt x="40926" y="36932"/>
                </a:lnTo>
                <a:lnTo>
                  <a:pt x="40880" y="36932"/>
                </a:lnTo>
                <a:moveTo>
                  <a:pt x="83997" y="29605"/>
                </a:moveTo>
                <a:cubicBezTo>
                  <a:pt x="83997" y="29628"/>
                  <a:pt x="84020" y="29628"/>
                  <a:pt x="84020" y="29628"/>
                </a:cubicBezTo>
                <a:lnTo>
                  <a:pt x="84043" y="29582"/>
                </a:lnTo>
                <a:lnTo>
                  <a:pt x="84043" y="29582"/>
                </a:lnTo>
                <a:cubicBezTo>
                  <a:pt x="84020" y="29605"/>
                  <a:pt x="83997" y="29605"/>
                  <a:pt x="83997" y="29605"/>
                </a:cubicBezTo>
                <a:moveTo>
                  <a:pt x="5136" y="36864"/>
                </a:moveTo>
                <a:cubicBezTo>
                  <a:pt x="5136" y="36864"/>
                  <a:pt x="5113" y="36864"/>
                  <a:pt x="5113" y="36864"/>
                </a:cubicBezTo>
                <a:lnTo>
                  <a:pt x="5136" y="36864"/>
                </a:lnTo>
                <a:close/>
                <a:moveTo>
                  <a:pt x="5547" y="36818"/>
                </a:moveTo>
                <a:lnTo>
                  <a:pt x="5547" y="36818"/>
                </a:lnTo>
                <a:lnTo>
                  <a:pt x="5547" y="36818"/>
                </a:lnTo>
                <a:close/>
                <a:moveTo>
                  <a:pt x="5547" y="36818"/>
                </a:moveTo>
                <a:cubicBezTo>
                  <a:pt x="5661" y="36795"/>
                  <a:pt x="5775" y="36749"/>
                  <a:pt x="5866" y="36727"/>
                </a:cubicBezTo>
                <a:cubicBezTo>
                  <a:pt x="5775" y="36749"/>
                  <a:pt x="5661" y="36795"/>
                  <a:pt x="5547" y="36818"/>
                </a:cubicBezTo>
                <a:close/>
                <a:moveTo>
                  <a:pt x="5866" y="36727"/>
                </a:moveTo>
                <a:cubicBezTo>
                  <a:pt x="6117" y="36612"/>
                  <a:pt x="6323" y="36430"/>
                  <a:pt x="6574" y="36339"/>
                </a:cubicBezTo>
                <a:cubicBezTo>
                  <a:pt x="6323" y="36430"/>
                  <a:pt x="6117" y="36612"/>
                  <a:pt x="5866" y="36727"/>
                </a:cubicBezTo>
                <a:close/>
                <a:moveTo>
                  <a:pt x="111342" y="36658"/>
                </a:moveTo>
                <a:cubicBezTo>
                  <a:pt x="111251" y="36658"/>
                  <a:pt x="111159" y="36635"/>
                  <a:pt x="111068" y="36590"/>
                </a:cubicBezTo>
                <a:cubicBezTo>
                  <a:pt x="110954" y="36544"/>
                  <a:pt x="110863" y="36476"/>
                  <a:pt x="110748" y="36430"/>
                </a:cubicBezTo>
                <a:cubicBezTo>
                  <a:pt x="110863" y="36476"/>
                  <a:pt x="110954" y="36544"/>
                  <a:pt x="111068" y="36590"/>
                </a:cubicBezTo>
                <a:cubicBezTo>
                  <a:pt x="111159" y="36635"/>
                  <a:pt x="111251" y="36658"/>
                  <a:pt x="111342" y="36658"/>
                </a:cubicBezTo>
                <a:cubicBezTo>
                  <a:pt x="111479" y="36658"/>
                  <a:pt x="111616" y="36612"/>
                  <a:pt x="111730" y="36544"/>
                </a:cubicBezTo>
                <a:cubicBezTo>
                  <a:pt x="111616" y="36612"/>
                  <a:pt x="111479" y="36658"/>
                  <a:pt x="111342" y="36658"/>
                </a:cubicBezTo>
                <a:close/>
                <a:moveTo>
                  <a:pt x="102577" y="36635"/>
                </a:moveTo>
                <a:lnTo>
                  <a:pt x="102577" y="36635"/>
                </a:lnTo>
                <a:lnTo>
                  <a:pt x="102577" y="36635"/>
                </a:lnTo>
                <a:close/>
                <a:moveTo>
                  <a:pt x="102577" y="36635"/>
                </a:moveTo>
                <a:cubicBezTo>
                  <a:pt x="102600" y="36224"/>
                  <a:pt x="103056" y="36247"/>
                  <a:pt x="103307" y="36110"/>
                </a:cubicBezTo>
                <a:cubicBezTo>
                  <a:pt x="103056" y="36247"/>
                  <a:pt x="102600" y="36224"/>
                  <a:pt x="102577" y="36635"/>
                </a:cubicBezTo>
                <a:close/>
                <a:moveTo>
                  <a:pt x="110657" y="36407"/>
                </a:moveTo>
                <a:cubicBezTo>
                  <a:pt x="110452" y="36361"/>
                  <a:pt x="110109" y="36407"/>
                  <a:pt x="109972" y="36247"/>
                </a:cubicBezTo>
                <a:cubicBezTo>
                  <a:pt x="109858" y="36133"/>
                  <a:pt x="109881" y="36019"/>
                  <a:pt x="109790" y="35905"/>
                </a:cubicBezTo>
                <a:cubicBezTo>
                  <a:pt x="109881" y="36019"/>
                  <a:pt x="109858" y="36133"/>
                  <a:pt x="109972" y="36247"/>
                </a:cubicBezTo>
                <a:cubicBezTo>
                  <a:pt x="110109" y="36407"/>
                  <a:pt x="110452" y="36361"/>
                  <a:pt x="110657" y="36407"/>
                </a:cubicBezTo>
                <a:close/>
                <a:moveTo>
                  <a:pt x="43026" y="36339"/>
                </a:moveTo>
                <a:cubicBezTo>
                  <a:pt x="43186" y="36247"/>
                  <a:pt x="43368" y="36224"/>
                  <a:pt x="43551" y="36224"/>
                </a:cubicBezTo>
                <a:cubicBezTo>
                  <a:pt x="43368" y="36224"/>
                  <a:pt x="43186" y="36247"/>
                  <a:pt x="43026" y="36339"/>
                </a:cubicBezTo>
                <a:close/>
                <a:moveTo>
                  <a:pt x="94383" y="36293"/>
                </a:moveTo>
                <a:cubicBezTo>
                  <a:pt x="94291" y="36293"/>
                  <a:pt x="94200" y="36270"/>
                  <a:pt x="94132" y="36247"/>
                </a:cubicBezTo>
                <a:cubicBezTo>
                  <a:pt x="94200" y="36270"/>
                  <a:pt x="94291" y="36293"/>
                  <a:pt x="94383" y="36293"/>
                </a:cubicBezTo>
                <a:cubicBezTo>
                  <a:pt x="94588" y="36293"/>
                  <a:pt x="94794" y="36247"/>
                  <a:pt x="94976" y="36224"/>
                </a:cubicBezTo>
                <a:cubicBezTo>
                  <a:pt x="94794" y="36247"/>
                  <a:pt x="94588" y="36293"/>
                  <a:pt x="94383" y="36293"/>
                </a:cubicBezTo>
                <a:close/>
                <a:moveTo>
                  <a:pt x="66216" y="36270"/>
                </a:moveTo>
                <a:cubicBezTo>
                  <a:pt x="66125" y="36270"/>
                  <a:pt x="66034" y="36270"/>
                  <a:pt x="65942" y="36270"/>
                </a:cubicBezTo>
                <a:cubicBezTo>
                  <a:pt x="66034" y="36270"/>
                  <a:pt x="66125" y="36270"/>
                  <a:pt x="66216" y="36270"/>
                </a:cubicBezTo>
                <a:cubicBezTo>
                  <a:pt x="66376" y="36270"/>
                  <a:pt x="66536" y="36270"/>
                  <a:pt x="66696" y="36202"/>
                </a:cubicBezTo>
                <a:cubicBezTo>
                  <a:pt x="66536" y="36270"/>
                  <a:pt x="66376" y="36270"/>
                  <a:pt x="66216" y="36270"/>
                </a:cubicBezTo>
                <a:moveTo>
                  <a:pt x="95090" y="36247"/>
                </a:moveTo>
                <a:cubicBezTo>
                  <a:pt x="95067" y="36247"/>
                  <a:pt x="95022" y="36247"/>
                  <a:pt x="94976" y="36224"/>
                </a:cubicBezTo>
                <a:cubicBezTo>
                  <a:pt x="95022" y="36247"/>
                  <a:pt x="95067" y="36247"/>
                  <a:pt x="95090" y="36247"/>
                </a:cubicBezTo>
                <a:cubicBezTo>
                  <a:pt x="95182" y="36247"/>
                  <a:pt x="95250" y="36224"/>
                  <a:pt x="95341" y="36202"/>
                </a:cubicBezTo>
                <a:cubicBezTo>
                  <a:pt x="95250" y="36224"/>
                  <a:pt x="95182" y="36247"/>
                  <a:pt x="95090" y="36247"/>
                </a:cubicBezTo>
                <a:close/>
                <a:moveTo>
                  <a:pt x="65532" y="36247"/>
                </a:moveTo>
                <a:cubicBezTo>
                  <a:pt x="65121" y="36202"/>
                  <a:pt x="64573" y="36202"/>
                  <a:pt x="64231" y="35973"/>
                </a:cubicBezTo>
                <a:cubicBezTo>
                  <a:pt x="63979" y="35814"/>
                  <a:pt x="63797" y="35585"/>
                  <a:pt x="63569" y="35403"/>
                </a:cubicBezTo>
                <a:cubicBezTo>
                  <a:pt x="63797" y="35585"/>
                  <a:pt x="63979" y="35814"/>
                  <a:pt x="64231" y="35973"/>
                </a:cubicBezTo>
                <a:cubicBezTo>
                  <a:pt x="64573" y="36202"/>
                  <a:pt x="65121" y="36202"/>
                  <a:pt x="65532" y="36247"/>
                </a:cubicBezTo>
                <a:close/>
                <a:moveTo>
                  <a:pt x="44144" y="36224"/>
                </a:moveTo>
                <a:lnTo>
                  <a:pt x="44190" y="36224"/>
                </a:lnTo>
                <a:cubicBezTo>
                  <a:pt x="44350" y="36224"/>
                  <a:pt x="44441" y="36247"/>
                  <a:pt x="44578" y="36156"/>
                </a:cubicBezTo>
                <a:cubicBezTo>
                  <a:pt x="44441" y="36247"/>
                  <a:pt x="44350" y="36224"/>
                  <a:pt x="44190" y="36224"/>
                </a:cubicBezTo>
                <a:cubicBezTo>
                  <a:pt x="44190" y="36224"/>
                  <a:pt x="44167" y="36224"/>
                  <a:pt x="44144" y="36224"/>
                </a:cubicBezTo>
                <a:moveTo>
                  <a:pt x="66696" y="36202"/>
                </a:moveTo>
                <a:cubicBezTo>
                  <a:pt x="66855" y="36156"/>
                  <a:pt x="67015" y="36042"/>
                  <a:pt x="67175" y="36019"/>
                </a:cubicBezTo>
                <a:cubicBezTo>
                  <a:pt x="67015" y="36042"/>
                  <a:pt x="66855" y="36156"/>
                  <a:pt x="66696" y="36202"/>
                </a:cubicBezTo>
                <a:close/>
                <a:moveTo>
                  <a:pt x="103855" y="36019"/>
                </a:moveTo>
                <a:cubicBezTo>
                  <a:pt x="103855" y="36019"/>
                  <a:pt x="103855" y="36019"/>
                  <a:pt x="103832" y="36019"/>
                </a:cubicBezTo>
                <a:cubicBezTo>
                  <a:pt x="103855" y="36019"/>
                  <a:pt x="103855" y="36019"/>
                  <a:pt x="103855" y="36019"/>
                </a:cubicBezTo>
                <a:lnTo>
                  <a:pt x="103901" y="36019"/>
                </a:lnTo>
                <a:cubicBezTo>
                  <a:pt x="103901" y="36019"/>
                  <a:pt x="103878" y="36019"/>
                  <a:pt x="103855" y="36019"/>
                </a:cubicBezTo>
                <a:moveTo>
                  <a:pt x="103901" y="36019"/>
                </a:moveTo>
                <a:cubicBezTo>
                  <a:pt x="103992" y="35973"/>
                  <a:pt x="104106" y="35814"/>
                  <a:pt x="104175" y="35722"/>
                </a:cubicBezTo>
                <a:cubicBezTo>
                  <a:pt x="104106" y="35814"/>
                  <a:pt x="103992" y="35973"/>
                  <a:pt x="103901" y="36019"/>
                </a:cubicBezTo>
                <a:close/>
                <a:moveTo>
                  <a:pt x="103787" y="35996"/>
                </a:moveTo>
                <a:cubicBezTo>
                  <a:pt x="103764" y="35973"/>
                  <a:pt x="103741" y="35973"/>
                  <a:pt x="103718" y="35973"/>
                </a:cubicBezTo>
                <a:cubicBezTo>
                  <a:pt x="103741" y="35973"/>
                  <a:pt x="103764" y="35973"/>
                  <a:pt x="103787" y="35996"/>
                </a:cubicBezTo>
                <a:close/>
                <a:moveTo>
                  <a:pt x="44920" y="35745"/>
                </a:moveTo>
                <a:cubicBezTo>
                  <a:pt x="45331" y="35289"/>
                  <a:pt x="45925" y="35289"/>
                  <a:pt x="46472" y="35174"/>
                </a:cubicBezTo>
                <a:cubicBezTo>
                  <a:pt x="45925" y="35289"/>
                  <a:pt x="45331" y="35289"/>
                  <a:pt x="44920" y="35745"/>
                </a:cubicBezTo>
                <a:close/>
                <a:moveTo>
                  <a:pt x="92899" y="35722"/>
                </a:moveTo>
                <a:cubicBezTo>
                  <a:pt x="92785" y="35677"/>
                  <a:pt x="92694" y="35608"/>
                  <a:pt x="92625" y="35494"/>
                </a:cubicBezTo>
                <a:cubicBezTo>
                  <a:pt x="92694" y="35608"/>
                  <a:pt x="92785" y="35677"/>
                  <a:pt x="92899" y="35722"/>
                </a:cubicBezTo>
                <a:close/>
                <a:moveTo>
                  <a:pt x="109425" y="35677"/>
                </a:moveTo>
                <a:cubicBezTo>
                  <a:pt x="109288" y="35517"/>
                  <a:pt x="109310" y="35243"/>
                  <a:pt x="109128" y="35243"/>
                </a:cubicBezTo>
                <a:cubicBezTo>
                  <a:pt x="109105" y="35243"/>
                  <a:pt x="109059" y="35266"/>
                  <a:pt x="109014" y="35289"/>
                </a:cubicBezTo>
                <a:cubicBezTo>
                  <a:pt x="109059" y="35266"/>
                  <a:pt x="109105" y="35243"/>
                  <a:pt x="109128" y="35243"/>
                </a:cubicBezTo>
                <a:cubicBezTo>
                  <a:pt x="109310" y="35243"/>
                  <a:pt x="109288" y="35517"/>
                  <a:pt x="109425" y="35677"/>
                </a:cubicBezTo>
                <a:moveTo>
                  <a:pt x="96734" y="35608"/>
                </a:moveTo>
                <a:cubicBezTo>
                  <a:pt x="96916" y="35471"/>
                  <a:pt x="97076" y="35266"/>
                  <a:pt x="97259" y="35152"/>
                </a:cubicBezTo>
                <a:cubicBezTo>
                  <a:pt x="97076" y="35266"/>
                  <a:pt x="96916" y="35471"/>
                  <a:pt x="96734" y="35608"/>
                </a:cubicBezTo>
                <a:close/>
                <a:moveTo>
                  <a:pt x="108649" y="35585"/>
                </a:moveTo>
                <a:lnTo>
                  <a:pt x="108694" y="35563"/>
                </a:lnTo>
                <a:cubicBezTo>
                  <a:pt x="108671" y="35585"/>
                  <a:pt x="108649" y="35585"/>
                  <a:pt x="108649" y="35585"/>
                </a:cubicBezTo>
                <a:close/>
                <a:moveTo>
                  <a:pt x="108557" y="35563"/>
                </a:moveTo>
                <a:cubicBezTo>
                  <a:pt x="108443" y="35517"/>
                  <a:pt x="108329" y="35403"/>
                  <a:pt x="108261" y="35311"/>
                </a:cubicBezTo>
                <a:cubicBezTo>
                  <a:pt x="108329" y="35403"/>
                  <a:pt x="108443" y="35517"/>
                  <a:pt x="108557" y="35563"/>
                </a:cubicBezTo>
                <a:close/>
                <a:moveTo>
                  <a:pt x="92580" y="35471"/>
                </a:moveTo>
                <a:cubicBezTo>
                  <a:pt x="92580" y="35471"/>
                  <a:pt x="92580" y="35471"/>
                  <a:pt x="92580" y="35471"/>
                </a:cubicBezTo>
                <a:cubicBezTo>
                  <a:pt x="92580" y="35471"/>
                  <a:pt x="92580" y="35471"/>
                  <a:pt x="92580" y="35471"/>
                </a:cubicBezTo>
                <a:close/>
                <a:moveTo>
                  <a:pt x="92580" y="35471"/>
                </a:moveTo>
                <a:cubicBezTo>
                  <a:pt x="92488" y="35426"/>
                  <a:pt x="92397" y="35403"/>
                  <a:pt x="92306" y="35403"/>
                </a:cubicBezTo>
                <a:cubicBezTo>
                  <a:pt x="92260" y="35403"/>
                  <a:pt x="92214" y="35403"/>
                  <a:pt x="92169" y="35403"/>
                </a:cubicBezTo>
                <a:cubicBezTo>
                  <a:pt x="92214" y="35403"/>
                  <a:pt x="92260" y="35403"/>
                  <a:pt x="92306" y="35403"/>
                </a:cubicBezTo>
                <a:cubicBezTo>
                  <a:pt x="92397" y="35403"/>
                  <a:pt x="92488" y="35426"/>
                  <a:pt x="92580" y="35471"/>
                </a:cubicBezTo>
                <a:close/>
                <a:moveTo>
                  <a:pt x="21981" y="35380"/>
                </a:moveTo>
                <a:cubicBezTo>
                  <a:pt x="21958" y="35380"/>
                  <a:pt x="21935" y="35380"/>
                  <a:pt x="21912" y="35380"/>
                </a:cubicBezTo>
                <a:lnTo>
                  <a:pt x="21981" y="35380"/>
                </a:lnTo>
                <a:cubicBezTo>
                  <a:pt x="22095" y="35380"/>
                  <a:pt x="22186" y="35334"/>
                  <a:pt x="22255" y="35266"/>
                </a:cubicBezTo>
                <a:cubicBezTo>
                  <a:pt x="22186" y="35334"/>
                  <a:pt x="22095" y="35380"/>
                  <a:pt x="21981" y="35380"/>
                </a:cubicBezTo>
                <a:close/>
                <a:moveTo>
                  <a:pt x="8103" y="35380"/>
                </a:moveTo>
                <a:cubicBezTo>
                  <a:pt x="8172" y="35106"/>
                  <a:pt x="8240" y="34901"/>
                  <a:pt x="8445" y="34741"/>
                </a:cubicBezTo>
                <a:cubicBezTo>
                  <a:pt x="8240" y="34901"/>
                  <a:pt x="8172" y="35106"/>
                  <a:pt x="8103" y="35380"/>
                </a:cubicBezTo>
                <a:close/>
                <a:moveTo>
                  <a:pt x="22255" y="35266"/>
                </a:moveTo>
                <a:lnTo>
                  <a:pt x="22255" y="35266"/>
                </a:lnTo>
                <a:lnTo>
                  <a:pt x="22255" y="35266"/>
                </a:lnTo>
                <a:close/>
                <a:moveTo>
                  <a:pt x="105202" y="35266"/>
                </a:moveTo>
                <a:lnTo>
                  <a:pt x="105225" y="35266"/>
                </a:lnTo>
                <a:cubicBezTo>
                  <a:pt x="105225" y="35266"/>
                  <a:pt x="105202" y="35266"/>
                  <a:pt x="105202" y="35266"/>
                </a:cubicBezTo>
                <a:close/>
                <a:moveTo>
                  <a:pt x="104517" y="35266"/>
                </a:moveTo>
                <a:cubicBezTo>
                  <a:pt x="104586" y="35129"/>
                  <a:pt x="104654" y="35060"/>
                  <a:pt x="104723" y="35060"/>
                </a:cubicBezTo>
                <a:cubicBezTo>
                  <a:pt x="104837" y="35060"/>
                  <a:pt x="104951" y="35220"/>
                  <a:pt x="105133" y="35266"/>
                </a:cubicBezTo>
                <a:cubicBezTo>
                  <a:pt x="105065" y="35243"/>
                  <a:pt x="104997" y="35220"/>
                  <a:pt x="104928" y="35174"/>
                </a:cubicBezTo>
                <a:cubicBezTo>
                  <a:pt x="104860" y="35129"/>
                  <a:pt x="104791" y="35060"/>
                  <a:pt x="104723" y="35060"/>
                </a:cubicBezTo>
                <a:cubicBezTo>
                  <a:pt x="104654" y="35060"/>
                  <a:pt x="104586" y="35129"/>
                  <a:pt x="104517" y="35266"/>
                </a:cubicBezTo>
                <a:moveTo>
                  <a:pt x="114537" y="35174"/>
                </a:moveTo>
                <a:cubicBezTo>
                  <a:pt x="114515" y="35174"/>
                  <a:pt x="114492" y="35174"/>
                  <a:pt x="114446" y="35174"/>
                </a:cubicBezTo>
                <a:cubicBezTo>
                  <a:pt x="114492" y="35174"/>
                  <a:pt x="114515" y="35174"/>
                  <a:pt x="114537" y="35174"/>
                </a:cubicBezTo>
                <a:lnTo>
                  <a:pt x="114583" y="35174"/>
                </a:lnTo>
                <a:cubicBezTo>
                  <a:pt x="114560" y="35174"/>
                  <a:pt x="114560" y="35174"/>
                  <a:pt x="114537" y="35174"/>
                </a:cubicBezTo>
                <a:close/>
                <a:moveTo>
                  <a:pt x="115747" y="35106"/>
                </a:moveTo>
                <a:lnTo>
                  <a:pt x="115747" y="35106"/>
                </a:lnTo>
                <a:lnTo>
                  <a:pt x="115747" y="35106"/>
                </a:lnTo>
                <a:close/>
                <a:moveTo>
                  <a:pt x="115747" y="35106"/>
                </a:moveTo>
                <a:lnTo>
                  <a:pt x="115747" y="35106"/>
                </a:lnTo>
                <a:lnTo>
                  <a:pt x="115747" y="35106"/>
                </a:lnTo>
                <a:close/>
                <a:moveTo>
                  <a:pt x="115747" y="35106"/>
                </a:moveTo>
                <a:cubicBezTo>
                  <a:pt x="115770" y="35106"/>
                  <a:pt x="115793" y="35106"/>
                  <a:pt x="115839" y="35083"/>
                </a:cubicBezTo>
                <a:cubicBezTo>
                  <a:pt x="115793" y="35106"/>
                  <a:pt x="115770" y="35106"/>
                  <a:pt x="115747" y="35106"/>
                </a:cubicBezTo>
                <a:close/>
                <a:moveTo>
                  <a:pt x="84111" y="35060"/>
                </a:moveTo>
                <a:cubicBezTo>
                  <a:pt x="84203" y="35060"/>
                  <a:pt x="84294" y="35060"/>
                  <a:pt x="84362" y="35038"/>
                </a:cubicBezTo>
                <a:cubicBezTo>
                  <a:pt x="84294" y="35060"/>
                  <a:pt x="84203" y="35060"/>
                  <a:pt x="84111" y="35060"/>
                </a:cubicBezTo>
                <a:close/>
                <a:moveTo>
                  <a:pt x="97943" y="35060"/>
                </a:moveTo>
                <a:cubicBezTo>
                  <a:pt x="97921" y="35060"/>
                  <a:pt x="97921" y="35060"/>
                  <a:pt x="97898" y="35060"/>
                </a:cubicBezTo>
                <a:cubicBezTo>
                  <a:pt x="97921" y="35060"/>
                  <a:pt x="97921" y="35060"/>
                  <a:pt x="97943" y="35060"/>
                </a:cubicBezTo>
                <a:close/>
                <a:moveTo>
                  <a:pt x="97943" y="35060"/>
                </a:moveTo>
                <a:cubicBezTo>
                  <a:pt x="98012" y="35060"/>
                  <a:pt x="98080" y="35038"/>
                  <a:pt x="98172" y="35038"/>
                </a:cubicBezTo>
                <a:cubicBezTo>
                  <a:pt x="98080" y="35038"/>
                  <a:pt x="98012" y="35060"/>
                  <a:pt x="97943" y="35060"/>
                </a:cubicBezTo>
                <a:close/>
                <a:moveTo>
                  <a:pt x="107211" y="34992"/>
                </a:moveTo>
                <a:cubicBezTo>
                  <a:pt x="107142" y="34992"/>
                  <a:pt x="107096" y="34992"/>
                  <a:pt x="107028" y="34969"/>
                </a:cubicBezTo>
                <a:cubicBezTo>
                  <a:pt x="107096" y="34992"/>
                  <a:pt x="107142" y="34992"/>
                  <a:pt x="107211" y="34992"/>
                </a:cubicBezTo>
                <a:cubicBezTo>
                  <a:pt x="107279" y="34992"/>
                  <a:pt x="107348" y="34992"/>
                  <a:pt x="107393" y="34969"/>
                </a:cubicBezTo>
                <a:cubicBezTo>
                  <a:pt x="107348" y="34992"/>
                  <a:pt x="107279" y="34992"/>
                  <a:pt x="107211" y="34992"/>
                </a:cubicBezTo>
                <a:moveTo>
                  <a:pt x="105658" y="34764"/>
                </a:moveTo>
                <a:cubicBezTo>
                  <a:pt x="105795" y="34718"/>
                  <a:pt x="106069" y="34695"/>
                  <a:pt x="106298" y="34695"/>
                </a:cubicBezTo>
                <a:cubicBezTo>
                  <a:pt x="106389" y="34695"/>
                  <a:pt x="106480" y="34695"/>
                  <a:pt x="106549" y="34695"/>
                </a:cubicBezTo>
                <a:cubicBezTo>
                  <a:pt x="106480" y="34695"/>
                  <a:pt x="106389" y="34695"/>
                  <a:pt x="106298" y="34695"/>
                </a:cubicBezTo>
                <a:cubicBezTo>
                  <a:pt x="106069" y="34695"/>
                  <a:pt x="105795" y="34718"/>
                  <a:pt x="105658" y="34764"/>
                </a:cubicBezTo>
                <a:close/>
                <a:moveTo>
                  <a:pt x="20383" y="34535"/>
                </a:moveTo>
                <a:lnTo>
                  <a:pt x="20383" y="34535"/>
                </a:lnTo>
                <a:lnTo>
                  <a:pt x="20383" y="34535"/>
                </a:lnTo>
                <a:cubicBezTo>
                  <a:pt x="20406" y="34535"/>
                  <a:pt x="20452" y="34535"/>
                  <a:pt x="20474" y="34535"/>
                </a:cubicBezTo>
                <a:cubicBezTo>
                  <a:pt x="20452" y="34535"/>
                  <a:pt x="20406" y="34535"/>
                  <a:pt x="20383" y="34535"/>
                </a:cubicBezTo>
                <a:close/>
                <a:moveTo>
                  <a:pt x="20748" y="34421"/>
                </a:moveTo>
                <a:cubicBezTo>
                  <a:pt x="20794" y="34421"/>
                  <a:pt x="20817" y="34398"/>
                  <a:pt x="20862" y="34398"/>
                </a:cubicBezTo>
                <a:lnTo>
                  <a:pt x="20862" y="34398"/>
                </a:lnTo>
                <a:lnTo>
                  <a:pt x="20862" y="34398"/>
                </a:lnTo>
                <a:cubicBezTo>
                  <a:pt x="20817" y="34398"/>
                  <a:pt x="20794" y="34421"/>
                  <a:pt x="20748" y="34421"/>
                </a:cubicBezTo>
                <a:close/>
                <a:moveTo>
                  <a:pt x="62998" y="34307"/>
                </a:moveTo>
                <a:cubicBezTo>
                  <a:pt x="62793" y="34125"/>
                  <a:pt x="62587" y="34033"/>
                  <a:pt x="62359" y="34010"/>
                </a:cubicBezTo>
                <a:cubicBezTo>
                  <a:pt x="62587" y="34033"/>
                  <a:pt x="62793" y="34125"/>
                  <a:pt x="62998" y="34307"/>
                </a:cubicBezTo>
                <a:close/>
                <a:moveTo>
                  <a:pt x="18603" y="34102"/>
                </a:moveTo>
                <a:lnTo>
                  <a:pt x="18603" y="34102"/>
                </a:lnTo>
                <a:lnTo>
                  <a:pt x="18603" y="34102"/>
                </a:lnTo>
                <a:cubicBezTo>
                  <a:pt x="18626" y="34102"/>
                  <a:pt x="18671" y="34102"/>
                  <a:pt x="18717" y="34102"/>
                </a:cubicBezTo>
                <a:cubicBezTo>
                  <a:pt x="18671" y="34102"/>
                  <a:pt x="18626" y="34102"/>
                  <a:pt x="18603" y="34102"/>
                </a:cubicBezTo>
                <a:moveTo>
                  <a:pt x="18740" y="34102"/>
                </a:moveTo>
                <a:cubicBezTo>
                  <a:pt x="18762" y="34102"/>
                  <a:pt x="18808" y="34102"/>
                  <a:pt x="18831" y="34102"/>
                </a:cubicBezTo>
                <a:cubicBezTo>
                  <a:pt x="18808" y="34102"/>
                  <a:pt x="18762" y="34102"/>
                  <a:pt x="18740" y="34102"/>
                </a:cubicBezTo>
                <a:close/>
                <a:moveTo>
                  <a:pt x="18831" y="34102"/>
                </a:moveTo>
                <a:lnTo>
                  <a:pt x="18831" y="34102"/>
                </a:lnTo>
                <a:lnTo>
                  <a:pt x="18831" y="34102"/>
                </a:lnTo>
                <a:close/>
                <a:moveTo>
                  <a:pt x="24263" y="34102"/>
                </a:moveTo>
                <a:cubicBezTo>
                  <a:pt x="24149" y="34102"/>
                  <a:pt x="24058" y="34033"/>
                  <a:pt x="23944" y="33988"/>
                </a:cubicBezTo>
                <a:cubicBezTo>
                  <a:pt x="23830" y="33919"/>
                  <a:pt x="23738" y="33873"/>
                  <a:pt x="23624" y="33873"/>
                </a:cubicBezTo>
                <a:cubicBezTo>
                  <a:pt x="23579" y="33873"/>
                  <a:pt x="23510" y="33873"/>
                  <a:pt x="23465" y="33896"/>
                </a:cubicBezTo>
                <a:cubicBezTo>
                  <a:pt x="23510" y="33873"/>
                  <a:pt x="23579" y="33873"/>
                  <a:pt x="23624" y="33873"/>
                </a:cubicBezTo>
                <a:cubicBezTo>
                  <a:pt x="23853" y="33873"/>
                  <a:pt x="24035" y="34102"/>
                  <a:pt x="24263" y="34102"/>
                </a:cubicBezTo>
                <a:cubicBezTo>
                  <a:pt x="24332" y="34102"/>
                  <a:pt x="24400" y="34079"/>
                  <a:pt x="24469" y="34010"/>
                </a:cubicBezTo>
                <a:cubicBezTo>
                  <a:pt x="24400" y="34079"/>
                  <a:pt x="24332" y="34102"/>
                  <a:pt x="24263" y="34102"/>
                </a:cubicBezTo>
                <a:close/>
                <a:moveTo>
                  <a:pt x="18466" y="34079"/>
                </a:moveTo>
                <a:cubicBezTo>
                  <a:pt x="18466" y="34079"/>
                  <a:pt x="18466" y="34079"/>
                  <a:pt x="18466" y="34079"/>
                </a:cubicBezTo>
                <a:cubicBezTo>
                  <a:pt x="18466" y="34079"/>
                  <a:pt x="18466" y="34079"/>
                  <a:pt x="18466" y="34079"/>
                </a:cubicBezTo>
                <a:close/>
                <a:moveTo>
                  <a:pt x="18466" y="34079"/>
                </a:moveTo>
                <a:cubicBezTo>
                  <a:pt x="18420" y="34056"/>
                  <a:pt x="18374" y="34010"/>
                  <a:pt x="18306" y="33942"/>
                </a:cubicBezTo>
                <a:cubicBezTo>
                  <a:pt x="18374" y="34010"/>
                  <a:pt x="18420" y="34056"/>
                  <a:pt x="18466" y="34079"/>
                </a:cubicBezTo>
                <a:close/>
                <a:moveTo>
                  <a:pt x="62245" y="34010"/>
                </a:moveTo>
                <a:cubicBezTo>
                  <a:pt x="62131" y="34010"/>
                  <a:pt x="62039" y="33988"/>
                  <a:pt x="61948" y="33896"/>
                </a:cubicBezTo>
                <a:cubicBezTo>
                  <a:pt x="62039" y="33988"/>
                  <a:pt x="62131" y="34010"/>
                  <a:pt x="62245" y="34010"/>
                </a:cubicBezTo>
                <a:lnTo>
                  <a:pt x="62359" y="34010"/>
                </a:lnTo>
                <a:cubicBezTo>
                  <a:pt x="62313" y="34010"/>
                  <a:pt x="62290" y="34010"/>
                  <a:pt x="62245" y="34010"/>
                </a:cubicBezTo>
                <a:close/>
                <a:moveTo>
                  <a:pt x="55511" y="33851"/>
                </a:moveTo>
                <a:cubicBezTo>
                  <a:pt x="55488" y="33851"/>
                  <a:pt x="55466" y="33851"/>
                  <a:pt x="55420" y="33851"/>
                </a:cubicBezTo>
                <a:cubicBezTo>
                  <a:pt x="55466" y="33851"/>
                  <a:pt x="55488" y="33851"/>
                  <a:pt x="55511" y="33851"/>
                </a:cubicBezTo>
                <a:cubicBezTo>
                  <a:pt x="55762" y="33851"/>
                  <a:pt x="56013" y="33668"/>
                  <a:pt x="56264" y="33668"/>
                </a:cubicBezTo>
                <a:lnTo>
                  <a:pt x="56264" y="33668"/>
                </a:lnTo>
                <a:lnTo>
                  <a:pt x="56264" y="33668"/>
                </a:lnTo>
                <a:cubicBezTo>
                  <a:pt x="56150" y="33668"/>
                  <a:pt x="56013" y="33714"/>
                  <a:pt x="55899" y="33759"/>
                </a:cubicBezTo>
                <a:cubicBezTo>
                  <a:pt x="55762" y="33805"/>
                  <a:pt x="55648" y="33851"/>
                  <a:pt x="55511" y="33851"/>
                </a:cubicBezTo>
                <a:close/>
                <a:moveTo>
                  <a:pt x="594" y="33600"/>
                </a:moveTo>
                <a:cubicBezTo>
                  <a:pt x="502" y="33600"/>
                  <a:pt x="388" y="33577"/>
                  <a:pt x="297" y="33508"/>
                </a:cubicBezTo>
                <a:cubicBezTo>
                  <a:pt x="297" y="33508"/>
                  <a:pt x="297" y="33508"/>
                  <a:pt x="297" y="33508"/>
                </a:cubicBezTo>
                <a:cubicBezTo>
                  <a:pt x="388" y="33577"/>
                  <a:pt x="502" y="33600"/>
                  <a:pt x="594" y="33600"/>
                </a:cubicBezTo>
                <a:cubicBezTo>
                  <a:pt x="731" y="33600"/>
                  <a:pt x="845" y="33577"/>
                  <a:pt x="982" y="33531"/>
                </a:cubicBezTo>
                <a:cubicBezTo>
                  <a:pt x="845" y="33577"/>
                  <a:pt x="731" y="33600"/>
                  <a:pt x="594" y="33600"/>
                </a:cubicBezTo>
                <a:moveTo>
                  <a:pt x="11961" y="33600"/>
                </a:moveTo>
                <a:cubicBezTo>
                  <a:pt x="11824" y="33600"/>
                  <a:pt x="11664" y="33577"/>
                  <a:pt x="11527" y="33577"/>
                </a:cubicBezTo>
                <a:cubicBezTo>
                  <a:pt x="11664" y="33577"/>
                  <a:pt x="11824" y="33600"/>
                  <a:pt x="11961" y="33600"/>
                </a:cubicBezTo>
                <a:cubicBezTo>
                  <a:pt x="12006" y="33600"/>
                  <a:pt x="12052" y="33600"/>
                  <a:pt x="12075" y="33600"/>
                </a:cubicBezTo>
                <a:cubicBezTo>
                  <a:pt x="12052" y="33600"/>
                  <a:pt x="12006" y="33600"/>
                  <a:pt x="11961" y="33600"/>
                </a:cubicBezTo>
                <a:moveTo>
                  <a:pt x="79067" y="33600"/>
                </a:moveTo>
                <a:cubicBezTo>
                  <a:pt x="79044" y="33600"/>
                  <a:pt x="79021" y="33600"/>
                  <a:pt x="78998" y="33577"/>
                </a:cubicBezTo>
                <a:lnTo>
                  <a:pt x="79067" y="33600"/>
                </a:lnTo>
                <a:cubicBezTo>
                  <a:pt x="79250" y="33600"/>
                  <a:pt x="79409" y="33485"/>
                  <a:pt x="79569" y="33371"/>
                </a:cubicBezTo>
                <a:cubicBezTo>
                  <a:pt x="79409" y="33485"/>
                  <a:pt x="79250" y="33600"/>
                  <a:pt x="79067" y="33600"/>
                </a:cubicBezTo>
                <a:close/>
                <a:moveTo>
                  <a:pt x="74160" y="33577"/>
                </a:moveTo>
                <a:lnTo>
                  <a:pt x="74114" y="33577"/>
                </a:lnTo>
                <a:lnTo>
                  <a:pt x="74160" y="33577"/>
                </a:lnTo>
                <a:cubicBezTo>
                  <a:pt x="74228" y="33577"/>
                  <a:pt x="74319" y="33577"/>
                  <a:pt x="74388" y="33577"/>
                </a:cubicBezTo>
                <a:cubicBezTo>
                  <a:pt x="75027" y="33508"/>
                  <a:pt x="75506" y="33029"/>
                  <a:pt x="76100" y="32778"/>
                </a:cubicBezTo>
                <a:cubicBezTo>
                  <a:pt x="75506" y="33029"/>
                  <a:pt x="75027" y="33508"/>
                  <a:pt x="74388" y="33577"/>
                </a:cubicBezTo>
                <a:cubicBezTo>
                  <a:pt x="74319" y="33577"/>
                  <a:pt x="74228" y="33577"/>
                  <a:pt x="74160" y="33577"/>
                </a:cubicBezTo>
                <a:moveTo>
                  <a:pt x="9998" y="33577"/>
                </a:moveTo>
                <a:cubicBezTo>
                  <a:pt x="10043" y="33554"/>
                  <a:pt x="10089" y="33554"/>
                  <a:pt x="10135" y="33554"/>
                </a:cubicBezTo>
                <a:cubicBezTo>
                  <a:pt x="10089" y="33554"/>
                  <a:pt x="10043" y="33554"/>
                  <a:pt x="9998" y="33577"/>
                </a:cubicBezTo>
                <a:close/>
                <a:moveTo>
                  <a:pt x="11527" y="33577"/>
                </a:moveTo>
                <a:cubicBezTo>
                  <a:pt x="11344" y="33554"/>
                  <a:pt x="11207" y="33463"/>
                  <a:pt x="11025" y="33463"/>
                </a:cubicBezTo>
                <a:cubicBezTo>
                  <a:pt x="10979" y="33463"/>
                  <a:pt x="10911" y="33463"/>
                  <a:pt x="10865" y="33485"/>
                </a:cubicBezTo>
                <a:cubicBezTo>
                  <a:pt x="10911" y="33463"/>
                  <a:pt x="10979" y="33463"/>
                  <a:pt x="11025" y="33463"/>
                </a:cubicBezTo>
                <a:cubicBezTo>
                  <a:pt x="11207" y="33463"/>
                  <a:pt x="11344" y="33554"/>
                  <a:pt x="11527" y="33577"/>
                </a:cubicBezTo>
                <a:close/>
                <a:moveTo>
                  <a:pt x="10386" y="33577"/>
                </a:moveTo>
                <a:cubicBezTo>
                  <a:pt x="10317" y="33554"/>
                  <a:pt x="10226" y="33554"/>
                  <a:pt x="10135" y="33554"/>
                </a:cubicBezTo>
                <a:lnTo>
                  <a:pt x="10135" y="33554"/>
                </a:lnTo>
                <a:lnTo>
                  <a:pt x="10135" y="33554"/>
                </a:lnTo>
                <a:cubicBezTo>
                  <a:pt x="10226" y="33554"/>
                  <a:pt x="10317" y="33554"/>
                  <a:pt x="10386" y="33577"/>
                </a:cubicBezTo>
                <a:close/>
                <a:moveTo>
                  <a:pt x="10135" y="33554"/>
                </a:moveTo>
                <a:lnTo>
                  <a:pt x="10135" y="33554"/>
                </a:lnTo>
                <a:lnTo>
                  <a:pt x="10135" y="33554"/>
                </a:lnTo>
                <a:close/>
                <a:moveTo>
                  <a:pt x="62108" y="33508"/>
                </a:moveTo>
                <a:cubicBezTo>
                  <a:pt x="62108" y="33440"/>
                  <a:pt x="62062" y="33371"/>
                  <a:pt x="61925" y="33280"/>
                </a:cubicBezTo>
                <a:cubicBezTo>
                  <a:pt x="61628" y="33143"/>
                  <a:pt x="61218" y="33166"/>
                  <a:pt x="60944" y="33052"/>
                </a:cubicBezTo>
                <a:cubicBezTo>
                  <a:pt x="60898" y="33052"/>
                  <a:pt x="60830" y="33029"/>
                  <a:pt x="60784" y="33006"/>
                </a:cubicBezTo>
                <a:cubicBezTo>
                  <a:pt x="60830" y="33029"/>
                  <a:pt x="60898" y="33052"/>
                  <a:pt x="60944" y="33052"/>
                </a:cubicBezTo>
                <a:cubicBezTo>
                  <a:pt x="61218" y="33166"/>
                  <a:pt x="61628" y="33143"/>
                  <a:pt x="61925" y="33280"/>
                </a:cubicBezTo>
                <a:cubicBezTo>
                  <a:pt x="62062" y="33371"/>
                  <a:pt x="62108" y="33440"/>
                  <a:pt x="62108" y="33508"/>
                </a:cubicBezTo>
                <a:moveTo>
                  <a:pt x="118418" y="33143"/>
                </a:moveTo>
                <a:cubicBezTo>
                  <a:pt x="118304" y="33143"/>
                  <a:pt x="118258" y="32938"/>
                  <a:pt x="118144" y="32892"/>
                </a:cubicBezTo>
                <a:cubicBezTo>
                  <a:pt x="118258" y="32938"/>
                  <a:pt x="118304" y="33143"/>
                  <a:pt x="118418" y="33143"/>
                </a:cubicBezTo>
                <a:lnTo>
                  <a:pt x="118441" y="33120"/>
                </a:lnTo>
                <a:cubicBezTo>
                  <a:pt x="118441" y="33143"/>
                  <a:pt x="118418" y="33143"/>
                  <a:pt x="118418" y="33143"/>
                </a:cubicBezTo>
                <a:moveTo>
                  <a:pt x="80003" y="33097"/>
                </a:moveTo>
                <a:lnTo>
                  <a:pt x="80003" y="33075"/>
                </a:lnTo>
                <a:lnTo>
                  <a:pt x="80003" y="33097"/>
                </a:lnTo>
                <a:close/>
                <a:moveTo>
                  <a:pt x="29308" y="32938"/>
                </a:moveTo>
                <a:cubicBezTo>
                  <a:pt x="29285" y="32938"/>
                  <a:pt x="29239" y="32938"/>
                  <a:pt x="29216" y="32938"/>
                </a:cubicBezTo>
                <a:cubicBezTo>
                  <a:pt x="29239" y="32938"/>
                  <a:pt x="29285" y="32938"/>
                  <a:pt x="29308" y="32938"/>
                </a:cubicBezTo>
                <a:cubicBezTo>
                  <a:pt x="29331" y="32938"/>
                  <a:pt x="29376" y="32938"/>
                  <a:pt x="29422" y="32938"/>
                </a:cubicBezTo>
                <a:cubicBezTo>
                  <a:pt x="29605" y="32892"/>
                  <a:pt x="29582" y="32801"/>
                  <a:pt x="29719" y="32664"/>
                </a:cubicBezTo>
                <a:cubicBezTo>
                  <a:pt x="29582" y="32801"/>
                  <a:pt x="29605" y="32892"/>
                  <a:pt x="29422" y="32938"/>
                </a:cubicBezTo>
                <a:cubicBezTo>
                  <a:pt x="29376" y="32938"/>
                  <a:pt x="29331" y="32938"/>
                  <a:pt x="29308" y="32938"/>
                </a:cubicBezTo>
                <a:moveTo>
                  <a:pt x="117938" y="32915"/>
                </a:moveTo>
                <a:cubicBezTo>
                  <a:pt x="117984" y="32892"/>
                  <a:pt x="118030" y="32869"/>
                  <a:pt x="118075" y="32869"/>
                </a:cubicBezTo>
                <a:lnTo>
                  <a:pt x="118075" y="32869"/>
                </a:lnTo>
                <a:lnTo>
                  <a:pt x="118075" y="32869"/>
                </a:lnTo>
                <a:cubicBezTo>
                  <a:pt x="118030" y="32869"/>
                  <a:pt x="117984" y="32892"/>
                  <a:pt x="117938" y="32915"/>
                </a:cubicBezTo>
                <a:close/>
                <a:moveTo>
                  <a:pt x="120472" y="32823"/>
                </a:moveTo>
                <a:lnTo>
                  <a:pt x="120472" y="32823"/>
                </a:lnTo>
                <a:lnTo>
                  <a:pt x="120472" y="32823"/>
                </a:lnTo>
                <a:close/>
                <a:moveTo>
                  <a:pt x="120495" y="32823"/>
                </a:moveTo>
                <a:cubicBezTo>
                  <a:pt x="120518" y="32823"/>
                  <a:pt x="120563" y="32801"/>
                  <a:pt x="120609" y="32755"/>
                </a:cubicBezTo>
                <a:cubicBezTo>
                  <a:pt x="120563" y="32801"/>
                  <a:pt x="120518" y="32823"/>
                  <a:pt x="120495" y="32823"/>
                </a:cubicBezTo>
                <a:close/>
                <a:moveTo>
                  <a:pt x="29924" y="32595"/>
                </a:moveTo>
                <a:cubicBezTo>
                  <a:pt x="29993" y="32527"/>
                  <a:pt x="30038" y="32390"/>
                  <a:pt x="30107" y="32298"/>
                </a:cubicBezTo>
                <a:cubicBezTo>
                  <a:pt x="30038" y="32390"/>
                  <a:pt x="29993" y="32527"/>
                  <a:pt x="29924" y="32595"/>
                </a:cubicBezTo>
                <a:close/>
                <a:moveTo>
                  <a:pt x="120883" y="32413"/>
                </a:moveTo>
                <a:cubicBezTo>
                  <a:pt x="120997" y="32298"/>
                  <a:pt x="121134" y="32253"/>
                  <a:pt x="121271" y="32230"/>
                </a:cubicBezTo>
                <a:cubicBezTo>
                  <a:pt x="121134" y="32253"/>
                  <a:pt x="120997" y="32298"/>
                  <a:pt x="120883" y="32413"/>
                </a:cubicBezTo>
                <a:close/>
                <a:moveTo>
                  <a:pt x="51973" y="32298"/>
                </a:moveTo>
                <a:cubicBezTo>
                  <a:pt x="51950" y="32298"/>
                  <a:pt x="51950" y="32298"/>
                  <a:pt x="51928" y="32298"/>
                </a:cubicBezTo>
                <a:lnTo>
                  <a:pt x="51973" y="32298"/>
                </a:lnTo>
                <a:cubicBezTo>
                  <a:pt x="52179" y="32298"/>
                  <a:pt x="52430" y="32162"/>
                  <a:pt x="52658" y="32162"/>
                </a:cubicBezTo>
                <a:cubicBezTo>
                  <a:pt x="52681" y="32162"/>
                  <a:pt x="52704" y="32162"/>
                  <a:pt x="52749" y="32162"/>
                </a:cubicBezTo>
                <a:cubicBezTo>
                  <a:pt x="52704" y="32162"/>
                  <a:pt x="52681" y="32162"/>
                  <a:pt x="52658" y="32162"/>
                </a:cubicBezTo>
                <a:cubicBezTo>
                  <a:pt x="52544" y="32162"/>
                  <a:pt x="52430" y="32184"/>
                  <a:pt x="52316" y="32230"/>
                </a:cubicBezTo>
                <a:cubicBezTo>
                  <a:pt x="52179" y="32253"/>
                  <a:pt x="52065" y="32298"/>
                  <a:pt x="51973" y="32298"/>
                </a:cubicBezTo>
                <a:moveTo>
                  <a:pt x="122275" y="32093"/>
                </a:moveTo>
                <a:cubicBezTo>
                  <a:pt x="122344" y="32070"/>
                  <a:pt x="122412" y="32070"/>
                  <a:pt x="122481" y="32070"/>
                </a:cubicBezTo>
                <a:lnTo>
                  <a:pt x="122481" y="32070"/>
                </a:lnTo>
                <a:lnTo>
                  <a:pt x="122481" y="32070"/>
                </a:lnTo>
                <a:cubicBezTo>
                  <a:pt x="122412" y="32070"/>
                  <a:pt x="122344" y="32070"/>
                  <a:pt x="122275" y="32093"/>
                </a:cubicBezTo>
                <a:moveTo>
                  <a:pt x="122686" y="32070"/>
                </a:moveTo>
                <a:cubicBezTo>
                  <a:pt x="122640" y="32070"/>
                  <a:pt x="122618" y="32070"/>
                  <a:pt x="122572" y="32070"/>
                </a:cubicBezTo>
                <a:cubicBezTo>
                  <a:pt x="122618" y="32070"/>
                  <a:pt x="122640" y="32070"/>
                  <a:pt x="122686" y="32070"/>
                </a:cubicBezTo>
                <a:cubicBezTo>
                  <a:pt x="122846" y="32070"/>
                  <a:pt x="122960" y="32047"/>
                  <a:pt x="123120" y="31865"/>
                </a:cubicBezTo>
                <a:cubicBezTo>
                  <a:pt x="122960" y="32047"/>
                  <a:pt x="122846" y="32070"/>
                  <a:pt x="122686" y="32070"/>
                </a:cubicBezTo>
                <a:moveTo>
                  <a:pt x="15567" y="31956"/>
                </a:moveTo>
                <a:cubicBezTo>
                  <a:pt x="15247" y="31865"/>
                  <a:pt x="14951" y="31774"/>
                  <a:pt x="14654" y="31774"/>
                </a:cubicBezTo>
                <a:cubicBezTo>
                  <a:pt x="14471" y="31774"/>
                  <a:pt x="14289" y="31819"/>
                  <a:pt x="14083" y="31888"/>
                </a:cubicBezTo>
                <a:cubicBezTo>
                  <a:pt x="14289" y="31819"/>
                  <a:pt x="14471" y="31774"/>
                  <a:pt x="14654" y="31774"/>
                </a:cubicBezTo>
                <a:cubicBezTo>
                  <a:pt x="14951" y="31774"/>
                  <a:pt x="15247" y="31865"/>
                  <a:pt x="15567" y="31956"/>
                </a:cubicBezTo>
                <a:moveTo>
                  <a:pt x="27139" y="31751"/>
                </a:moveTo>
                <a:cubicBezTo>
                  <a:pt x="27231" y="31682"/>
                  <a:pt x="27322" y="31637"/>
                  <a:pt x="27436" y="31637"/>
                </a:cubicBezTo>
                <a:lnTo>
                  <a:pt x="27436" y="31637"/>
                </a:lnTo>
                <a:lnTo>
                  <a:pt x="27436" y="31637"/>
                </a:lnTo>
                <a:cubicBezTo>
                  <a:pt x="27322" y="31637"/>
                  <a:pt x="27231" y="31682"/>
                  <a:pt x="27139" y="31751"/>
                </a:cubicBezTo>
                <a:close/>
                <a:moveTo>
                  <a:pt x="30609" y="31614"/>
                </a:moveTo>
                <a:cubicBezTo>
                  <a:pt x="30723" y="31522"/>
                  <a:pt x="30814" y="31454"/>
                  <a:pt x="30928" y="31431"/>
                </a:cubicBezTo>
                <a:cubicBezTo>
                  <a:pt x="30814" y="31454"/>
                  <a:pt x="30723" y="31522"/>
                  <a:pt x="30609" y="31614"/>
                </a:cubicBezTo>
                <a:close/>
                <a:moveTo>
                  <a:pt x="32617" y="31591"/>
                </a:moveTo>
                <a:cubicBezTo>
                  <a:pt x="32595" y="31591"/>
                  <a:pt x="32572" y="31568"/>
                  <a:pt x="32549" y="31568"/>
                </a:cubicBezTo>
                <a:cubicBezTo>
                  <a:pt x="32572" y="31568"/>
                  <a:pt x="32595" y="31591"/>
                  <a:pt x="32617" y="31591"/>
                </a:cubicBezTo>
                <a:cubicBezTo>
                  <a:pt x="32686" y="31591"/>
                  <a:pt x="32754" y="31568"/>
                  <a:pt x="32800" y="31545"/>
                </a:cubicBezTo>
                <a:cubicBezTo>
                  <a:pt x="32754" y="31568"/>
                  <a:pt x="32686" y="31591"/>
                  <a:pt x="32617" y="31591"/>
                </a:cubicBezTo>
                <a:moveTo>
                  <a:pt x="32115" y="31545"/>
                </a:moveTo>
                <a:cubicBezTo>
                  <a:pt x="31841" y="31545"/>
                  <a:pt x="31567" y="31454"/>
                  <a:pt x="31294" y="31431"/>
                </a:cubicBezTo>
                <a:cubicBezTo>
                  <a:pt x="31567" y="31454"/>
                  <a:pt x="31841" y="31545"/>
                  <a:pt x="32115" y="31545"/>
                </a:cubicBezTo>
                <a:lnTo>
                  <a:pt x="32115" y="31545"/>
                </a:lnTo>
                <a:lnTo>
                  <a:pt x="32115" y="31545"/>
                </a:lnTo>
                <a:close/>
                <a:moveTo>
                  <a:pt x="31294" y="31431"/>
                </a:moveTo>
                <a:cubicBezTo>
                  <a:pt x="31294" y="31431"/>
                  <a:pt x="31294" y="31431"/>
                  <a:pt x="31294" y="31431"/>
                </a:cubicBezTo>
                <a:cubicBezTo>
                  <a:pt x="31294" y="31431"/>
                  <a:pt x="31294" y="31431"/>
                  <a:pt x="31294" y="31431"/>
                </a:cubicBezTo>
                <a:close/>
                <a:moveTo>
                  <a:pt x="31294" y="31431"/>
                </a:moveTo>
                <a:cubicBezTo>
                  <a:pt x="31271" y="31431"/>
                  <a:pt x="31248" y="31431"/>
                  <a:pt x="31248" y="31431"/>
                </a:cubicBezTo>
                <a:cubicBezTo>
                  <a:pt x="31248" y="31431"/>
                  <a:pt x="31271" y="31431"/>
                  <a:pt x="31294" y="31431"/>
                </a:cubicBezTo>
                <a:close/>
                <a:moveTo>
                  <a:pt x="34809" y="31294"/>
                </a:moveTo>
                <a:cubicBezTo>
                  <a:pt x="34740" y="31203"/>
                  <a:pt x="34649" y="31089"/>
                  <a:pt x="34558" y="30997"/>
                </a:cubicBezTo>
                <a:cubicBezTo>
                  <a:pt x="34649" y="31089"/>
                  <a:pt x="34740" y="31203"/>
                  <a:pt x="34809" y="31294"/>
                </a:cubicBezTo>
                <a:close/>
                <a:moveTo>
                  <a:pt x="46" y="31043"/>
                </a:moveTo>
                <a:cubicBezTo>
                  <a:pt x="23" y="30906"/>
                  <a:pt x="23" y="30815"/>
                  <a:pt x="23" y="30701"/>
                </a:cubicBezTo>
                <a:cubicBezTo>
                  <a:pt x="23" y="30815"/>
                  <a:pt x="23" y="30906"/>
                  <a:pt x="46" y="31043"/>
                </a:cubicBezTo>
                <a:close/>
                <a:moveTo>
                  <a:pt x="33782" y="30792"/>
                </a:moveTo>
                <a:cubicBezTo>
                  <a:pt x="33850" y="30746"/>
                  <a:pt x="33941" y="30701"/>
                  <a:pt x="34033" y="30701"/>
                </a:cubicBezTo>
                <a:cubicBezTo>
                  <a:pt x="34101" y="30701"/>
                  <a:pt x="34170" y="30724"/>
                  <a:pt x="34215" y="30746"/>
                </a:cubicBezTo>
                <a:cubicBezTo>
                  <a:pt x="34170" y="30724"/>
                  <a:pt x="34101" y="30701"/>
                  <a:pt x="34033" y="30701"/>
                </a:cubicBezTo>
                <a:cubicBezTo>
                  <a:pt x="33941" y="30701"/>
                  <a:pt x="33850" y="30746"/>
                  <a:pt x="33782" y="30792"/>
                </a:cubicBezTo>
                <a:close/>
                <a:moveTo>
                  <a:pt x="46" y="30358"/>
                </a:moveTo>
                <a:cubicBezTo>
                  <a:pt x="46" y="30267"/>
                  <a:pt x="23" y="30176"/>
                  <a:pt x="23" y="30062"/>
                </a:cubicBezTo>
                <a:cubicBezTo>
                  <a:pt x="23" y="30176"/>
                  <a:pt x="46" y="30267"/>
                  <a:pt x="46" y="30358"/>
                </a:cubicBezTo>
                <a:close/>
              </a:path>
            </a:pathLst>
          </a:custGeom>
          <a:solidFill>
            <a:srgbClr val="E2E7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4"/>
          <p:cNvSpPr/>
          <p:nvPr/>
        </p:nvSpPr>
        <p:spPr>
          <a:xfrm>
            <a:off x="8777575" y="0"/>
            <a:ext cx="366300" cy="71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 advTm="30000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20001" y="2334126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1" y="11854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942020" y="3360800"/>
            <a:ext cx="52599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 advTm="30000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1723250" y="1699738"/>
            <a:ext cx="18222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Roboto"/>
              <a:buNone/>
              <a:defRPr sz="2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5599700" y="1710063"/>
            <a:ext cx="18198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Roboto"/>
              <a:buNone/>
              <a:defRPr sz="2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Roboto Mono Light"/>
              <a:buNone/>
              <a:defRPr sz="25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Roboto Mono Light"/>
              <a:buNone/>
              <a:defRPr sz="25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Roboto Mono Light"/>
              <a:buNone/>
              <a:defRPr sz="25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Roboto Mono Light"/>
              <a:buNone/>
              <a:defRPr sz="25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Roboto Mono Light"/>
              <a:buNone/>
              <a:defRPr sz="25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Roboto Mono Light"/>
              <a:buNone/>
              <a:defRPr sz="25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Roboto Mono Light"/>
              <a:buNone/>
              <a:defRPr sz="25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Roboto Mono Light"/>
              <a:buNone/>
              <a:defRPr sz="2500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1180600" y="2698150"/>
            <a:ext cx="2907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5055800" y="2698150"/>
            <a:ext cx="2907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Ligh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Light"/>
              <a:buNone/>
              <a:defRPr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Light"/>
              <a:buNone/>
              <a:defRPr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Light"/>
              <a:buNone/>
              <a:defRPr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Light"/>
              <a:buNone/>
              <a:defRPr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Light"/>
              <a:buNone/>
              <a:defRPr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Light"/>
              <a:buNone/>
              <a:defRPr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Light"/>
              <a:buNone/>
              <a:defRPr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Light"/>
              <a:buNone/>
              <a:defRPr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20000" y="411775"/>
            <a:ext cx="7704000" cy="5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8777575" y="0"/>
            <a:ext cx="366300" cy="71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" name="Google Shape;29;p5"/>
          <p:cNvCxnSpPr/>
          <p:nvPr/>
        </p:nvCxnSpPr>
        <p:spPr>
          <a:xfrm>
            <a:off x="541025" y="366775"/>
            <a:ext cx="0" cy="1066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5"/>
          <p:cNvSpPr/>
          <p:nvPr/>
        </p:nvSpPr>
        <p:spPr>
          <a:xfrm rot="-5400000">
            <a:off x="-2433691" y="2433538"/>
            <a:ext cx="5153728" cy="286345"/>
          </a:xfrm>
          <a:custGeom>
            <a:avLst/>
            <a:gdLst/>
            <a:ahLst/>
            <a:cxnLst/>
            <a:rect l="l" t="t" r="r" b="b"/>
            <a:pathLst>
              <a:path w="125311" h="37321" extrusionOk="0">
                <a:moveTo>
                  <a:pt x="40880" y="37320"/>
                </a:moveTo>
                <a:cubicBezTo>
                  <a:pt x="40629" y="37320"/>
                  <a:pt x="40355" y="37206"/>
                  <a:pt x="40104" y="37183"/>
                </a:cubicBezTo>
                <a:cubicBezTo>
                  <a:pt x="40355" y="37206"/>
                  <a:pt x="40629" y="37320"/>
                  <a:pt x="40880" y="37320"/>
                </a:cubicBezTo>
                <a:lnTo>
                  <a:pt x="40972" y="37297"/>
                </a:lnTo>
                <a:cubicBezTo>
                  <a:pt x="40949" y="37320"/>
                  <a:pt x="40903" y="37320"/>
                  <a:pt x="40880" y="37320"/>
                </a:cubicBezTo>
                <a:close/>
                <a:moveTo>
                  <a:pt x="88905" y="37297"/>
                </a:moveTo>
                <a:cubicBezTo>
                  <a:pt x="88882" y="37274"/>
                  <a:pt x="88859" y="37274"/>
                  <a:pt x="88836" y="37274"/>
                </a:cubicBezTo>
                <a:cubicBezTo>
                  <a:pt x="88859" y="37274"/>
                  <a:pt x="88882" y="37274"/>
                  <a:pt x="88905" y="37297"/>
                </a:cubicBezTo>
                <a:close/>
                <a:moveTo>
                  <a:pt x="101459" y="37183"/>
                </a:moveTo>
                <a:cubicBezTo>
                  <a:pt x="101436" y="37183"/>
                  <a:pt x="101413" y="37183"/>
                  <a:pt x="101390" y="37183"/>
                </a:cubicBezTo>
                <a:lnTo>
                  <a:pt x="101459" y="37183"/>
                </a:lnTo>
                <a:cubicBezTo>
                  <a:pt x="101710" y="37183"/>
                  <a:pt x="101801" y="36955"/>
                  <a:pt x="101984" y="36727"/>
                </a:cubicBezTo>
                <a:cubicBezTo>
                  <a:pt x="101801" y="36955"/>
                  <a:pt x="101710" y="37183"/>
                  <a:pt x="101459" y="37183"/>
                </a:cubicBezTo>
                <a:close/>
                <a:moveTo>
                  <a:pt x="89452" y="37092"/>
                </a:moveTo>
                <a:cubicBezTo>
                  <a:pt x="89452" y="37092"/>
                  <a:pt x="89452" y="37092"/>
                  <a:pt x="89452" y="37092"/>
                </a:cubicBezTo>
                <a:cubicBezTo>
                  <a:pt x="89452" y="37092"/>
                  <a:pt x="89452" y="37092"/>
                  <a:pt x="89452" y="37092"/>
                </a:cubicBezTo>
                <a:close/>
                <a:moveTo>
                  <a:pt x="100546" y="37092"/>
                </a:moveTo>
                <a:cubicBezTo>
                  <a:pt x="100523" y="37092"/>
                  <a:pt x="100500" y="37092"/>
                  <a:pt x="100477" y="37069"/>
                </a:cubicBezTo>
                <a:cubicBezTo>
                  <a:pt x="100500" y="37092"/>
                  <a:pt x="100523" y="37092"/>
                  <a:pt x="100546" y="37092"/>
                </a:cubicBezTo>
                <a:close/>
                <a:moveTo>
                  <a:pt x="100888" y="37092"/>
                </a:moveTo>
                <a:cubicBezTo>
                  <a:pt x="100911" y="37092"/>
                  <a:pt x="100911" y="37069"/>
                  <a:pt x="100934" y="37069"/>
                </a:cubicBezTo>
                <a:cubicBezTo>
                  <a:pt x="100911" y="37069"/>
                  <a:pt x="100911" y="37092"/>
                  <a:pt x="100888" y="37092"/>
                </a:cubicBezTo>
                <a:close/>
                <a:moveTo>
                  <a:pt x="100477" y="37069"/>
                </a:moveTo>
                <a:cubicBezTo>
                  <a:pt x="100112" y="36978"/>
                  <a:pt x="100135" y="36521"/>
                  <a:pt x="99884" y="36316"/>
                </a:cubicBezTo>
                <a:cubicBezTo>
                  <a:pt x="100135" y="36521"/>
                  <a:pt x="100112" y="36978"/>
                  <a:pt x="100477" y="37069"/>
                </a:cubicBezTo>
                <a:close/>
                <a:moveTo>
                  <a:pt x="69069" y="37069"/>
                </a:moveTo>
                <a:cubicBezTo>
                  <a:pt x="69047" y="37069"/>
                  <a:pt x="69024" y="37069"/>
                  <a:pt x="69024" y="37069"/>
                </a:cubicBezTo>
                <a:cubicBezTo>
                  <a:pt x="69024" y="37069"/>
                  <a:pt x="69047" y="37069"/>
                  <a:pt x="69069" y="37069"/>
                </a:cubicBezTo>
                <a:close/>
                <a:moveTo>
                  <a:pt x="87992" y="37046"/>
                </a:moveTo>
                <a:cubicBezTo>
                  <a:pt x="87786" y="36955"/>
                  <a:pt x="87581" y="36795"/>
                  <a:pt x="87444" y="36590"/>
                </a:cubicBezTo>
                <a:cubicBezTo>
                  <a:pt x="87307" y="36430"/>
                  <a:pt x="87307" y="36179"/>
                  <a:pt x="87193" y="36019"/>
                </a:cubicBezTo>
                <a:cubicBezTo>
                  <a:pt x="87307" y="36179"/>
                  <a:pt x="87307" y="36430"/>
                  <a:pt x="87444" y="36590"/>
                </a:cubicBezTo>
                <a:cubicBezTo>
                  <a:pt x="87581" y="36795"/>
                  <a:pt x="87786" y="36955"/>
                  <a:pt x="87992" y="37046"/>
                </a:cubicBezTo>
                <a:moveTo>
                  <a:pt x="40880" y="36932"/>
                </a:moveTo>
                <a:cubicBezTo>
                  <a:pt x="40789" y="36932"/>
                  <a:pt x="40675" y="36909"/>
                  <a:pt x="40561" y="36886"/>
                </a:cubicBezTo>
                <a:cubicBezTo>
                  <a:pt x="40424" y="36841"/>
                  <a:pt x="40264" y="36818"/>
                  <a:pt x="40104" y="36795"/>
                </a:cubicBezTo>
                <a:cubicBezTo>
                  <a:pt x="39967" y="36795"/>
                  <a:pt x="39762" y="36681"/>
                  <a:pt x="39579" y="36567"/>
                </a:cubicBezTo>
                <a:lnTo>
                  <a:pt x="39511" y="36544"/>
                </a:lnTo>
                <a:lnTo>
                  <a:pt x="39419" y="36498"/>
                </a:lnTo>
                <a:cubicBezTo>
                  <a:pt x="39145" y="36339"/>
                  <a:pt x="38849" y="36156"/>
                  <a:pt x="38666" y="35928"/>
                </a:cubicBezTo>
                <a:cubicBezTo>
                  <a:pt x="38484" y="35699"/>
                  <a:pt x="38438" y="35357"/>
                  <a:pt x="38369" y="34992"/>
                </a:cubicBezTo>
                <a:cubicBezTo>
                  <a:pt x="38301" y="34627"/>
                  <a:pt x="38255" y="34239"/>
                  <a:pt x="38073" y="33919"/>
                </a:cubicBezTo>
                <a:cubicBezTo>
                  <a:pt x="37890" y="33622"/>
                  <a:pt x="37639" y="33463"/>
                  <a:pt x="37434" y="33326"/>
                </a:cubicBezTo>
                <a:cubicBezTo>
                  <a:pt x="37274" y="33234"/>
                  <a:pt x="37160" y="33143"/>
                  <a:pt x="37091" y="33029"/>
                </a:cubicBezTo>
                <a:cubicBezTo>
                  <a:pt x="37046" y="32983"/>
                  <a:pt x="37046" y="32915"/>
                  <a:pt x="37046" y="32823"/>
                </a:cubicBezTo>
                <a:cubicBezTo>
                  <a:pt x="37023" y="32709"/>
                  <a:pt x="37000" y="32550"/>
                  <a:pt x="36931" y="32390"/>
                </a:cubicBezTo>
                <a:cubicBezTo>
                  <a:pt x="36772" y="32070"/>
                  <a:pt x="36521" y="32025"/>
                  <a:pt x="36384" y="32002"/>
                </a:cubicBezTo>
                <a:lnTo>
                  <a:pt x="36292" y="32002"/>
                </a:lnTo>
                <a:cubicBezTo>
                  <a:pt x="35927" y="31910"/>
                  <a:pt x="35471" y="31568"/>
                  <a:pt x="35128" y="31066"/>
                </a:cubicBezTo>
                <a:cubicBezTo>
                  <a:pt x="34763" y="30587"/>
                  <a:pt x="34398" y="30336"/>
                  <a:pt x="34033" y="30336"/>
                </a:cubicBezTo>
                <a:cubicBezTo>
                  <a:pt x="33873" y="30336"/>
                  <a:pt x="33713" y="30381"/>
                  <a:pt x="33553" y="30472"/>
                </a:cubicBezTo>
                <a:lnTo>
                  <a:pt x="33485" y="30518"/>
                </a:lnTo>
                <a:cubicBezTo>
                  <a:pt x="33439" y="30564"/>
                  <a:pt x="33394" y="30587"/>
                  <a:pt x="33348" y="30609"/>
                </a:cubicBezTo>
                <a:cubicBezTo>
                  <a:pt x="33234" y="30632"/>
                  <a:pt x="33097" y="30655"/>
                  <a:pt x="33005" y="30769"/>
                </a:cubicBezTo>
                <a:cubicBezTo>
                  <a:pt x="32914" y="30860"/>
                  <a:pt x="32846" y="30975"/>
                  <a:pt x="32800" y="31043"/>
                </a:cubicBezTo>
                <a:cubicBezTo>
                  <a:pt x="32732" y="31180"/>
                  <a:pt x="32709" y="31180"/>
                  <a:pt x="32686" y="31180"/>
                </a:cubicBezTo>
                <a:cubicBezTo>
                  <a:pt x="32686" y="31180"/>
                  <a:pt x="32663" y="31203"/>
                  <a:pt x="32617" y="31203"/>
                </a:cubicBezTo>
                <a:cubicBezTo>
                  <a:pt x="32572" y="31203"/>
                  <a:pt x="32503" y="31180"/>
                  <a:pt x="32412" y="31180"/>
                </a:cubicBezTo>
                <a:cubicBezTo>
                  <a:pt x="32321" y="31157"/>
                  <a:pt x="32229" y="31157"/>
                  <a:pt x="32138" y="31157"/>
                </a:cubicBezTo>
                <a:lnTo>
                  <a:pt x="32115" y="31157"/>
                </a:lnTo>
                <a:cubicBezTo>
                  <a:pt x="31978" y="31157"/>
                  <a:pt x="31841" y="31134"/>
                  <a:pt x="31704" y="31112"/>
                </a:cubicBezTo>
                <a:cubicBezTo>
                  <a:pt x="31567" y="31089"/>
                  <a:pt x="31431" y="31043"/>
                  <a:pt x="31271" y="31043"/>
                </a:cubicBezTo>
                <a:cubicBezTo>
                  <a:pt x="31202" y="31043"/>
                  <a:pt x="31157" y="31043"/>
                  <a:pt x="31088" y="31043"/>
                </a:cubicBezTo>
                <a:cubicBezTo>
                  <a:pt x="30860" y="31043"/>
                  <a:pt x="30609" y="31066"/>
                  <a:pt x="30358" y="31340"/>
                </a:cubicBezTo>
                <a:cubicBezTo>
                  <a:pt x="30175" y="31500"/>
                  <a:pt x="30038" y="31705"/>
                  <a:pt x="29924" y="31888"/>
                </a:cubicBezTo>
                <a:cubicBezTo>
                  <a:pt x="29878" y="31956"/>
                  <a:pt x="29833" y="32002"/>
                  <a:pt x="29810" y="32070"/>
                </a:cubicBezTo>
                <a:cubicBezTo>
                  <a:pt x="29764" y="32116"/>
                  <a:pt x="29719" y="32162"/>
                  <a:pt x="29696" y="32230"/>
                </a:cubicBezTo>
                <a:lnTo>
                  <a:pt x="29696" y="32253"/>
                </a:lnTo>
                <a:cubicBezTo>
                  <a:pt x="29627" y="32253"/>
                  <a:pt x="29559" y="32276"/>
                  <a:pt x="29490" y="32344"/>
                </a:cubicBezTo>
                <a:cubicBezTo>
                  <a:pt x="29399" y="32435"/>
                  <a:pt x="29353" y="32504"/>
                  <a:pt x="29308" y="32550"/>
                </a:cubicBezTo>
                <a:lnTo>
                  <a:pt x="29308" y="32550"/>
                </a:lnTo>
                <a:cubicBezTo>
                  <a:pt x="29239" y="32550"/>
                  <a:pt x="29171" y="32527"/>
                  <a:pt x="29057" y="32481"/>
                </a:cubicBezTo>
                <a:cubicBezTo>
                  <a:pt x="29011" y="32458"/>
                  <a:pt x="28965" y="32435"/>
                  <a:pt x="28897" y="32413"/>
                </a:cubicBezTo>
                <a:cubicBezTo>
                  <a:pt x="28851" y="32390"/>
                  <a:pt x="28714" y="32344"/>
                  <a:pt x="28646" y="32298"/>
                </a:cubicBezTo>
                <a:cubicBezTo>
                  <a:pt x="28646" y="32230"/>
                  <a:pt x="28646" y="32162"/>
                  <a:pt x="28623" y="32070"/>
                </a:cubicBezTo>
                <a:cubicBezTo>
                  <a:pt x="28577" y="31888"/>
                  <a:pt x="28395" y="31705"/>
                  <a:pt x="28372" y="31682"/>
                </a:cubicBezTo>
                <a:cubicBezTo>
                  <a:pt x="28167" y="31500"/>
                  <a:pt x="27778" y="31294"/>
                  <a:pt x="27550" y="31249"/>
                </a:cubicBezTo>
                <a:cubicBezTo>
                  <a:pt x="27505" y="31249"/>
                  <a:pt x="27482" y="31249"/>
                  <a:pt x="27436" y="31249"/>
                </a:cubicBezTo>
                <a:cubicBezTo>
                  <a:pt x="27231" y="31249"/>
                  <a:pt x="27048" y="31340"/>
                  <a:pt x="26934" y="31408"/>
                </a:cubicBezTo>
                <a:cubicBezTo>
                  <a:pt x="26888" y="31431"/>
                  <a:pt x="26843" y="31454"/>
                  <a:pt x="26820" y="31477"/>
                </a:cubicBezTo>
                <a:cubicBezTo>
                  <a:pt x="26683" y="31522"/>
                  <a:pt x="26546" y="31545"/>
                  <a:pt x="26409" y="31568"/>
                </a:cubicBezTo>
                <a:cubicBezTo>
                  <a:pt x="26318" y="31568"/>
                  <a:pt x="26249" y="31591"/>
                  <a:pt x="26181" y="31614"/>
                </a:cubicBezTo>
                <a:lnTo>
                  <a:pt x="25907" y="31659"/>
                </a:lnTo>
                <a:lnTo>
                  <a:pt x="25884" y="31956"/>
                </a:lnTo>
                <a:cubicBezTo>
                  <a:pt x="25861" y="32139"/>
                  <a:pt x="25838" y="32162"/>
                  <a:pt x="25610" y="32298"/>
                </a:cubicBezTo>
                <a:cubicBezTo>
                  <a:pt x="25564" y="32321"/>
                  <a:pt x="25496" y="32344"/>
                  <a:pt x="25450" y="32367"/>
                </a:cubicBezTo>
                <a:cubicBezTo>
                  <a:pt x="25154" y="32550"/>
                  <a:pt x="24925" y="32755"/>
                  <a:pt x="24651" y="33075"/>
                </a:cubicBezTo>
                <a:cubicBezTo>
                  <a:pt x="24583" y="33189"/>
                  <a:pt x="24492" y="33303"/>
                  <a:pt x="24423" y="33417"/>
                </a:cubicBezTo>
                <a:cubicBezTo>
                  <a:pt x="24378" y="33531"/>
                  <a:pt x="24309" y="33645"/>
                  <a:pt x="24241" y="33691"/>
                </a:cubicBezTo>
                <a:lnTo>
                  <a:pt x="24126" y="33645"/>
                </a:lnTo>
                <a:cubicBezTo>
                  <a:pt x="24012" y="33577"/>
                  <a:pt x="23830" y="33485"/>
                  <a:pt x="23624" y="33485"/>
                </a:cubicBezTo>
                <a:cubicBezTo>
                  <a:pt x="23510" y="33485"/>
                  <a:pt x="23396" y="33508"/>
                  <a:pt x="23305" y="33554"/>
                </a:cubicBezTo>
                <a:cubicBezTo>
                  <a:pt x="22940" y="33736"/>
                  <a:pt x="22917" y="34010"/>
                  <a:pt x="22917" y="34147"/>
                </a:cubicBezTo>
                <a:lnTo>
                  <a:pt x="22917" y="34216"/>
                </a:lnTo>
                <a:lnTo>
                  <a:pt x="22825" y="34261"/>
                </a:lnTo>
                <a:lnTo>
                  <a:pt x="22757" y="34307"/>
                </a:lnTo>
                <a:cubicBezTo>
                  <a:pt x="22574" y="34421"/>
                  <a:pt x="22460" y="34558"/>
                  <a:pt x="22346" y="34672"/>
                </a:cubicBezTo>
                <a:cubicBezTo>
                  <a:pt x="22278" y="34764"/>
                  <a:pt x="22209" y="34832"/>
                  <a:pt x="22118" y="34901"/>
                </a:cubicBezTo>
                <a:lnTo>
                  <a:pt x="22095" y="34923"/>
                </a:lnTo>
                <a:lnTo>
                  <a:pt x="22027" y="34969"/>
                </a:lnTo>
                <a:lnTo>
                  <a:pt x="22027" y="34946"/>
                </a:lnTo>
                <a:cubicBezTo>
                  <a:pt x="22004" y="34901"/>
                  <a:pt x="21958" y="34832"/>
                  <a:pt x="21890" y="34764"/>
                </a:cubicBezTo>
                <a:cubicBezTo>
                  <a:pt x="21798" y="34649"/>
                  <a:pt x="21684" y="34581"/>
                  <a:pt x="21593" y="34535"/>
                </a:cubicBezTo>
                <a:cubicBezTo>
                  <a:pt x="21547" y="34513"/>
                  <a:pt x="21502" y="34490"/>
                  <a:pt x="21479" y="34490"/>
                </a:cubicBezTo>
                <a:lnTo>
                  <a:pt x="21456" y="34421"/>
                </a:lnTo>
                <a:cubicBezTo>
                  <a:pt x="21410" y="34307"/>
                  <a:pt x="21273" y="34102"/>
                  <a:pt x="20977" y="34033"/>
                </a:cubicBezTo>
                <a:cubicBezTo>
                  <a:pt x="20931" y="34010"/>
                  <a:pt x="20908" y="34010"/>
                  <a:pt x="20862" y="34010"/>
                </a:cubicBezTo>
                <a:cubicBezTo>
                  <a:pt x="20703" y="34010"/>
                  <a:pt x="20566" y="34079"/>
                  <a:pt x="20474" y="34125"/>
                </a:cubicBezTo>
                <a:lnTo>
                  <a:pt x="20383" y="34147"/>
                </a:lnTo>
                <a:cubicBezTo>
                  <a:pt x="20337" y="34147"/>
                  <a:pt x="20223" y="34079"/>
                  <a:pt x="20132" y="34033"/>
                </a:cubicBezTo>
                <a:cubicBezTo>
                  <a:pt x="20086" y="34010"/>
                  <a:pt x="20064" y="33988"/>
                  <a:pt x="20018" y="33965"/>
                </a:cubicBezTo>
                <a:cubicBezTo>
                  <a:pt x="19607" y="33759"/>
                  <a:pt x="19242" y="33714"/>
                  <a:pt x="18854" y="33714"/>
                </a:cubicBezTo>
                <a:cubicBezTo>
                  <a:pt x="18808" y="33714"/>
                  <a:pt x="18762" y="33714"/>
                  <a:pt x="18694" y="33714"/>
                </a:cubicBezTo>
                <a:lnTo>
                  <a:pt x="18671" y="33714"/>
                </a:lnTo>
                <a:lnTo>
                  <a:pt x="18626" y="33714"/>
                </a:lnTo>
                <a:lnTo>
                  <a:pt x="18603" y="33691"/>
                </a:lnTo>
                <a:cubicBezTo>
                  <a:pt x="18580" y="33645"/>
                  <a:pt x="18534" y="33600"/>
                  <a:pt x="18511" y="33554"/>
                </a:cubicBezTo>
                <a:cubicBezTo>
                  <a:pt x="18443" y="33485"/>
                  <a:pt x="18374" y="33371"/>
                  <a:pt x="18283" y="33280"/>
                </a:cubicBezTo>
                <a:cubicBezTo>
                  <a:pt x="18215" y="33234"/>
                  <a:pt x="18169" y="33166"/>
                  <a:pt x="18101" y="33097"/>
                </a:cubicBezTo>
                <a:cubicBezTo>
                  <a:pt x="17986" y="32960"/>
                  <a:pt x="17849" y="32801"/>
                  <a:pt x="17667" y="32687"/>
                </a:cubicBezTo>
                <a:cubicBezTo>
                  <a:pt x="17598" y="32641"/>
                  <a:pt x="17553" y="32595"/>
                  <a:pt x="17484" y="32572"/>
                </a:cubicBezTo>
                <a:cubicBezTo>
                  <a:pt x="17461" y="32550"/>
                  <a:pt x="17416" y="32527"/>
                  <a:pt x="17393" y="32527"/>
                </a:cubicBezTo>
                <a:lnTo>
                  <a:pt x="17370" y="32481"/>
                </a:lnTo>
                <a:cubicBezTo>
                  <a:pt x="17325" y="32413"/>
                  <a:pt x="17256" y="32298"/>
                  <a:pt x="17119" y="32207"/>
                </a:cubicBezTo>
                <a:cubicBezTo>
                  <a:pt x="17005" y="32162"/>
                  <a:pt x="16891" y="32139"/>
                  <a:pt x="16822" y="32116"/>
                </a:cubicBezTo>
                <a:lnTo>
                  <a:pt x="16777" y="32116"/>
                </a:lnTo>
                <a:lnTo>
                  <a:pt x="16731" y="32070"/>
                </a:lnTo>
                <a:cubicBezTo>
                  <a:pt x="16685" y="32025"/>
                  <a:pt x="16617" y="31956"/>
                  <a:pt x="16526" y="31910"/>
                </a:cubicBezTo>
                <a:cubicBezTo>
                  <a:pt x="16275" y="31796"/>
                  <a:pt x="16001" y="31705"/>
                  <a:pt x="15772" y="31637"/>
                </a:cubicBezTo>
                <a:lnTo>
                  <a:pt x="15681" y="31591"/>
                </a:lnTo>
                <a:cubicBezTo>
                  <a:pt x="15362" y="31500"/>
                  <a:pt x="15019" y="31408"/>
                  <a:pt x="14654" y="31408"/>
                </a:cubicBezTo>
                <a:cubicBezTo>
                  <a:pt x="14403" y="31408"/>
                  <a:pt x="14175" y="31431"/>
                  <a:pt x="13946" y="31522"/>
                </a:cubicBezTo>
                <a:cubicBezTo>
                  <a:pt x="13650" y="31637"/>
                  <a:pt x="13353" y="31888"/>
                  <a:pt x="13079" y="32093"/>
                </a:cubicBezTo>
                <a:cubicBezTo>
                  <a:pt x="13011" y="32139"/>
                  <a:pt x="12965" y="32184"/>
                  <a:pt x="12919" y="32207"/>
                </a:cubicBezTo>
                <a:cubicBezTo>
                  <a:pt x="12714" y="32367"/>
                  <a:pt x="12577" y="32595"/>
                  <a:pt x="12463" y="32801"/>
                </a:cubicBezTo>
                <a:cubicBezTo>
                  <a:pt x="12371" y="32983"/>
                  <a:pt x="12257" y="33166"/>
                  <a:pt x="12143" y="33189"/>
                </a:cubicBezTo>
                <a:cubicBezTo>
                  <a:pt x="12098" y="33212"/>
                  <a:pt x="12052" y="33212"/>
                  <a:pt x="11961" y="33212"/>
                </a:cubicBezTo>
                <a:cubicBezTo>
                  <a:pt x="11869" y="33212"/>
                  <a:pt x="11732" y="33189"/>
                  <a:pt x="11618" y="33189"/>
                </a:cubicBezTo>
                <a:lnTo>
                  <a:pt x="11550" y="33189"/>
                </a:lnTo>
                <a:cubicBezTo>
                  <a:pt x="11504" y="33189"/>
                  <a:pt x="11458" y="33166"/>
                  <a:pt x="11390" y="33143"/>
                </a:cubicBezTo>
                <a:cubicBezTo>
                  <a:pt x="11299" y="33120"/>
                  <a:pt x="11162" y="33075"/>
                  <a:pt x="11025" y="33075"/>
                </a:cubicBezTo>
                <a:cubicBezTo>
                  <a:pt x="10933" y="33075"/>
                  <a:pt x="10842" y="33097"/>
                  <a:pt x="10751" y="33120"/>
                </a:cubicBezTo>
                <a:cubicBezTo>
                  <a:pt x="10591" y="33166"/>
                  <a:pt x="10523" y="33189"/>
                  <a:pt x="10408" y="33189"/>
                </a:cubicBezTo>
                <a:lnTo>
                  <a:pt x="10340" y="33166"/>
                </a:lnTo>
                <a:cubicBezTo>
                  <a:pt x="10271" y="33166"/>
                  <a:pt x="10203" y="33166"/>
                  <a:pt x="10135" y="33166"/>
                </a:cubicBezTo>
                <a:cubicBezTo>
                  <a:pt x="10020" y="33166"/>
                  <a:pt x="9906" y="33189"/>
                  <a:pt x="9815" y="33234"/>
                </a:cubicBezTo>
                <a:cubicBezTo>
                  <a:pt x="9655" y="33326"/>
                  <a:pt x="9541" y="33485"/>
                  <a:pt x="9450" y="33622"/>
                </a:cubicBezTo>
                <a:lnTo>
                  <a:pt x="9381" y="33714"/>
                </a:lnTo>
                <a:cubicBezTo>
                  <a:pt x="9244" y="33896"/>
                  <a:pt x="9107" y="34033"/>
                  <a:pt x="9062" y="34056"/>
                </a:cubicBezTo>
                <a:cubicBezTo>
                  <a:pt x="8993" y="34079"/>
                  <a:pt x="8902" y="34125"/>
                  <a:pt x="8811" y="34147"/>
                </a:cubicBezTo>
                <a:cubicBezTo>
                  <a:pt x="8628" y="34193"/>
                  <a:pt x="8400" y="34261"/>
                  <a:pt x="8217" y="34421"/>
                </a:cubicBezTo>
                <a:cubicBezTo>
                  <a:pt x="7920" y="34672"/>
                  <a:pt x="7806" y="34969"/>
                  <a:pt x="7715" y="35266"/>
                </a:cubicBezTo>
                <a:cubicBezTo>
                  <a:pt x="7715" y="35289"/>
                  <a:pt x="7692" y="35334"/>
                  <a:pt x="7692" y="35403"/>
                </a:cubicBezTo>
                <a:cubicBezTo>
                  <a:pt x="7692" y="35426"/>
                  <a:pt x="7669" y="35517"/>
                  <a:pt x="7669" y="35540"/>
                </a:cubicBezTo>
                <a:cubicBezTo>
                  <a:pt x="7624" y="35608"/>
                  <a:pt x="7350" y="35791"/>
                  <a:pt x="7122" y="35836"/>
                </a:cubicBezTo>
                <a:cubicBezTo>
                  <a:pt x="7053" y="35859"/>
                  <a:pt x="6985" y="35859"/>
                  <a:pt x="6893" y="35882"/>
                </a:cubicBezTo>
                <a:cubicBezTo>
                  <a:pt x="6756" y="35905"/>
                  <a:pt x="6597" y="35928"/>
                  <a:pt x="6437" y="35973"/>
                </a:cubicBezTo>
                <a:cubicBezTo>
                  <a:pt x="6277" y="36042"/>
                  <a:pt x="6117" y="36133"/>
                  <a:pt x="5980" y="36224"/>
                </a:cubicBezTo>
                <a:cubicBezTo>
                  <a:pt x="5889" y="36270"/>
                  <a:pt x="5798" y="36316"/>
                  <a:pt x="5729" y="36361"/>
                </a:cubicBezTo>
                <a:cubicBezTo>
                  <a:pt x="5547" y="36430"/>
                  <a:pt x="5318" y="36476"/>
                  <a:pt x="5159" y="36476"/>
                </a:cubicBezTo>
                <a:lnTo>
                  <a:pt x="5113" y="36476"/>
                </a:lnTo>
                <a:cubicBezTo>
                  <a:pt x="4976" y="36476"/>
                  <a:pt x="4930" y="36430"/>
                  <a:pt x="4702" y="36179"/>
                </a:cubicBezTo>
                <a:cubicBezTo>
                  <a:pt x="4634" y="36110"/>
                  <a:pt x="4588" y="35996"/>
                  <a:pt x="4520" y="35905"/>
                </a:cubicBezTo>
                <a:cubicBezTo>
                  <a:pt x="4428" y="35768"/>
                  <a:pt x="4337" y="35608"/>
                  <a:pt x="4223" y="35471"/>
                </a:cubicBezTo>
                <a:cubicBezTo>
                  <a:pt x="4177" y="35426"/>
                  <a:pt x="4131" y="35403"/>
                  <a:pt x="4086" y="35357"/>
                </a:cubicBezTo>
                <a:cubicBezTo>
                  <a:pt x="3995" y="35266"/>
                  <a:pt x="3949" y="35220"/>
                  <a:pt x="3880" y="35106"/>
                </a:cubicBezTo>
                <a:cubicBezTo>
                  <a:pt x="3584" y="34558"/>
                  <a:pt x="3287" y="34353"/>
                  <a:pt x="2830" y="34079"/>
                </a:cubicBezTo>
                <a:cubicBezTo>
                  <a:pt x="2716" y="34033"/>
                  <a:pt x="2602" y="33873"/>
                  <a:pt x="2488" y="33736"/>
                </a:cubicBezTo>
                <a:cubicBezTo>
                  <a:pt x="2305" y="33485"/>
                  <a:pt x="2123" y="33212"/>
                  <a:pt x="1803" y="33097"/>
                </a:cubicBezTo>
                <a:cubicBezTo>
                  <a:pt x="1712" y="33075"/>
                  <a:pt x="1598" y="33052"/>
                  <a:pt x="1484" y="33052"/>
                </a:cubicBezTo>
                <a:cubicBezTo>
                  <a:pt x="1278" y="33052"/>
                  <a:pt x="1096" y="33097"/>
                  <a:pt x="936" y="33143"/>
                </a:cubicBezTo>
                <a:cubicBezTo>
                  <a:pt x="799" y="33189"/>
                  <a:pt x="685" y="33212"/>
                  <a:pt x="594" y="33212"/>
                </a:cubicBezTo>
                <a:cubicBezTo>
                  <a:pt x="548" y="33212"/>
                  <a:pt x="525" y="33212"/>
                  <a:pt x="525" y="33189"/>
                </a:cubicBezTo>
                <a:cubicBezTo>
                  <a:pt x="457" y="33097"/>
                  <a:pt x="548" y="32687"/>
                  <a:pt x="594" y="32504"/>
                </a:cubicBezTo>
                <a:cubicBezTo>
                  <a:pt x="685" y="32139"/>
                  <a:pt x="753" y="31796"/>
                  <a:pt x="662" y="31500"/>
                </a:cubicBezTo>
                <a:cubicBezTo>
                  <a:pt x="616" y="31363"/>
                  <a:pt x="571" y="31249"/>
                  <a:pt x="502" y="31157"/>
                </a:cubicBezTo>
                <a:cubicBezTo>
                  <a:pt x="457" y="31066"/>
                  <a:pt x="434" y="31020"/>
                  <a:pt x="411" y="30952"/>
                </a:cubicBezTo>
                <a:cubicBezTo>
                  <a:pt x="388" y="30860"/>
                  <a:pt x="388" y="30815"/>
                  <a:pt x="411" y="30724"/>
                </a:cubicBezTo>
                <a:cubicBezTo>
                  <a:pt x="434" y="30450"/>
                  <a:pt x="434" y="30244"/>
                  <a:pt x="388" y="29925"/>
                </a:cubicBezTo>
                <a:cubicBezTo>
                  <a:pt x="365" y="29788"/>
                  <a:pt x="342" y="29628"/>
                  <a:pt x="342" y="29445"/>
                </a:cubicBezTo>
                <a:cubicBezTo>
                  <a:pt x="342" y="29286"/>
                  <a:pt x="342" y="29126"/>
                  <a:pt x="320" y="28943"/>
                </a:cubicBezTo>
                <a:lnTo>
                  <a:pt x="320" y="28875"/>
                </a:lnTo>
                <a:cubicBezTo>
                  <a:pt x="274" y="28669"/>
                  <a:pt x="228" y="28213"/>
                  <a:pt x="0" y="28007"/>
                </a:cubicBezTo>
                <a:lnTo>
                  <a:pt x="0" y="1"/>
                </a:lnTo>
                <a:lnTo>
                  <a:pt x="125311" y="1"/>
                </a:lnTo>
                <a:lnTo>
                  <a:pt x="125311" y="28281"/>
                </a:lnTo>
                <a:cubicBezTo>
                  <a:pt x="125288" y="28327"/>
                  <a:pt x="125265" y="28373"/>
                  <a:pt x="125220" y="28441"/>
                </a:cubicBezTo>
                <a:cubicBezTo>
                  <a:pt x="125128" y="28624"/>
                  <a:pt x="125037" y="28806"/>
                  <a:pt x="124969" y="28989"/>
                </a:cubicBezTo>
                <a:cubicBezTo>
                  <a:pt x="124877" y="29171"/>
                  <a:pt x="124786" y="29354"/>
                  <a:pt x="124695" y="29537"/>
                </a:cubicBezTo>
                <a:cubicBezTo>
                  <a:pt x="124649" y="29605"/>
                  <a:pt x="124581" y="29674"/>
                  <a:pt x="124512" y="29765"/>
                </a:cubicBezTo>
                <a:cubicBezTo>
                  <a:pt x="124398" y="29902"/>
                  <a:pt x="124261" y="30062"/>
                  <a:pt x="124170" y="30290"/>
                </a:cubicBezTo>
                <a:cubicBezTo>
                  <a:pt x="124147" y="30358"/>
                  <a:pt x="124124" y="30427"/>
                  <a:pt x="124101" y="30472"/>
                </a:cubicBezTo>
                <a:cubicBezTo>
                  <a:pt x="124078" y="30609"/>
                  <a:pt x="124033" y="30724"/>
                  <a:pt x="123987" y="30792"/>
                </a:cubicBezTo>
                <a:lnTo>
                  <a:pt x="123987" y="30792"/>
                </a:lnTo>
                <a:lnTo>
                  <a:pt x="123964" y="30792"/>
                </a:lnTo>
                <a:lnTo>
                  <a:pt x="123964" y="30792"/>
                </a:lnTo>
                <a:cubicBezTo>
                  <a:pt x="123896" y="30792"/>
                  <a:pt x="123805" y="30792"/>
                  <a:pt x="123690" y="30815"/>
                </a:cubicBezTo>
                <a:cubicBezTo>
                  <a:pt x="123531" y="30883"/>
                  <a:pt x="123417" y="30975"/>
                  <a:pt x="123348" y="31043"/>
                </a:cubicBezTo>
                <a:lnTo>
                  <a:pt x="123302" y="31089"/>
                </a:lnTo>
                <a:cubicBezTo>
                  <a:pt x="123165" y="31203"/>
                  <a:pt x="123051" y="31340"/>
                  <a:pt x="122960" y="31454"/>
                </a:cubicBezTo>
                <a:cubicBezTo>
                  <a:pt x="122914" y="31500"/>
                  <a:pt x="122869" y="31568"/>
                  <a:pt x="122823" y="31614"/>
                </a:cubicBezTo>
                <a:cubicBezTo>
                  <a:pt x="122755" y="31705"/>
                  <a:pt x="122755" y="31705"/>
                  <a:pt x="122686" y="31705"/>
                </a:cubicBezTo>
                <a:cubicBezTo>
                  <a:pt x="122663" y="31705"/>
                  <a:pt x="122618" y="31705"/>
                  <a:pt x="122595" y="31682"/>
                </a:cubicBezTo>
                <a:cubicBezTo>
                  <a:pt x="122549" y="31682"/>
                  <a:pt x="122526" y="31682"/>
                  <a:pt x="122481" y="31682"/>
                </a:cubicBezTo>
                <a:cubicBezTo>
                  <a:pt x="122207" y="31682"/>
                  <a:pt x="121956" y="31728"/>
                  <a:pt x="121727" y="31774"/>
                </a:cubicBezTo>
                <a:cubicBezTo>
                  <a:pt x="121636" y="31796"/>
                  <a:pt x="121522" y="31796"/>
                  <a:pt x="121408" y="31819"/>
                </a:cubicBezTo>
                <a:lnTo>
                  <a:pt x="121362" y="31819"/>
                </a:lnTo>
                <a:cubicBezTo>
                  <a:pt x="121157" y="31842"/>
                  <a:pt x="120837" y="31888"/>
                  <a:pt x="120609" y="32139"/>
                </a:cubicBezTo>
                <a:cubicBezTo>
                  <a:pt x="120541" y="32207"/>
                  <a:pt x="120472" y="32298"/>
                  <a:pt x="120449" y="32367"/>
                </a:cubicBezTo>
                <a:lnTo>
                  <a:pt x="120381" y="32458"/>
                </a:lnTo>
                <a:cubicBezTo>
                  <a:pt x="120358" y="32458"/>
                  <a:pt x="120335" y="32481"/>
                  <a:pt x="120289" y="32481"/>
                </a:cubicBezTo>
                <a:cubicBezTo>
                  <a:pt x="120198" y="32481"/>
                  <a:pt x="120061" y="32413"/>
                  <a:pt x="119924" y="32367"/>
                </a:cubicBezTo>
                <a:cubicBezTo>
                  <a:pt x="119742" y="32298"/>
                  <a:pt x="119536" y="32207"/>
                  <a:pt x="119308" y="32207"/>
                </a:cubicBezTo>
                <a:lnTo>
                  <a:pt x="119285" y="32207"/>
                </a:lnTo>
                <a:lnTo>
                  <a:pt x="119285" y="32207"/>
                </a:lnTo>
                <a:cubicBezTo>
                  <a:pt x="119034" y="32207"/>
                  <a:pt x="118669" y="32344"/>
                  <a:pt x="118395" y="32572"/>
                </a:cubicBezTo>
                <a:lnTo>
                  <a:pt x="118326" y="32550"/>
                </a:lnTo>
                <a:cubicBezTo>
                  <a:pt x="118235" y="32504"/>
                  <a:pt x="118144" y="32481"/>
                  <a:pt x="118075" y="32481"/>
                </a:cubicBezTo>
                <a:cubicBezTo>
                  <a:pt x="117916" y="32481"/>
                  <a:pt x="117802" y="32550"/>
                  <a:pt x="117710" y="32595"/>
                </a:cubicBezTo>
                <a:lnTo>
                  <a:pt x="117687" y="32618"/>
                </a:lnTo>
                <a:cubicBezTo>
                  <a:pt x="117436" y="32732"/>
                  <a:pt x="117322" y="32892"/>
                  <a:pt x="117254" y="33029"/>
                </a:cubicBezTo>
                <a:cubicBezTo>
                  <a:pt x="117208" y="33097"/>
                  <a:pt x="117185" y="33143"/>
                  <a:pt x="117140" y="33189"/>
                </a:cubicBezTo>
                <a:cubicBezTo>
                  <a:pt x="116980" y="33326"/>
                  <a:pt x="116866" y="33485"/>
                  <a:pt x="116752" y="33622"/>
                </a:cubicBezTo>
                <a:cubicBezTo>
                  <a:pt x="116637" y="33736"/>
                  <a:pt x="116546" y="33873"/>
                  <a:pt x="116455" y="33965"/>
                </a:cubicBezTo>
                <a:cubicBezTo>
                  <a:pt x="116409" y="34010"/>
                  <a:pt x="116341" y="34056"/>
                  <a:pt x="116272" y="34102"/>
                </a:cubicBezTo>
                <a:cubicBezTo>
                  <a:pt x="116181" y="34170"/>
                  <a:pt x="116067" y="34261"/>
                  <a:pt x="115975" y="34353"/>
                </a:cubicBezTo>
                <a:cubicBezTo>
                  <a:pt x="115884" y="34444"/>
                  <a:pt x="115839" y="34535"/>
                  <a:pt x="115793" y="34604"/>
                </a:cubicBezTo>
                <a:cubicBezTo>
                  <a:pt x="115747" y="34649"/>
                  <a:pt x="115724" y="34718"/>
                  <a:pt x="115702" y="34741"/>
                </a:cubicBezTo>
                <a:cubicBezTo>
                  <a:pt x="115656" y="34741"/>
                  <a:pt x="115565" y="34718"/>
                  <a:pt x="115496" y="34695"/>
                </a:cubicBezTo>
                <a:cubicBezTo>
                  <a:pt x="115382" y="34672"/>
                  <a:pt x="115245" y="34627"/>
                  <a:pt x="115085" y="34627"/>
                </a:cubicBezTo>
                <a:cubicBezTo>
                  <a:pt x="114971" y="34627"/>
                  <a:pt x="114857" y="34649"/>
                  <a:pt x="114743" y="34695"/>
                </a:cubicBezTo>
                <a:cubicBezTo>
                  <a:pt x="114697" y="34718"/>
                  <a:pt x="114652" y="34741"/>
                  <a:pt x="114629" y="34764"/>
                </a:cubicBezTo>
                <a:lnTo>
                  <a:pt x="114583" y="34786"/>
                </a:lnTo>
                <a:lnTo>
                  <a:pt x="114537" y="34786"/>
                </a:lnTo>
                <a:cubicBezTo>
                  <a:pt x="114492" y="34786"/>
                  <a:pt x="114446" y="34786"/>
                  <a:pt x="114401" y="34764"/>
                </a:cubicBezTo>
                <a:cubicBezTo>
                  <a:pt x="114309" y="34764"/>
                  <a:pt x="114241" y="34764"/>
                  <a:pt x="114149" y="34764"/>
                </a:cubicBezTo>
                <a:cubicBezTo>
                  <a:pt x="113990" y="34764"/>
                  <a:pt x="113853" y="34786"/>
                  <a:pt x="113739" y="34832"/>
                </a:cubicBezTo>
                <a:cubicBezTo>
                  <a:pt x="113624" y="34901"/>
                  <a:pt x="113533" y="34992"/>
                  <a:pt x="113465" y="35060"/>
                </a:cubicBezTo>
                <a:cubicBezTo>
                  <a:pt x="113419" y="35106"/>
                  <a:pt x="113373" y="35152"/>
                  <a:pt x="113351" y="35152"/>
                </a:cubicBezTo>
                <a:cubicBezTo>
                  <a:pt x="113305" y="35174"/>
                  <a:pt x="113236" y="35197"/>
                  <a:pt x="113191" y="35220"/>
                </a:cubicBezTo>
                <a:cubicBezTo>
                  <a:pt x="113077" y="35266"/>
                  <a:pt x="112963" y="35311"/>
                  <a:pt x="112826" y="35403"/>
                </a:cubicBezTo>
                <a:cubicBezTo>
                  <a:pt x="112757" y="35448"/>
                  <a:pt x="112643" y="35494"/>
                  <a:pt x="112529" y="35563"/>
                </a:cubicBezTo>
                <a:cubicBezTo>
                  <a:pt x="112323" y="35631"/>
                  <a:pt x="112118" y="35722"/>
                  <a:pt x="111913" y="35905"/>
                </a:cubicBezTo>
                <a:lnTo>
                  <a:pt x="111867" y="35928"/>
                </a:lnTo>
                <a:cubicBezTo>
                  <a:pt x="111684" y="36087"/>
                  <a:pt x="111479" y="36293"/>
                  <a:pt x="111342" y="36293"/>
                </a:cubicBezTo>
                <a:cubicBezTo>
                  <a:pt x="111319" y="36293"/>
                  <a:pt x="111273" y="36270"/>
                  <a:pt x="111251" y="36247"/>
                </a:cubicBezTo>
                <a:lnTo>
                  <a:pt x="111159" y="36202"/>
                </a:lnTo>
                <a:cubicBezTo>
                  <a:pt x="111068" y="36156"/>
                  <a:pt x="110977" y="36087"/>
                  <a:pt x="110840" y="36042"/>
                </a:cubicBezTo>
                <a:cubicBezTo>
                  <a:pt x="110726" y="35996"/>
                  <a:pt x="110589" y="35996"/>
                  <a:pt x="110475" y="35996"/>
                </a:cubicBezTo>
                <a:cubicBezTo>
                  <a:pt x="110406" y="35996"/>
                  <a:pt x="110292" y="35973"/>
                  <a:pt x="110246" y="35973"/>
                </a:cubicBezTo>
                <a:lnTo>
                  <a:pt x="110246" y="35928"/>
                </a:lnTo>
                <a:cubicBezTo>
                  <a:pt x="110201" y="35859"/>
                  <a:pt x="110178" y="35722"/>
                  <a:pt x="110064" y="35608"/>
                </a:cubicBezTo>
                <a:cubicBezTo>
                  <a:pt x="109950" y="35517"/>
                  <a:pt x="109835" y="35471"/>
                  <a:pt x="109767" y="35426"/>
                </a:cubicBezTo>
                <a:lnTo>
                  <a:pt x="109721" y="35403"/>
                </a:lnTo>
                <a:lnTo>
                  <a:pt x="109676" y="35311"/>
                </a:lnTo>
                <a:cubicBezTo>
                  <a:pt x="109630" y="35197"/>
                  <a:pt x="109516" y="34878"/>
                  <a:pt x="109128" y="34878"/>
                </a:cubicBezTo>
                <a:cubicBezTo>
                  <a:pt x="109037" y="34878"/>
                  <a:pt x="108968" y="34878"/>
                  <a:pt x="108854" y="34923"/>
                </a:cubicBezTo>
                <a:cubicBezTo>
                  <a:pt x="108740" y="34969"/>
                  <a:pt x="108671" y="35038"/>
                  <a:pt x="108603" y="35106"/>
                </a:cubicBezTo>
                <a:lnTo>
                  <a:pt x="108603" y="35106"/>
                </a:lnTo>
                <a:lnTo>
                  <a:pt x="108557" y="35038"/>
                </a:lnTo>
                <a:cubicBezTo>
                  <a:pt x="108534" y="34969"/>
                  <a:pt x="108489" y="34855"/>
                  <a:pt x="108352" y="34764"/>
                </a:cubicBezTo>
                <a:cubicBezTo>
                  <a:pt x="108215" y="34627"/>
                  <a:pt x="107872" y="34558"/>
                  <a:pt x="107872" y="34558"/>
                </a:cubicBezTo>
                <a:cubicBezTo>
                  <a:pt x="107804" y="34558"/>
                  <a:pt x="107758" y="34558"/>
                  <a:pt x="107690" y="34558"/>
                </a:cubicBezTo>
                <a:lnTo>
                  <a:pt x="107690" y="34558"/>
                </a:lnTo>
                <a:cubicBezTo>
                  <a:pt x="107576" y="34558"/>
                  <a:pt x="107484" y="34558"/>
                  <a:pt x="107393" y="34581"/>
                </a:cubicBezTo>
                <a:cubicBezTo>
                  <a:pt x="107325" y="34604"/>
                  <a:pt x="107256" y="34604"/>
                  <a:pt x="107211" y="34604"/>
                </a:cubicBezTo>
                <a:lnTo>
                  <a:pt x="107165" y="34604"/>
                </a:lnTo>
                <a:lnTo>
                  <a:pt x="107165" y="34604"/>
                </a:lnTo>
                <a:lnTo>
                  <a:pt x="107142" y="34581"/>
                </a:lnTo>
                <a:cubicBezTo>
                  <a:pt x="107096" y="34535"/>
                  <a:pt x="107005" y="34421"/>
                  <a:pt x="106823" y="34353"/>
                </a:cubicBezTo>
                <a:cubicBezTo>
                  <a:pt x="106686" y="34330"/>
                  <a:pt x="106526" y="34307"/>
                  <a:pt x="106298" y="34307"/>
                </a:cubicBezTo>
                <a:cubicBezTo>
                  <a:pt x="106069" y="34307"/>
                  <a:pt x="105727" y="34330"/>
                  <a:pt x="105521" y="34421"/>
                </a:cubicBezTo>
                <a:cubicBezTo>
                  <a:pt x="105316" y="34490"/>
                  <a:pt x="105133" y="34604"/>
                  <a:pt x="105019" y="34764"/>
                </a:cubicBezTo>
                <a:cubicBezTo>
                  <a:pt x="104928" y="34718"/>
                  <a:pt x="104837" y="34695"/>
                  <a:pt x="104723" y="34695"/>
                </a:cubicBezTo>
                <a:cubicBezTo>
                  <a:pt x="104494" y="34695"/>
                  <a:pt x="104312" y="34832"/>
                  <a:pt x="104175" y="35106"/>
                </a:cubicBezTo>
                <a:cubicBezTo>
                  <a:pt x="104083" y="35266"/>
                  <a:pt x="104061" y="35311"/>
                  <a:pt x="103901" y="35448"/>
                </a:cubicBezTo>
                <a:cubicBezTo>
                  <a:pt x="103878" y="35494"/>
                  <a:pt x="103832" y="35540"/>
                  <a:pt x="103787" y="35585"/>
                </a:cubicBezTo>
                <a:lnTo>
                  <a:pt x="103787" y="35585"/>
                </a:lnTo>
                <a:lnTo>
                  <a:pt x="103718" y="35585"/>
                </a:lnTo>
                <a:lnTo>
                  <a:pt x="103695" y="35585"/>
                </a:lnTo>
                <a:lnTo>
                  <a:pt x="103673" y="35585"/>
                </a:lnTo>
                <a:cubicBezTo>
                  <a:pt x="103490" y="35585"/>
                  <a:pt x="103353" y="35677"/>
                  <a:pt x="103239" y="35722"/>
                </a:cubicBezTo>
                <a:lnTo>
                  <a:pt x="103170" y="35768"/>
                </a:lnTo>
                <a:cubicBezTo>
                  <a:pt x="103125" y="35791"/>
                  <a:pt x="103056" y="35791"/>
                  <a:pt x="102988" y="35814"/>
                </a:cubicBezTo>
                <a:cubicBezTo>
                  <a:pt x="102828" y="35859"/>
                  <a:pt x="102509" y="35951"/>
                  <a:pt x="102326" y="36202"/>
                </a:cubicBezTo>
                <a:cubicBezTo>
                  <a:pt x="102303" y="36202"/>
                  <a:pt x="102257" y="36202"/>
                  <a:pt x="102212" y="36202"/>
                </a:cubicBezTo>
                <a:cubicBezTo>
                  <a:pt x="102006" y="36202"/>
                  <a:pt x="101824" y="36293"/>
                  <a:pt x="101687" y="36476"/>
                </a:cubicBezTo>
                <a:cubicBezTo>
                  <a:pt x="101641" y="36544"/>
                  <a:pt x="101596" y="36590"/>
                  <a:pt x="101573" y="36635"/>
                </a:cubicBezTo>
                <a:cubicBezTo>
                  <a:pt x="101527" y="36681"/>
                  <a:pt x="101481" y="36772"/>
                  <a:pt x="101459" y="36795"/>
                </a:cubicBezTo>
                <a:cubicBezTo>
                  <a:pt x="101299" y="36727"/>
                  <a:pt x="101116" y="36704"/>
                  <a:pt x="100934" y="36704"/>
                </a:cubicBezTo>
                <a:lnTo>
                  <a:pt x="100911" y="36704"/>
                </a:lnTo>
                <a:lnTo>
                  <a:pt x="100888" y="36704"/>
                </a:lnTo>
                <a:cubicBezTo>
                  <a:pt x="100842" y="36704"/>
                  <a:pt x="100774" y="36704"/>
                  <a:pt x="100705" y="36704"/>
                </a:cubicBezTo>
                <a:cubicBezTo>
                  <a:pt x="100660" y="36704"/>
                  <a:pt x="100614" y="36704"/>
                  <a:pt x="100568" y="36704"/>
                </a:cubicBezTo>
                <a:cubicBezTo>
                  <a:pt x="100523" y="36681"/>
                  <a:pt x="100500" y="36612"/>
                  <a:pt x="100454" y="36498"/>
                </a:cubicBezTo>
                <a:cubicBezTo>
                  <a:pt x="100386" y="36361"/>
                  <a:pt x="100294" y="36156"/>
                  <a:pt x="100112" y="36019"/>
                </a:cubicBezTo>
                <a:cubicBezTo>
                  <a:pt x="99906" y="35859"/>
                  <a:pt x="99701" y="35859"/>
                  <a:pt x="99610" y="35859"/>
                </a:cubicBezTo>
                <a:cubicBezTo>
                  <a:pt x="99587" y="35859"/>
                  <a:pt x="99541" y="35859"/>
                  <a:pt x="99496" y="35859"/>
                </a:cubicBezTo>
                <a:lnTo>
                  <a:pt x="99404" y="35859"/>
                </a:lnTo>
                <a:lnTo>
                  <a:pt x="99381" y="35859"/>
                </a:lnTo>
                <a:cubicBezTo>
                  <a:pt x="99381" y="35859"/>
                  <a:pt x="99381" y="35836"/>
                  <a:pt x="99381" y="35791"/>
                </a:cubicBezTo>
                <a:lnTo>
                  <a:pt x="99359" y="35699"/>
                </a:lnTo>
                <a:lnTo>
                  <a:pt x="99313" y="35608"/>
                </a:lnTo>
                <a:cubicBezTo>
                  <a:pt x="99245" y="35494"/>
                  <a:pt x="99130" y="35403"/>
                  <a:pt x="99039" y="35357"/>
                </a:cubicBezTo>
                <a:lnTo>
                  <a:pt x="99039" y="35289"/>
                </a:lnTo>
                <a:cubicBezTo>
                  <a:pt x="98993" y="35152"/>
                  <a:pt x="98925" y="34878"/>
                  <a:pt x="98651" y="34741"/>
                </a:cubicBezTo>
                <a:cubicBezTo>
                  <a:pt x="98537" y="34672"/>
                  <a:pt x="98423" y="34649"/>
                  <a:pt x="98286" y="34649"/>
                </a:cubicBezTo>
                <a:cubicBezTo>
                  <a:pt x="98195" y="34649"/>
                  <a:pt x="98126" y="34649"/>
                  <a:pt x="98035" y="34672"/>
                </a:cubicBezTo>
                <a:cubicBezTo>
                  <a:pt x="98012" y="34672"/>
                  <a:pt x="97966" y="34672"/>
                  <a:pt x="97943" y="34672"/>
                </a:cubicBezTo>
                <a:cubicBezTo>
                  <a:pt x="97898" y="34672"/>
                  <a:pt x="97875" y="34672"/>
                  <a:pt x="97829" y="34672"/>
                </a:cubicBezTo>
                <a:cubicBezTo>
                  <a:pt x="97784" y="34672"/>
                  <a:pt x="97738" y="34672"/>
                  <a:pt x="97670" y="34672"/>
                </a:cubicBezTo>
                <a:cubicBezTo>
                  <a:pt x="97510" y="34672"/>
                  <a:pt x="97282" y="34695"/>
                  <a:pt x="97076" y="34809"/>
                </a:cubicBezTo>
                <a:cubicBezTo>
                  <a:pt x="96916" y="34901"/>
                  <a:pt x="96825" y="35015"/>
                  <a:pt x="96711" y="35106"/>
                </a:cubicBezTo>
                <a:cubicBezTo>
                  <a:pt x="96642" y="35174"/>
                  <a:pt x="96597" y="35243"/>
                  <a:pt x="96528" y="35266"/>
                </a:cubicBezTo>
                <a:cubicBezTo>
                  <a:pt x="96460" y="35311"/>
                  <a:pt x="96346" y="35334"/>
                  <a:pt x="96232" y="35357"/>
                </a:cubicBezTo>
                <a:cubicBezTo>
                  <a:pt x="96049" y="35380"/>
                  <a:pt x="95866" y="35403"/>
                  <a:pt x="95684" y="35517"/>
                </a:cubicBezTo>
                <a:lnTo>
                  <a:pt x="95684" y="35517"/>
                </a:lnTo>
                <a:lnTo>
                  <a:pt x="95661" y="35517"/>
                </a:lnTo>
                <a:cubicBezTo>
                  <a:pt x="95524" y="35608"/>
                  <a:pt x="95410" y="35699"/>
                  <a:pt x="95296" y="35814"/>
                </a:cubicBezTo>
                <a:cubicBezTo>
                  <a:pt x="95227" y="35836"/>
                  <a:pt x="95159" y="35859"/>
                  <a:pt x="95090" y="35859"/>
                </a:cubicBezTo>
                <a:lnTo>
                  <a:pt x="95022" y="35859"/>
                </a:lnTo>
                <a:lnTo>
                  <a:pt x="94999" y="35836"/>
                </a:lnTo>
                <a:lnTo>
                  <a:pt x="94976" y="35859"/>
                </a:lnTo>
                <a:cubicBezTo>
                  <a:pt x="94862" y="35859"/>
                  <a:pt x="94771" y="35859"/>
                  <a:pt x="94679" y="35882"/>
                </a:cubicBezTo>
                <a:cubicBezTo>
                  <a:pt x="94565" y="35882"/>
                  <a:pt x="94474" y="35905"/>
                  <a:pt x="94383" y="35905"/>
                </a:cubicBezTo>
                <a:cubicBezTo>
                  <a:pt x="94291" y="35905"/>
                  <a:pt x="94269" y="35882"/>
                  <a:pt x="94246" y="35882"/>
                </a:cubicBezTo>
                <a:cubicBezTo>
                  <a:pt x="94132" y="35836"/>
                  <a:pt x="93995" y="35722"/>
                  <a:pt x="93858" y="35631"/>
                </a:cubicBezTo>
                <a:lnTo>
                  <a:pt x="93835" y="35608"/>
                </a:lnTo>
                <a:cubicBezTo>
                  <a:pt x="93675" y="35426"/>
                  <a:pt x="93493" y="35334"/>
                  <a:pt x="93264" y="35311"/>
                </a:cubicBezTo>
                <a:lnTo>
                  <a:pt x="93219" y="35289"/>
                </a:lnTo>
                <a:lnTo>
                  <a:pt x="93196" y="35311"/>
                </a:lnTo>
                <a:lnTo>
                  <a:pt x="93173" y="35311"/>
                </a:lnTo>
                <a:cubicBezTo>
                  <a:pt x="93105" y="35311"/>
                  <a:pt x="93036" y="35311"/>
                  <a:pt x="92968" y="35311"/>
                </a:cubicBezTo>
                <a:lnTo>
                  <a:pt x="92968" y="35289"/>
                </a:lnTo>
                <a:lnTo>
                  <a:pt x="92899" y="35220"/>
                </a:lnTo>
                <a:lnTo>
                  <a:pt x="92831" y="35174"/>
                </a:lnTo>
                <a:cubicBezTo>
                  <a:pt x="92671" y="35060"/>
                  <a:pt x="92488" y="35015"/>
                  <a:pt x="92306" y="35015"/>
                </a:cubicBezTo>
                <a:cubicBezTo>
                  <a:pt x="92192" y="35015"/>
                  <a:pt x="92100" y="35038"/>
                  <a:pt x="91986" y="35060"/>
                </a:cubicBezTo>
                <a:cubicBezTo>
                  <a:pt x="91735" y="35083"/>
                  <a:pt x="91484" y="35129"/>
                  <a:pt x="91256" y="35220"/>
                </a:cubicBezTo>
                <a:lnTo>
                  <a:pt x="91233" y="35243"/>
                </a:lnTo>
                <a:lnTo>
                  <a:pt x="91187" y="35266"/>
                </a:lnTo>
                <a:cubicBezTo>
                  <a:pt x="91050" y="35334"/>
                  <a:pt x="90959" y="35471"/>
                  <a:pt x="90936" y="35608"/>
                </a:cubicBezTo>
                <a:cubicBezTo>
                  <a:pt x="90890" y="35608"/>
                  <a:pt x="90845" y="35631"/>
                  <a:pt x="90799" y="35631"/>
                </a:cubicBezTo>
                <a:cubicBezTo>
                  <a:pt x="90617" y="35677"/>
                  <a:pt x="90365" y="35745"/>
                  <a:pt x="90183" y="36019"/>
                </a:cubicBezTo>
                <a:cubicBezTo>
                  <a:pt x="90137" y="36110"/>
                  <a:pt x="90092" y="36179"/>
                  <a:pt x="90092" y="36247"/>
                </a:cubicBezTo>
                <a:cubicBezTo>
                  <a:pt x="90000" y="36270"/>
                  <a:pt x="89909" y="36293"/>
                  <a:pt x="89818" y="36316"/>
                </a:cubicBezTo>
                <a:lnTo>
                  <a:pt x="89772" y="36339"/>
                </a:lnTo>
                <a:lnTo>
                  <a:pt x="89749" y="36339"/>
                </a:lnTo>
                <a:cubicBezTo>
                  <a:pt x="89521" y="36453"/>
                  <a:pt x="89316" y="36612"/>
                  <a:pt x="89179" y="36818"/>
                </a:cubicBezTo>
                <a:cubicBezTo>
                  <a:pt x="89064" y="36909"/>
                  <a:pt x="89042" y="36909"/>
                  <a:pt x="89019" y="36909"/>
                </a:cubicBezTo>
                <a:cubicBezTo>
                  <a:pt x="89019" y="36909"/>
                  <a:pt x="88996" y="36909"/>
                  <a:pt x="88927" y="36909"/>
                </a:cubicBezTo>
                <a:cubicBezTo>
                  <a:pt x="88813" y="36864"/>
                  <a:pt x="88722" y="36864"/>
                  <a:pt x="88608" y="36841"/>
                </a:cubicBezTo>
                <a:cubicBezTo>
                  <a:pt x="88471" y="36818"/>
                  <a:pt x="88334" y="36795"/>
                  <a:pt x="88220" y="36749"/>
                </a:cubicBezTo>
                <a:cubicBezTo>
                  <a:pt x="88037" y="36658"/>
                  <a:pt x="87855" y="36521"/>
                  <a:pt x="87763" y="36361"/>
                </a:cubicBezTo>
                <a:cubicBezTo>
                  <a:pt x="87718" y="36339"/>
                  <a:pt x="87695" y="36270"/>
                  <a:pt x="87695" y="36179"/>
                </a:cubicBezTo>
                <a:cubicBezTo>
                  <a:pt x="87649" y="36019"/>
                  <a:pt x="87581" y="35836"/>
                  <a:pt x="87421" y="35677"/>
                </a:cubicBezTo>
                <a:lnTo>
                  <a:pt x="87375" y="35631"/>
                </a:lnTo>
                <a:lnTo>
                  <a:pt x="87307" y="35608"/>
                </a:lnTo>
                <a:cubicBezTo>
                  <a:pt x="87101" y="35517"/>
                  <a:pt x="86896" y="35448"/>
                  <a:pt x="86668" y="35357"/>
                </a:cubicBezTo>
                <a:cubicBezTo>
                  <a:pt x="86554" y="35334"/>
                  <a:pt x="86462" y="35266"/>
                  <a:pt x="86348" y="35174"/>
                </a:cubicBezTo>
                <a:cubicBezTo>
                  <a:pt x="86303" y="35060"/>
                  <a:pt x="86234" y="34946"/>
                  <a:pt x="86143" y="34855"/>
                </a:cubicBezTo>
                <a:lnTo>
                  <a:pt x="86120" y="34786"/>
                </a:lnTo>
                <a:lnTo>
                  <a:pt x="86051" y="34764"/>
                </a:lnTo>
                <a:cubicBezTo>
                  <a:pt x="85800" y="34581"/>
                  <a:pt x="85504" y="34490"/>
                  <a:pt x="85207" y="34467"/>
                </a:cubicBezTo>
                <a:cubicBezTo>
                  <a:pt x="85161" y="34467"/>
                  <a:pt x="85116" y="34467"/>
                  <a:pt x="85093" y="34467"/>
                </a:cubicBezTo>
                <a:cubicBezTo>
                  <a:pt x="84842" y="34467"/>
                  <a:pt x="84659" y="34535"/>
                  <a:pt x="84477" y="34604"/>
                </a:cubicBezTo>
                <a:cubicBezTo>
                  <a:pt x="84408" y="34627"/>
                  <a:pt x="84340" y="34649"/>
                  <a:pt x="84271" y="34672"/>
                </a:cubicBezTo>
                <a:cubicBezTo>
                  <a:pt x="84225" y="34672"/>
                  <a:pt x="84180" y="34695"/>
                  <a:pt x="84111" y="34695"/>
                </a:cubicBezTo>
                <a:cubicBezTo>
                  <a:pt x="83974" y="34695"/>
                  <a:pt x="83837" y="34649"/>
                  <a:pt x="83678" y="34627"/>
                </a:cubicBezTo>
                <a:lnTo>
                  <a:pt x="83564" y="34604"/>
                </a:lnTo>
                <a:cubicBezTo>
                  <a:pt x="83518" y="34604"/>
                  <a:pt x="83495" y="34581"/>
                  <a:pt x="83472" y="34581"/>
                </a:cubicBezTo>
                <a:lnTo>
                  <a:pt x="83472" y="34581"/>
                </a:lnTo>
                <a:cubicBezTo>
                  <a:pt x="83449" y="34535"/>
                  <a:pt x="83404" y="34467"/>
                  <a:pt x="83358" y="34398"/>
                </a:cubicBezTo>
                <a:lnTo>
                  <a:pt x="83312" y="34353"/>
                </a:lnTo>
                <a:lnTo>
                  <a:pt x="83267" y="34330"/>
                </a:lnTo>
                <a:cubicBezTo>
                  <a:pt x="83176" y="34261"/>
                  <a:pt x="83107" y="34193"/>
                  <a:pt x="83016" y="34079"/>
                </a:cubicBezTo>
                <a:cubicBezTo>
                  <a:pt x="82993" y="34033"/>
                  <a:pt x="82947" y="33965"/>
                  <a:pt x="82947" y="33896"/>
                </a:cubicBezTo>
                <a:lnTo>
                  <a:pt x="82947" y="33873"/>
                </a:lnTo>
                <a:lnTo>
                  <a:pt x="82924" y="33851"/>
                </a:lnTo>
                <a:cubicBezTo>
                  <a:pt x="82856" y="33554"/>
                  <a:pt x="82628" y="33371"/>
                  <a:pt x="82331" y="33371"/>
                </a:cubicBezTo>
                <a:cubicBezTo>
                  <a:pt x="82308" y="33371"/>
                  <a:pt x="82262" y="33371"/>
                  <a:pt x="82240" y="33394"/>
                </a:cubicBezTo>
                <a:cubicBezTo>
                  <a:pt x="82126" y="33394"/>
                  <a:pt x="82011" y="33371"/>
                  <a:pt x="81897" y="33371"/>
                </a:cubicBezTo>
                <a:lnTo>
                  <a:pt x="81943" y="33097"/>
                </a:lnTo>
                <a:lnTo>
                  <a:pt x="81692" y="32983"/>
                </a:lnTo>
                <a:cubicBezTo>
                  <a:pt x="81532" y="32892"/>
                  <a:pt x="80984" y="32618"/>
                  <a:pt x="80414" y="32618"/>
                </a:cubicBezTo>
                <a:cubicBezTo>
                  <a:pt x="80185" y="32618"/>
                  <a:pt x="80003" y="32664"/>
                  <a:pt x="79843" y="32732"/>
                </a:cubicBezTo>
                <a:cubicBezTo>
                  <a:pt x="79683" y="32801"/>
                  <a:pt x="79569" y="32892"/>
                  <a:pt x="79432" y="32983"/>
                </a:cubicBezTo>
                <a:cubicBezTo>
                  <a:pt x="79364" y="33052"/>
                  <a:pt x="79250" y="33143"/>
                  <a:pt x="79158" y="33189"/>
                </a:cubicBezTo>
                <a:cubicBezTo>
                  <a:pt x="79135" y="33120"/>
                  <a:pt x="79090" y="33029"/>
                  <a:pt x="79021" y="32938"/>
                </a:cubicBezTo>
                <a:cubicBezTo>
                  <a:pt x="78679" y="32527"/>
                  <a:pt x="78200" y="32458"/>
                  <a:pt x="77834" y="32390"/>
                </a:cubicBezTo>
                <a:cubicBezTo>
                  <a:pt x="77675" y="32367"/>
                  <a:pt x="77515" y="32344"/>
                  <a:pt x="77378" y="32298"/>
                </a:cubicBezTo>
                <a:cubicBezTo>
                  <a:pt x="77332" y="32298"/>
                  <a:pt x="77309" y="32276"/>
                  <a:pt x="77264" y="32253"/>
                </a:cubicBezTo>
                <a:cubicBezTo>
                  <a:pt x="77150" y="32207"/>
                  <a:pt x="76990" y="32116"/>
                  <a:pt x="76807" y="32116"/>
                </a:cubicBezTo>
                <a:cubicBezTo>
                  <a:pt x="76762" y="32116"/>
                  <a:pt x="76739" y="32116"/>
                  <a:pt x="76716" y="32116"/>
                </a:cubicBezTo>
                <a:cubicBezTo>
                  <a:pt x="76511" y="32162"/>
                  <a:pt x="76328" y="32230"/>
                  <a:pt x="76191" y="32298"/>
                </a:cubicBezTo>
                <a:cubicBezTo>
                  <a:pt x="76145" y="32321"/>
                  <a:pt x="76100" y="32344"/>
                  <a:pt x="76054" y="32367"/>
                </a:cubicBezTo>
                <a:cubicBezTo>
                  <a:pt x="75780" y="32481"/>
                  <a:pt x="75552" y="32618"/>
                  <a:pt x="75324" y="32755"/>
                </a:cubicBezTo>
                <a:cubicBezTo>
                  <a:pt x="74981" y="32960"/>
                  <a:pt x="74684" y="33166"/>
                  <a:pt x="74365" y="33189"/>
                </a:cubicBezTo>
                <a:cubicBezTo>
                  <a:pt x="74274" y="33189"/>
                  <a:pt x="74228" y="33189"/>
                  <a:pt x="74160" y="33189"/>
                </a:cubicBezTo>
                <a:lnTo>
                  <a:pt x="74114" y="33189"/>
                </a:lnTo>
                <a:lnTo>
                  <a:pt x="74091" y="33189"/>
                </a:lnTo>
                <a:cubicBezTo>
                  <a:pt x="73886" y="33189"/>
                  <a:pt x="73657" y="33189"/>
                  <a:pt x="73406" y="33303"/>
                </a:cubicBezTo>
                <a:cubicBezTo>
                  <a:pt x="73383" y="33326"/>
                  <a:pt x="73338" y="33348"/>
                  <a:pt x="73292" y="33371"/>
                </a:cubicBezTo>
                <a:cubicBezTo>
                  <a:pt x="72973" y="33508"/>
                  <a:pt x="72265" y="33805"/>
                  <a:pt x="72516" y="34649"/>
                </a:cubicBezTo>
                <a:lnTo>
                  <a:pt x="72539" y="34718"/>
                </a:lnTo>
                <a:cubicBezTo>
                  <a:pt x="72539" y="34764"/>
                  <a:pt x="72562" y="34809"/>
                  <a:pt x="72562" y="34809"/>
                </a:cubicBezTo>
                <a:cubicBezTo>
                  <a:pt x="72448" y="34992"/>
                  <a:pt x="72105" y="35083"/>
                  <a:pt x="71831" y="35152"/>
                </a:cubicBezTo>
                <a:cubicBezTo>
                  <a:pt x="71740" y="35174"/>
                  <a:pt x="71672" y="35197"/>
                  <a:pt x="71603" y="35220"/>
                </a:cubicBezTo>
                <a:lnTo>
                  <a:pt x="71489" y="35266"/>
                </a:lnTo>
                <a:cubicBezTo>
                  <a:pt x="71169" y="35357"/>
                  <a:pt x="70827" y="35471"/>
                  <a:pt x="70507" y="35699"/>
                </a:cubicBezTo>
                <a:cubicBezTo>
                  <a:pt x="70439" y="35745"/>
                  <a:pt x="70393" y="35814"/>
                  <a:pt x="70348" y="35859"/>
                </a:cubicBezTo>
                <a:cubicBezTo>
                  <a:pt x="70302" y="35905"/>
                  <a:pt x="70234" y="35951"/>
                  <a:pt x="70211" y="35973"/>
                </a:cubicBezTo>
                <a:cubicBezTo>
                  <a:pt x="70142" y="35996"/>
                  <a:pt x="70074" y="36019"/>
                  <a:pt x="70005" y="36042"/>
                </a:cubicBezTo>
                <a:cubicBezTo>
                  <a:pt x="69800" y="36087"/>
                  <a:pt x="69503" y="36179"/>
                  <a:pt x="69275" y="36498"/>
                </a:cubicBezTo>
                <a:lnTo>
                  <a:pt x="69252" y="36544"/>
                </a:lnTo>
                <a:cubicBezTo>
                  <a:pt x="69206" y="36590"/>
                  <a:pt x="69161" y="36681"/>
                  <a:pt x="69138" y="36704"/>
                </a:cubicBezTo>
                <a:lnTo>
                  <a:pt x="69069" y="36681"/>
                </a:lnTo>
                <a:cubicBezTo>
                  <a:pt x="69024" y="36681"/>
                  <a:pt x="68955" y="36658"/>
                  <a:pt x="68887" y="36612"/>
                </a:cubicBezTo>
                <a:cubicBezTo>
                  <a:pt x="68796" y="36590"/>
                  <a:pt x="68704" y="36544"/>
                  <a:pt x="68590" y="36521"/>
                </a:cubicBezTo>
                <a:cubicBezTo>
                  <a:pt x="68499" y="36498"/>
                  <a:pt x="68408" y="36476"/>
                  <a:pt x="68316" y="36476"/>
                </a:cubicBezTo>
                <a:cubicBezTo>
                  <a:pt x="68248" y="36476"/>
                  <a:pt x="68202" y="36476"/>
                  <a:pt x="68134" y="36476"/>
                </a:cubicBezTo>
                <a:cubicBezTo>
                  <a:pt x="68088" y="36498"/>
                  <a:pt x="68065" y="36498"/>
                  <a:pt x="68020" y="36498"/>
                </a:cubicBezTo>
                <a:lnTo>
                  <a:pt x="67951" y="36498"/>
                </a:lnTo>
                <a:cubicBezTo>
                  <a:pt x="67791" y="36476"/>
                  <a:pt x="67723" y="36453"/>
                  <a:pt x="67631" y="35951"/>
                </a:cubicBezTo>
                <a:lnTo>
                  <a:pt x="67586" y="35654"/>
                </a:lnTo>
                <a:lnTo>
                  <a:pt x="67289" y="35631"/>
                </a:lnTo>
                <a:lnTo>
                  <a:pt x="67221" y="35631"/>
                </a:lnTo>
                <a:cubicBezTo>
                  <a:pt x="67015" y="35631"/>
                  <a:pt x="66855" y="35699"/>
                  <a:pt x="66718" y="35768"/>
                </a:cubicBezTo>
                <a:cubicBezTo>
                  <a:pt x="66673" y="35814"/>
                  <a:pt x="66604" y="35836"/>
                  <a:pt x="66559" y="35836"/>
                </a:cubicBezTo>
                <a:cubicBezTo>
                  <a:pt x="66467" y="35882"/>
                  <a:pt x="66353" y="35905"/>
                  <a:pt x="66216" y="35905"/>
                </a:cubicBezTo>
                <a:cubicBezTo>
                  <a:pt x="66102" y="35905"/>
                  <a:pt x="65965" y="35882"/>
                  <a:pt x="65828" y="35882"/>
                </a:cubicBezTo>
                <a:lnTo>
                  <a:pt x="65737" y="35859"/>
                </a:lnTo>
                <a:cubicBezTo>
                  <a:pt x="65646" y="35859"/>
                  <a:pt x="65577" y="35859"/>
                  <a:pt x="65509" y="35836"/>
                </a:cubicBezTo>
                <a:cubicBezTo>
                  <a:pt x="65144" y="35836"/>
                  <a:pt x="64687" y="35791"/>
                  <a:pt x="64436" y="35631"/>
                </a:cubicBezTo>
                <a:cubicBezTo>
                  <a:pt x="64322" y="35563"/>
                  <a:pt x="64208" y="35471"/>
                  <a:pt x="64094" y="35357"/>
                </a:cubicBezTo>
                <a:cubicBezTo>
                  <a:pt x="63979" y="35266"/>
                  <a:pt x="63865" y="35152"/>
                  <a:pt x="63751" y="35060"/>
                </a:cubicBezTo>
                <a:lnTo>
                  <a:pt x="63660" y="34992"/>
                </a:lnTo>
                <a:lnTo>
                  <a:pt x="63660" y="34946"/>
                </a:lnTo>
                <a:cubicBezTo>
                  <a:pt x="63660" y="34901"/>
                  <a:pt x="63683" y="34855"/>
                  <a:pt x="63683" y="34809"/>
                </a:cubicBezTo>
                <a:lnTo>
                  <a:pt x="63706" y="34741"/>
                </a:lnTo>
                <a:lnTo>
                  <a:pt x="63683" y="34672"/>
                </a:lnTo>
                <a:cubicBezTo>
                  <a:pt x="63637" y="34376"/>
                  <a:pt x="63477" y="34147"/>
                  <a:pt x="63226" y="33988"/>
                </a:cubicBezTo>
                <a:cubicBezTo>
                  <a:pt x="62998" y="33805"/>
                  <a:pt x="62747" y="33691"/>
                  <a:pt x="62473" y="33645"/>
                </a:cubicBezTo>
                <a:cubicBezTo>
                  <a:pt x="62496" y="33554"/>
                  <a:pt x="62496" y="33463"/>
                  <a:pt x="62473" y="33348"/>
                </a:cubicBezTo>
                <a:cubicBezTo>
                  <a:pt x="62427" y="33189"/>
                  <a:pt x="62290" y="33052"/>
                  <a:pt x="62108" y="32938"/>
                </a:cubicBezTo>
                <a:cubicBezTo>
                  <a:pt x="61879" y="32823"/>
                  <a:pt x="61628" y="32801"/>
                  <a:pt x="61400" y="32755"/>
                </a:cubicBezTo>
                <a:cubicBezTo>
                  <a:pt x="61263" y="32732"/>
                  <a:pt x="61149" y="32732"/>
                  <a:pt x="61081" y="32687"/>
                </a:cubicBezTo>
                <a:cubicBezTo>
                  <a:pt x="60875" y="32618"/>
                  <a:pt x="60670" y="32595"/>
                  <a:pt x="60464" y="32595"/>
                </a:cubicBezTo>
                <a:cubicBezTo>
                  <a:pt x="60076" y="32595"/>
                  <a:pt x="59688" y="32709"/>
                  <a:pt x="59300" y="32938"/>
                </a:cubicBezTo>
                <a:cubicBezTo>
                  <a:pt x="59163" y="33029"/>
                  <a:pt x="58958" y="33075"/>
                  <a:pt x="58752" y="33097"/>
                </a:cubicBezTo>
                <a:cubicBezTo>
                  <a:pt x="58638" y="33120"/>
                  <a:pt x="58524" y="33143"/>
                  <a:pt x="58410" y="33189"/>
                </a:cubicBezTo>
                <a:cubicBezTo>
                  <a:pt x="57931" y="33326"/>
                  <a:pt x="57680" y="33485"/>
                  <a:pt x="57292" y="33805"/>
                </a:cubicBezTo>
                <a:cubicBezTo>
                  <a:pt x="57246" y="33851"/>
                  <a:pt x="57177" y="33896"/>
                  <a:pt x="57132" y="33942"/>
                </a:cubicBezTo>
                <a:cubicBezTo>
                  <a:pt x="57018" y="33645"/>
                  <a:pt x="56858" y="33348"/>
                  <a:pt x="56356" y="33280"/>
                </a:cubicBezTo>
                <a:lnTo>
                  <a:pt x="56264" y="33280"/>
                </a:lnTo>
                <a:cubicBezTo>
                  <a:pt x="56082" y="33280"/>
                  <a:pt x="55899" y="33348"/>
                  <a:pt x="55762" y="33394"/>
                </a:cubicBezTo>
                <a:cubicBezTo>
                  <a:pt x="55671" y="33440"/>
                  <a:pt x="55580" y="33463"/>
                  <a:pt x="55511" y="33463"/>
                </a:cubicBezTo>
                <a:lnTo>
                  <a:pt x="55488" y="33463"/>
                </a:lnTo>
                <a:cubicBezTo>
                  <a:pt x="55420" y="33417"/>
                  <a:pt x="55351" y="33326"/>
                  <a:pt x="55260" y="33257"/>
                </a:cubicBezTo>
                <a:cubicBezTo>
                  <a:pt x="55169" y="33143"/>
                  <a:pt x="55078" y="33052"/>
                  <a:pt x="54963" y="32960"/>
                </a:cubicBezTo>
                <a:cubicBezTo>
                  <a:pt x="54872" y="32892"/>
                  <a:pt x="54781" y="32846"/>
                  <a:pt x="54690" y="32801"/>
                </a:cubicBezTo>
                <a:cubicBezTo>
                  <a:pt x="54621" y="32732"/>
                  <a:pt x="54530" y="32687"/>
                  <a:pt x="54461" y="32641"/>
                </a:cubicBezTo>
                <a:lnTo>
                  <a:pt x="54438" y="32618"/>
                </a:lnTo>
                <a:cubicBezTo>
                  <a:pt x="54279" y="32481"/>
                  <a:pt x="54142" y="32367"/>
                  <a:pt x="53845" y="32321"/>
                </a:cubicBezTo>
                <a:cubicBezTo>
                  <a:pt x="53799" y="32321"/>
                  <a:pt x="53731" y="32321"/>
                  <a:pt x="53685" y="32321"/>
                </a:cubicBezTo>
                <a:cubicBezTo>
                  <a:pt x="53571" y="32298"/>
                  <a:pt x="53274" y="32298"/>
                  <a:pt x="53183" y="32230"/>
                </a:cubicBezTo>
                <a:lnTo>
                  <a:pt x="53183" y="32230"/>
                </a:lnTo>
                <a:lnTo>
                  <a:pt x="53206" y="31956"/>
                </a:lnTo>
                <a:lnTo>
                  <a:pt x="52978" y="31842"/>
                </a:lnTo>
                <a:cubicBezTo>
                  <a:pt x="52886" y="31796"/>
                  <a:pt x="52772" y="31774"/>
                  <a:pt x="52658" y="31774"/>
                </a:cubicBezTo>
                <a:cubicBezTo>
                  <a:pt x="52498" y="31774"/>
                  <a:pt x="52339" y="31819"/>
                  <a:pt x="52202" y="31865"/>
                </a:cubicBezTo>
                <a:cubicBezTo>
                  <a:pt x="52110" y="31888"/>
                  <a:pt x="52019" y="31910"/>
                  <a:pt x="51973" y="31910"/>
                </a:cubicBezTo>
                <a:cubicBezTo>
                  <a:pt x="51905" y="31910"/>
                  <a:pt x="51814" y="31888"/>
                  <a:pt x="51745" y="31865"/>
                </a:cubicBezTo>
                <a:cubicBezTo>
                  <a:pt x="51608" y="31819"/>
                  <a:pt x="51471" y="31796"/>
                  <a:pt x="51289" y="31796"/>
                </a:cubicBezTo>
                <a:cubicBezTo>
                  <a:pt x="51266" y="31796"/>
                  <a:pt x="51220" y="31796"/>
                  <a:pt x="51197" y="31796"/>
                </a:cubicBezTo>
                <a:cubicBezTo>
                  <a:pt x="50923" y="31819"/>
                  <a:pt x="50672" y="31956"/>
                  <a:pt x="50467" y="32070"/>
                </a:cubicBezTo>
                <a:lnTo>
                  <a:pt x="50353" y="32116"/>
                </a:lnTo>
                <a:cubicBezTo>
                  <a:pt x="50124" y="32230"/>
                  <a:pt x="49965" y="32390"/>
                  <a:pt x="49782" y="32572"/>
                </a:cubicBezTo>
                <a:lnTo>
                  <a:pt x="49714" y="32641"/>
                </a:lnTo>
                <a:lnTo>
                  <a:pt x="49645" y="32641"/>
                </a:lnTo>
                <a:cubicBezTo>
                  <a:pt x="48938" y="32687"/>
                  <a:pt x="48458" y="32869"/>
                  <a:pt x="48207" y="33234"/>
                </a:cubicBezTo>
                <a:cubicBezTo>
                  <a:pt x="48139" y="33326"/>
                  <a:pt x="48116" y="33417"/>
                  <a:pt x="48070" y="33485"/>
                </a:cubicBezTo>
                <a:cubicBezTo>
                  <a:pt x="48002" y="33600"/>
                  <a:pt x="47979" y="33668"/>
                  <a:pt x="47888" y="33736"/>
                </a:cubicBezTo>
                <a:cubicBezTo>
                  <a:pt x="47751" y="33873"/>
                  <a:pt x="47545" y="33965"/>
                  <a:pt x="47363" y="34079"/>
                </a:cubicBezTo>
                <a:cubicBezTo>
                  <a:pt x="47134" y="34170"/>
                  <a:pt x="46929" y="34284"/>
                  <a:pt x="46723" y="34444"/>
                </a:cubicBezTo>
                <a:cubicBezTo>
                  <a:pt x="46564" y="34581"/>
                  <a:pt x="46518" y="34695"/>
                  <a:pt x="46472" y="34786"/>
                </a:cubicBezTo>
                <a:lnTo>
                  <a:pt x="46427" y="34786"/>
                </a:lnTo>
                <a:cubicBezTo>
                  <a:pt x="46313" y="34809"/>
                  <a:pt x="46199" y="34832"/>
                  <a:pt x="46084" y="34855"/>
                </a:cubicBezTo>
                <a:cubicBezTo>
                  <a:pt x="45628" y="34923"/>
                  <a:pt x="45057" y="35015"/>
                  <a:pt x="44624" y="35494"/>
                </a:cubicBezTo>
                <a:cubicBezTo>
                  <a:pt x="44555" y="35563"/>
                  <a:pt x="44509" y="35631"/>
                  <a:pt x="44464" y="35699"/>
                </a:cubicBezTo>
                <a:cubicBezTo>
                  <a:pt x="44441" y="35745"/>
                  <a:pt x="44395" y="35814"/>
                  <a:pt x="44350" y="35836"/>
                </a:cubicBezTo>
                <a:lnTo>
                  <a:pt x="44281" y="35836"/>
                </a:lnTo>
                <a:lnTo>
                  <a:pt x="44190" y="35859"/>
                </a:lnTo>
                <a:lnTo>
                  <a:pt x="44121" y="35859"/>
                </a:lnTo>
                <a:cubicBezTo>
                  <a:pt x="44053" y="35859"/>
                  <a:pt x="43962" y="35836"/>
                  <a:pt x="43870" y="35836"/>
                </a:cubicBezTo>
                <a:cubicBezTo>
                  <a:pt x="43779" y="35836"/>
                  <a:pt x="43688" y="35836"/>
                  <a:pt x="43574" y="35836"/>
                </a:cubicBezTo>
                <a:cubicBezTo>
                  <a:pt x="43391" y="35836"/>
                  <a:pt x="43117" y="35836"/>
                  <a:pt x="42843" y="35996"/>
                </a:cubicBezTo>
                <a:cubicBezTo>
                  <a:pt x="42729" y="36042"/>
                  <a:pt x="42615" y="36110"/>
                  <a:pt x="42501" y="36179"/>
                </a:cubicBezTo>
                <a:cubicBezTo>
                  <a:pt x="42318" y="36270"/>
                  <a:pt x="42158" y="36361"/>
                  <a:pt x="41976" y="36430"/>
                </a:cubicBezTo>
                <a:cubicBezTo>
                  <a:pt x="41930" y="36453"/>
                  <a:pt x="41862" y="36476"/>
                  <a:pt x="41793" y="36476"/>
                </a:cubicBezTo>
                <a:cubicBezTo>
                  <a:pt x="41611" y="36498"/>
                  <a:pt x="41382" y="36521"/>
                  <a:pt x="41177" y="36681"/>
                </a:cubicBezTo>
                <a:cubicBezTo>
                  <a:pt x="41108" y="36749"/>
                  <a:pt x="41040" y="36818"/>
                  <a:pt x="40994" y="36864"/>
                </a:cubicBezTo>
                <a:lnTo>
                  <a:pt x="40926" y="36932"/>
                </a:lnTo>
                <a:lnTo>
                  <a:pt x="40880" y="36932"/>
                </a:lnTo>
                <a:moveTo>
                  <a:pt x="83997" y="29605"/>
                </a:moveTo>
                <a:cubicBezTo>
                  <a:pt x="83997" y="29628"/>
                  <a:pt x="84020" y="29628"/>
                  <a:pt x="84020" y="29628"/>
                </a:cubicBezTo>
                <a:lnTo>
                  <a:pt x="84043" y="29582"/>
                </a:lnTo>
                <a:lnTo>
                  <a:pt x="84043" y="29582"/>
                </a:lnTo>
                <a:cubicBezTo>
                  <a:pt x="84020" y="29605"/>
                  <a:pt x="83997" y="29605"/>
                  <a:pt x="83997" y="29605"/>
                </a:cubicBezTo>
                <a:moveTo>
                  <a:pt x="5136" y="36864"/>
                </a:moveTo>
                <a:cubicBezTo>
                  <a:pt x="5136" y="36864"/>
                  <a:pt x="5113" y="36864"/>
                  <a:pt x="5113" y="36864"/>
                </a:cubicBezTo>
                <a:lnTo>
                  <a:pt x="5136" y="36864"/>
                </a:lnTo>
                <a:close/>
                <a:moveTo>
                  <a:pt x="5547" y="36818"/>
                </a:moveTo>
                <a:lnTo>
                  <a:pt x="5547" y="36818"/>
                </a:lnTo>
                <a:lnTo>
                  <a:pt x="5547" y="36818"/>
                </a:lnTo>
                <a:close/>
                <a:moveTo>
                  <a:pt x="5547" y="36818"/>
                </a:moveTo>
                <a:cubicBezTo>
                  <a:pt x="5661" y="36795"/>
                  <a:pt x="5775" y="36749"/>
                  <a:pt x="5866" y="36727"/>
                </a:cubicBezTo>
                <a:cubicBezTo>
                  <a:pt x="5775" y="36749"/>
                  <a:pt x="5661" y="36795"/>
                  <a:pt x="5547" y="36818"/>
                </a:cubicBezTo>
                <a:close/>
                <a:moveTo>
                  <a:pt x="5866" y="36727"/>
                </a:moveTo>
                <a:cubicBezTo>
                  <a:pt x="6117" y="36612"/>
                  <a:pt x="6323" y="36430"/>
                  <a:pt x="6574" y="36339"/>
                </a:cubicBezTo>
                <a:cubicBezTo>
                  <a:pt x="6323" y="36430"/>
                  <a:pt x="6117" y="36612"/>
                  <a:pt x="5866" y="36727"/>
                </a:cubicBezTo>
                <a:close/>
                <a:moveTo>
                  <a:pt x="111342" y="36658"/>
                </a:moveTo>
                <a:cubicBezTo>
                  <a:pt x="111251" y="36658"/>
                  <a:pt x="111159" y="36635"/>
                  <a:pt x="111068" y="36590"/>
                </a:cubicBezTo>
                <a:cubicBezTo>
                  <a:pt x="110954" y="36544"/>
                  <a:pt x="110863" y="36476"/>
                  <a:pt x="110748" y="36430"/>
                </a:cubicBezTo>
                <a:cubicBezTo>
                  <a:pt x="110863" y="36476"/>
                  <a:pt x="110954" y="36544"/>
                  <a:pt x="111068" y="36590"/>
                </a:cubicBezTo>
                <a:cubicBezTo>
                  <a:pt x="111159" y="36635"/>
                  <a:pt x="111251" y="36658"/>
                  <a:pt x="111342" y="36658"/>
                </a:cubicBezTo>
                <a:cubicBezTo>
                  <a:pt x="111479" y="36658"/>
                  <a:pt x="111616" y="36612"/>
                  <a:pt x="111730" y="36544"/>
                </a:cubicBezTo>
                <a:cubicBezTo>
                  <a:pt x="111616" y="36612"/>
                  <a:pt x="111479" y="36658"/>
                  <a:pt x="111342" y="36658"/>
                </a:cubicBezTo>
                <a:close/>
                <a:moveTo>
                  <a:pt x="102577" y="36635"/>
                </a:moveTo>
                <a:lnTo>
                  <a:pt x="102577" y="36635"/>
                </a:lnTo>
                <a:lnTo>
                  <a:pt x="102577" y="36635"/>
                </a:lnTo>
                <a:close/>
                <a:moveTo>
                  <a:pt x="102577" y="36635"/>
                </a:moveTo>
                <a:cubicBezTo>
                  <a:pt x="102600" y="36224"/>
                  <a:pt x="103056" y="36247"/>
                  <a:pt x="103307" y="36110"/>
                </a:cubicBezTo>
                <a:cubicBezTo>
                  <a:pt x="103056" y="36247"/>
                  <a:pt x="102600" y="36224"/>
                  <a:pt x="102577" y="36635"/>
                </a:cubicBezTo>
                <a:close/>
                <a:moveTo>
                  <a:pt x="110657" y="36407"/>
                </a:moveTo>
                <a:cubicBezTo>
                  <a:pt x="110452" y="36361"/>
                  <a:pt x="110109" y="36407"/>
                  <a:pt x="109972" y="36247"/>
                </a:cubicBezTo>
                <a:cubicBezTo>
                  <a:pt x="109858" y="36133"/>
                  <a:pt x="109881" y="36019"/>
                  <a:pt x="109790" y="35905"/>
                </a:cubicBezTo>
                <a:cubicBezTo>
                  <a:pt x="109881" y="36019"/>
                  <a:pt x="109858" y="36133"/>
                  <a:pt x="109972" y="36247"/>
                </a:cubicBezTo>
                <a:cubicBezTo>
                  <a:pt x="110109" y="36407"/>
                  <a:pt x="110452" y="36361"/>
                  <a:pt x="110657" y="36407"/>
                </a:cubicBezTo>
                <a:close/>
                <a:moveTo>
                  <a:pt x="43026" y="36339"/>
                </a:moveTo>
                <a:cubicBezTo>
                  <a:pt x="43186" y="36247"/>
                  <a:pt x="43368" y="36224"/>
                  <a:pt x="43551" y="36224"/>
                </a:cubicBezTo>
                <a:cubicBezTo>
                  <a:pt x="43368" y="36224"/>
                  <a:pt x="43186" y="36247"/>
                  <a:pt x="43026" y="36339"/>
                </a:cubicBezTo>
                <a:close/>
                <a:moveTo>
                  <a:pt x="94383" y="36293"/>
                </a:moveTo>
                <a:cubicBezTo>
                  <a:pt x="94291" y="36293"/>
                  <a:pt x="94200" y="36270"/>
                  <a:pt x="94132" y="36247"/>
                </a:cubicBezTo>
                <a:cubicBezTo>
                  <a:pt x="94200" y="36270"/>
                  <a:pt x="94291" y="36293"/>
                  <a:pt x="94383" y="36293"/>
                </a:cubicBezTo>
                <a:cubicBezTo>
                  <a:pt x="94588" y="36293"/>
                  <a:pt x="94794" y="36247"/>
                  <a:pt x="94976" y="36224"/>
                </a:cubicBezTo>
                <a:cubicBezTo>
                  <a:pt x="94794" y="36247"/>
                  <a:pt x="94588" y="36293"/>
                  <a:pt x="94383" y="36293"/>
                </a:cubicBezTo>
                <a:close/>
                <a:moveTo>
                  <a:pt x="66216" y="36270"/>
                </a:moveTo>
                <a:cubicBezTo>
                  <a:pt x="66125" y="36270"/>
                  <a:pt x="66034" y="36270"/>
                  <a:pt x="65942" y="36270"/>
                </a:cubicBezTo>
                <a:cubicBezTo>
                  <a:pt x="66034" y="36270"/>
                  <a:pt x="66125" y="36270"/>
                  <a:pt x="66216" y="36270"/>
                </a:cubicBezTo>
                <a:cubicBezTo>
                  <a:pt x="66376" y="36270"/>
                  <a:pt x="66536" y="36270"/>
                  <a:pt x="66696" y="36202"/>
                </a:cubicBezTo>
                <a:cubicBezTo>
                  <a:pt x="66536" y="36270"/>
                  <a:pt x="66376" y="36270"/>
                  <a:pt x="66216" y="36270"/>
                </a:cubicBezTo>
                <a:moveTo>
                  <a:pt x="95090" y="36247"/>
                </a:moveTo>
                <a:cubicBezTo>
                  <a:pt x="95067" y="36247"/>
                  <a:pt x="95022" y="36247"/>
                  <a:pt x="94976" y="36224"/>
                </a:cubicBezTo>
                <a:cubicBezTo>
                  <a:pt x="95022" y="36247"/>
                  <a:pt x="95067" y="36247"/>
                  <a:pt x="95090" y="36247"/>
                </a:cubicBezTo>
                <a:cubicBezTo>
                  <a:pt x="95182" y="36247"/>
                  <a:pt x="95250" y="36224"/>
                  <a:pt x="95341" y="36202"/>
                </a:cubicBezTo>
                <a:cubicBezTo>
                  <a:pt x="95250" y="36224"/>
                  <a:pt x="95182" y="36247"/>
                  <a:pt x="95090" y="36247"/>
                </a:cubicBezTo>
                <a:close/>
                <a:moveTo>
                  <a:pt x="65532" y="36247"/>
                </a:moveTo>
                <a:cubicBezTo>
                  <a:pt x="65121" y="36202"/>
                  <a:pt x="64573" y="36202"/>
                  <a:pt x="64231" y="35973"/>
                </a:cubicBezTo>
                <a:cubicBezTo>
                  <a:pt x="63979" y="35814"/>
                  <a:pt x="63797" y="35585"/>
                  <a:pt x="63569" y="35403"/>
                </a:cubicBezTo>
                <a:cubicBezTo>
                  <a:pt x="63797" y="35585"/>
                  <a:pt x="63979" y="35814"/>
                  <a:pt x="64231" y="35973"/>
                </a:cubicBezTo>
                <a:cubicBezTo>
                  <a:pt x="64573" y="36202"/>
                  <a:pt x="65121" y="36202"/>
                  <a:pt x="65532" y="36247"/>
                </a:cubicBezTo>
                <a:close/>
                <a:moveTo>
                  <a:pt x="44144" y="36224"/>
                </a:moveTo>
                <a:lnTo>
                  <a:pt x="44190" y="36224"/>
                </a:lnTo>
                <a:cubicBezTo>
                  <a:pt x="44350" y="36224"/>
                  <a:pt x="44441" y="36247"/>
                  <a:pt x="44578" y="36156"/>
                </a:cubicBezTo>
                <a:cubicBezTo>
                  <a:pt x="44441" y="36247"/>
                  <a:pt x="44350" y="36224"/>
                  <a:pt x="44190" y="36224"/>
                </a:cubicBezTo>
                <a:cubicBezTo>
                  <a:pt x="44190" y="36224"/>
                  <a:pt x="44167" y="36224"/>
                  <a:pt x="44144" y="36224"/>
                </a:cubicBezTo>
                <a:moveTo>
                  <a:pt x="66696" y="36202"/>
                </a:moveTo>
                <a:cubicBezTo>
                  <a:pt x="66855" y="36156"/>
                  <a:pt x="67015" y="36042"/>
                  <a:pt x="67175" y="36019"/>
                </a:cubicBezTo>
                <a:cubicBezTo>
                  <a:pt x="67015" y="36042"/>
                  <a:pt x="66855" y="36156"/>
                  <a:pt x="66696" y="36202"/>
                </a:cubicBezTo>
                <a:close/>
                <a:moveTo>
                  <a:pt x="103855" y="36019"/>
                </a:moveTo>
                <a:cubicBezTo>
                  <a:pt x="103855" y="36019"/>
                  <a:pt x="103855" y="36019"/>
                  <a:pt x="103832" y="36019"/>
                </a:cubicBezTo>
                <a:cubicBezTo>
                  <a:pt x="103855" y="36019"/>
                  <a:pt x="103855" y="36019"/>
                  <a:pt x="103855" y="36019"/>
                </a:cubicBezTo>
                <a:lnTo>
                  <a:pt x="103901" y="36019"/>
                </a:lnTo>
                <a:cubicBezTo>
                  <a:pt x="103901" y="36019"/>
                  <a:pt x="103878" y="36019"/>
                  <a:pt x="103855" y="36019"/>
                </a:cubicBezTo>
                <a:moveTo>
                  <a:pt x="103901" y="36019"/>
                </a:moveTo>
                <a:cubicBezTo>
                  <a:pt x="103992" y="35973"/>
                  <a:pt x="104106" y="35814"/>
                  <a:pt x="104175" y="35722"/>
                </a:cubicBezTo>
                <a:cubicBezTo>
                  <a:pt x="104106" y="35814"/>
                  <a:pt x="103992" y="35973"/>
                  <a:pt x="103901" y="36019"/>
                </a:cubicBezTo>
                <a:close/>
                <a:moveTo>
                  <a:pt x="103787" y="35996"/>
                </a:moveTo>
                <a:cubicBezTo>
                  <a:pt x="103764" y="35973"/>
                  <a:pt x="103741" y="35973"/>
                  <a:pt x="103718" y="35973"/>
                </a:cubicBezTo>
                <a:cubicBezTo>
                  <a:pt x="103741" y="35973"/>
                  <a:pt x="103764" y="35973"/>
                  <a:pt x="103787" y="35996"/>
                </a:cubicBezTo>
                <a:close/>
                <a:moveTo>
                  <a:pt x="44920" y="35745"/>
                </a:moveTo>
                <a:cubicBezTo>
                  <a:pt x="45331" y="35289"/>
                  <a:pt x="45925" y="35289"/>
                  <a:pt x="46472" y="35174"/>
                </a:cubicBezTo>
                <a:cubicBezTo>
                  <a:pt x="45925" y="35289"/>
                  <a:pt x="45331" y="35289"/>
                  <a:pt x="44920" y="35745"/>
                </a:cubicBezTo>
                <a:close/>
                <a:moveTo>
                  <a:pt x="92899" y="35722"/>
                </a:moveTo>
                <a:cubicBezTo>
                  <a:pt x="92785" y="35677"/>
                  <a:pt x="92694" y="35608"/>
                  <a:pt x="92625" y="35494"/>
                </a:cubicBezTo>
                <a:cubicBezTo>
                  <a:pt x="92694" y="35608"/>
                  <a:pt x="92785" y="35677"/>
                  <a:pt x="92899" y="35722"/>
                </a:cubicBezTo>
                <a:close/>
                <a:moveTo>
                  <a:pt x="109425" y="35677"/>
                </a:moveTo>
                <a:cubicBezTo>
                  <a:pt x="109288" y="35517"/>
                  <a:pt x="109310" y="35243"/>
                  <a:pt x="109128" y="35243"/>
                </a:cubicBezTo>
                <a:cubicBezTo>
                  <a:pt x="109105" y="35243"/>
                  <a:pt x="109059" y="35266"/>
                  <a:pt x="109014" y="35289"/>
                </a:cubicBezTo>
                <a:cubicBezTo>
                  <a:pt x="109059" y="35266"/>
                  <a:pt x="109105" y="35243"/>
                  <a:pt x="109128" y="35243"/>
                </a:cubicBezTo>
                <a:cubicBezTo>
                  <a:pt x="109310" y="35243"/>
                  <a:pt x="109288" y="35517"/>
                  <a:pt x="109425" y="35677"/>
                </a:cubicBezTo>
                <a:moveTo>
                  <a:pt x="96734" y="35608"/>
                </a:moveTo>
                <a:cubicBezTo>
                  <a:pt x="96916" y="35471"/>
                  <a:pt x="97076" y="35266"/>
                  <a:pt x="97259" y="35152"/>
                </a:cubicBezTo>
                <a:cubicBezTo>
                  <a:pt x="97076" y="35266"/>
                  <a:pt x="96916" y="35471"/>
                  <a:pt x="96734" y="35608"/>
                </a:cubicBezTo>
                <a:close/>
                <a:moveTo>
                  <a:pt x="108649" y="35585"/>
                </a:moveTo>
                <a:lnTo>
                  <a:pt x="108694" y="35563"/>
                </a:lnTo>
                <a:cubicBezTo>
                  <a:pt x="108671" y="35585"/>
                  <a:pt x="108649" y="35585"/>
                  <a:pt x="108649" y="35585"/>
                </a:cubicBezTo>
                <a:close/>
                <a:moveTo>
                  <a:pt x="108557" y="35563"/>
                </a:moveTo>
                <a:cubicBezTo>
                  <a:pt x="108443" y="35517"/>
                  <a:pt x="108329" y="35403"/>
                  <a:pt x="108261" y="35311"/>
                </a:cubicBezTo>
                <a:cubicBezTo>
                  <a:pt x="108329" y="35403"/>
                  <a:pt x="108443" y="35517"/>
                  <a:pt x="108557" y="35563"/>
                </a:cubicBezTo>
                <a:close/>
                <a:moveTo>
                  <a:pt x="92580" y="35471"/>
                </a:moveTo>
                <a:cubicBezTo>
                  <a:pt x="92580" y="35471"/>
                  <a:pt x="92580" y="35471"/>
                  <a:pt x="92580" y="35471"/>
                </a:cubicBezTo>
                <a:cubicBezTo>
                  <a:pt x="92580" y="35471"/>
                  <a:pt x="92580" y="35471"/>
                  <a:pt x="92580" y="35471"/>
                </a:cubicBezTo>
                <a:close/>
                <a:moveTo>
                  <a:pt x="92580" y="35471"/>
                </a:moveTo>
                <a:cubicBezTo>
                  <a:pt x="92488" y="35426"/>
                  <a:pt x="92397" y="35403"/>
                  <a:pt x="92306" y="35403"/>
                </a:cubicBezTo>
                <a:cubicBezTo>
                  <a:pt x="92260" y="35403"/>
                  <a:pt x="92214" y="35403"/>
                  <a:pt x="92169" y="35403"/>
                </a:cubicBezTo>
                <a:cubicBezTo>
                  <a:pt x="92214" y="35403"/>
                  <a:pt x="92260" y="35403"/>
                  <a:pt x="92306" y="35403"/>
                </a:cubicBezTo>
                <a:cubicBezTo>
                  <a:pt x="92397" y="35403"/>
                  <a:pt x="92488" y="35426"/>
                  <a:pt x="92580" y="35471"/>
                </a:cubicBezTo>
                <a:close/>
                <a:moveTo>
                  <a:pt x="21981" y="35380"/>
                </a:moveTo>
                <a:cubicBezTo>
                  <a:pt x="21958" y="35380"/>
                  <a:pt x="21935" y="35380"/>
                  <a:pt x="21912" y="35380"/>
                </a:cubicBezTo>
                <a:lnTo>
                  <a:pt x="21981" y="35380"/>
                </a:lnTo>
                <a:cubicBezTo>
                  <a:pt x="22095" y="35380"/>
                  <a:pt x="22186" y="35334"/>
                  <a:pt x="22255" y="35266"/>
                </a:cubicBezTo>
                <a:cubicBezTo>
                  <a:pt x="22186" y="35334"/>
                  <a:pt x="22095" y="35380"/>
                  <a:pt x="21981" y="35380"/>
                </a:cubicBezTo>
                <a:close/>
                <a:moveTo>
                  <a:pt x="8103" y="35380"/>
                </a:moveTo>
                <a:cubicBezTo>
                  <a:pt x="8172" y="35106"/>
                  <a:pt x="8240" y="34901"/>
                  <a:pt x="8445" y="34741"/>
                </a:cubicBezTo>
                <a:cubicBezTo>
                  <a:pt x="8240" y="34901"/>
                  <a:pt x="8172" y="35106"/>
                  <a:pt x="8103" y="35380"/>
                </a:cubicBezTo>
                <a:close/>
                <a:moveTo>
                  <a:pt x="22255" y="35266"/>
                </a:moveTo>
                <a:lnTo>
                  <a:pt x="22255" y="35266"/>
                </a:lnTo>
                <a:lnTo>
                  <a:pt x="22255" y="35266"/>
                </a:lnTo>
                <a:close/>
                <a:moveTo>
                  <a:pt x="105202" y="35266"/>
                </a:moveTo>
                <a:lnTo>
                  <a:pt x="105225" y="35266"/>
                </a:lnTo>
                <a:cubicBezTo>
                  <a:pt x="105225" y="35266"/>
                  <a:pt x="105202" y="35266"/>
                  <a:pt x="105202" y="35266"/>
                </a:cubicBezTo>
                <a:close/>
                <a:moveTo>
                  <a:pt x="104517" y="35266"/>
                </a:moveTo>
                <a:cubicBezTo>
                  <a:pt x="104586" y="35129"/>
                  <a:pt x="104654" y="35060"/>
                  <a:pt x="104723" y="35060"/>
                </a:cubicBezTo>
                <a:cubicBezTo>
                  <a:pt x="104837" y="35060"/>
                  <a:pt x="104951" y="35220"/>
                  <a:pt x="105133" y="35266"/>
                </a:cubicBezTo>
                <a:cubicBezTo>
                  <a:pt x="105065" y="35243"/>
                  <a:pt x="104997" y="35220"/>
                  <a:pt x="104928" y="35174"/>
                </a:cubicBezTo>
                <a:cubicBezTo>
                  <a:pt x="104860" y="35129"/>
                  <a:pt x="104791" y="35060"/>
                  <a:pt x="104723" y="35060"/>
                </a:cubicBezTo>
                <a:cubicBezTo>
                  <a:pt x="104654" y="35060"/>
                  <a:pt x="104586" y="35129"/>
                  <a:pt x="104517" y="35266"/>
                </a:cubicBezTo>
                <a:moveTo>
                  <a:pt x="114537" y="35174"/>
                </a:moveTo>
                <a:cubicBezTo>
                  <a:pt x="114515" y="35174"/>
                  <a:pt x="114492" y="35174"/>
                  <a:pt x="114446" y="35174"/>
                </a:cubicBezTo>
                <a:cubicBezTo>
                  <a:pt x="114492" y="35174"/>
                  <a:pt x="114515" y="35174"/>
                  <a:pt x="114537" y="35174"/>
                </a:cubicBezTo>
                <a:lnTo>
                  <a:pt x="114583" y="35174"/>
                </a:lnTo>
                <a:cubicBezTo>
                  <a:pt x="114560" y="35174"/>
                  <a:pt x="114560" y="35174"/>
                  <a:pt x="114537" y="35174"/>
                </a:cubicBezTo>
                <a:close/>
                <a:moveTo>
                  <a:pt x="115747" y="35106"/>
                </a:moveTo>
                <a:lnTo>
                  <a:pt x="115747" y="35106"/>
                </a:lnTo>
                <a:lnTo>
                  <a:pt x="115747" y="35106"/>
                </a:lnTo>
                <a:close/>
                <a:moveTo>
                  <a:pt x="115747" y="35106"/>
                </a:moveTo>
                <a:lnTo>
                  <a:pt x="115747" y="35106"/>
                </a:lnTo>
                <a:lnTo>
                  <a:pt x="115747" y="35106"/>
                </a:lnTo>
                <a:close/>
                <a:moveTo>
                  <a:pt x="115747" y="35106"/>
                </a:moveTo>
                <a:cubicBezTo>
                  <a:pt x="115770" y="35106"/>
                  <a:pt x="115793" y="35106"/>
                  <a:pt x="115839" y="35083"/>
                </a:cubicBezTo>
                <a:cubicBezTo>
                  <a:pt x="115793" y="35106"/>
                  <a:pt x="115770" y="35106"/>
                  <a:pt x="115747" y="35106"/>
                </a:cubicBezTo>
                <a:close/>
                <a:moveTo>
                  <a:pt x="84111" y="35060"/>
                </a:moveTo>
                <a:cubicBezTo>
                  <a:pt x="84203" y="35060"/>
                  <a:pt x="84294" y="35060"/>
                  <a:pt x="84362" y="35038"/>
                </a:cubicBezTo>
                <a:cubicBezTo>
                  <a:pt x="84294" y="35060"/>
                  <a:pt x="84203" y="35060"/>
                  <a:pt x="84111" y="35060"/>
                </a:cubicBezTo>
                <a:close/>
                <a:moveTo>
                  <a:pt x="97943" y="35060"/>
                </a:moveTo>
                <a:cubicBezTo>
                  <a:pt x="97921" y="35060"/>
                  <a:pt x="97921" y="35060"/>
                  <a:pt x="97898" y="35060"/>
                </a:cubicBezTo>
                <a:cubicBezTo>
                  <a:pt x="97921" y="35060"/>
                  <a:pt x="97921" y="35060"/>
                  <a:pt x="97943" y="35060"/>
                </a:cubicBezTo>
                <a:close/>
                <a:moveTo>
                  <a:pt x="97943" y="35060"/>
                </a:moveTo>
                <a:cubicBezTo>
                  <a:pt x="98012" y="35060"/>
                  <a:pt x="98080" y="35038"/>
                  <a:pt x="98172" y="35038"/>
                </a:cubicBezTo>
                <a:cubicBezTo>
                  <a:pt x="98080" y="35038"/>
                  <a:pt x="98012" y="35060"/>
                  <a:pt x="97943" y="35060"/>
                </a:cubicBezTo>
                <a:close/>
                <a:moveTo>
                  <a:pt x="107211" y="34992"/>
                </a:moveTo>
                <a:cubicBezTo>
                  <a:pt x="107142" y="34992"/>
                  <a:pt x="107096" y="34992"/>
                  <a:pt x="107028" y="34969"/>
                </a:cubicBezTo>
                <a:cubicBezTo>
                  <a:pt x="107096" y="34992"/>
                  <a:pt x="107142" y="34992"/>
                  <a:pt x="107211" y="34992"/>
                </a:cubicBezTo>
                <a:cubicBezTo>
                  <a:pt x="107279" y="34992"/>
                  <a:pt x="107348" y="34992"/>
                  <a:pt x="107393" y="34969"/>
                </a:cubicBezTo>
                <a:cubicBezTo>
                  <a:pt x="107348" y="34992"/>
                  <a:pt x="107279" y="34992"/>
                  <a:pt x="107211" y="34992"/>
                </a:cubicBezTo>
                <a:moveTo>
                  <a:pt x="105658" y="34764"/>
                </a:moveTo>
                <a:cubicBezTo>
                  <a:pt x="105795" y="34718"/>
                  <a:pt x="106069" y="34695"/>
                  <a:pt x="106298" y="34695"/>
                </a:cubicBezTo>
                <a:cubicBezTo>
                  <a:pt x="106389" y="34695"/>
                  <a:pt x="106480" y="34695"/>
                  <a:pt x="106549" y="34695"/>
                </a:cubicBezTo>
                <a:cubicBezTo>
                  <a:pt x="106480" y="34695"/>
                  <a:pt x="106389" y="34695"/>
                  <a:pt x="106298" y="34695"/>
                </a:cubicBezTo>
                <a:cubicBezTo>
                  <a:pt x="106069" y="34695"/>
                  <a:pt x="105795" y="34718"/>
                  <a:pt x="105658" y="34764"/>
                </a:cubicBezTo>
                <a:close/>
                <a:moveTo>
                  <a:pt x="20383" y="34535"/>
                </a:moveTo>
                <a:lnTo>
                  <a:pt x="20383" y="34535"/>
                </a:lnTo>
                <a:lnTo>
                  <a:pt x="20383" y="34535"/>
                </a:lnTo>
                <a:cubicBezTo>
                  <a:pt x="20406" y="34535"/>
                  <a:pt x="20452" y="34535"/>
                  <a:pt x="20474" y="34535"/>
                </a:cubicBezTo>
                <a:cubicBezTo>
                  <a:pt x="20452" y="34535"/>
                  <a:pt x="20406" y="34535"/>
                  <a:pt x="20383" y="34535"/>
                </a:cubicBezTo>
                <a:close/>
                <a:moveTo>
                  <a:pt x="20748" y="34421"/>
                </a:moveTo>
                <a:cubicBezTo>
                  <a:pt x="20794" y="34421"/>
                  <a:pt x="20817" y="34398"/>
                  <a:pt x="20862" y="34398"/>
                </a:cubicBezTo>
                <a:lnTo>
                  <a:pt x="20862" y="34398"/>
                </a:lnTo>
                <a:lnTo>
                  <a:pt x="20862" y="34398"/>
                </a:lnTo>
                <a:cubicBezTo>
                  <a:pt x="20817" y="34398"/>
                  <a:pt x="20794" y="34421"/>
                  <a:pt x="20748" y="34421"/>
                </a:cubicBezTo>
                <a:close/>
                <a:moveTo>
                  <a:pt x="62998" y="34307"/>
                </a:moveTo>
                <a:cubicBezTo>
                  <a:pt x="62793" y="34125"/>
                  <a:pt x="62587" y="34033"/>
                  <a:pt x="62359" y="34010"/>
                </a:cubicBezTo>
                <a:cubicBezTo>
                  <a:pt x="62587" y="34033"/>
                  <a:pt x="62793" y="34125"/>
                  <a:pt x="62998" y="34307"/>
                </a:cubicBezTo>
                <a:close/>
                <a:moveTo>
                  <a:pt x="18603" y="34102"/>
                </a:moveTo>
                <a:lnTo>
                  <a:pt x="18603" y="34102"/>
                </a:lnTo>
                <a:lnTo>
                  <a:pt x="18603" y="34102"/>
                </a:lnTo>
                <a:cubicBezTo>
                  <a:pt x="18626" y="34102"/>
                  <a:pt x="18671" y="34102"/>
                  <a:pt x="18717" y="34102"/>
                </a:cubicBezTo>
                <a:cubicBezTo>
                  <a:pt x="18671" y="34102"/>
                  <a:pt x="18626" y="34102"/>
                  <a:pt x="18603" y="34102"/>
                </a:cubicBezTo>
                <a:moveTo>
                  <a:pt x="18740" y="34102"/>
                </a:moveTo>
                <a:cubicBezTo>
                  <a:pt x="18762" y="34102"/>
                  <a:pt x="18808" y="34102"/>
                  <a:pt x="18831" y="34102"/>
                </a:cubicBezTo>
                <a:cubicBezTo>
                  <a:pt x="18808" y="34102"/>
                  <a:pt x="18762" y="34102"/>
                  <a:pt x="18740" y="34102"/>
                </a:cubicBezTo>
                <a:close/>
                <a:moveTo>
                  <a:pt x="18831" y="34102"/>
                </a:moveTo>
                <a:lnTo>
                  <a:pt x="18831" y="34102"/>
                </a:lnTo>
                <a:lnTo>
                  <a:pt x="18831" y="34102"/>
                </a:lnTo>
                <a:close/>
                <a:moveTo>
                  <a:pt x="24263" y="34102"/>
                </a:moveTo>
                <a:cubicBezTo>
                  <a:pt x="24149" y="34102"/>
                  <a:pt x="24058" y="34033"/>
                  <a:pt x="23944" y="33988"/>
                </a:cubicBezTo>
                <a:cubicBezTo>
                  <a:pt x="23830" y="33919"/>
                  <a:pt x="23738" y="33873"/>
                  <a:pt x="23624" y="33873"/>
                </a:cubicBezTo>
                <a:cubicBezTo>
                  <a:pt x="23579" y="33873"/>
                  <a:pt x="23510" y="33873"/>
                  <a:pt x="23465" y="33896"/>
                </a:cubicBezTo>
                <a:cubicBezTo>
                  <a:pt x="23510" y="33873"/>
                  <a:pt x="23579" y="33873"/>
                  <a:pt x="23624" y="33873"/>
                </a:cubicBezTo>
                <a:cubicBezTo>
                  <a:pt x="23853" y="33873"/>
                  <a:pt x="24035" y="34102"/>
                  <a:pt x="24263" y="34102"/>
                </a:cubicBezTo>
                <a:cubicBezTo>
                  <a:pt x="24332" y="34102"/>
                  <a:pt x="24400" y="34079"/>
                  <a:pt x="24469" y="34010"/>
                </a:cubicBezTo>
                <a:cubicBezTo>
                  <a:pt x="24400" y="34079"/>
                  <a:pt x="24332" y="34102"/>
                  <a:pt x="24263" y="34102"/>
                </a:cubicBezTo>
                <a:close/>
                <a:moveTo>
                  <a:pt x="18466" y="34079"/>
                </a:moveTo>
                <a:cubicBezTo>
                  <a:pt x="18466" y="34079"/>
                  <a:pt x="18466" y="34079"/>
                  <a:pt x="18466" y="34079"/>
                </a:cubicBezTo>
                <a:cubicBezTo>
                  <a:pt x="18466" y="34079"/>
                  <a:pt x="18466" y="34079"/>
                  <a:pt x="18466" y="34079"/>
                </a:cubicBezTo>
                <a:close/>
                <a:moveTo>
                  <a:pt x="18466" y="34079"/>
                </a:moveTo>
                <a:cubicBezTo>
                  <a:pt x="18420" y="34056"/>
                  <a:pt x="18374" y="34010"/>
                  <a:pt x="18306" y="33942"/>
                </a:cubicBezTo>
                <a:cubicBezTo>
                  <a:pt x="18374" y="34010"/>
                  <a:pt x="18420" y="34056"/>
                  <a:pt x="18466" y="34079"/>
                </a:cubicBezTo>
                <a:close/>
                <a:moveTo>
                  <a:pt x="62245" y="34010"/>
                </a:moveTo>
                <a:cubicBezTo>
                  <a:pt x="62131" y="34010"/>
                  <a:pt x="62039" y="33988"/>
                  <a:pt x="61948" y="33896"/>
                </a:cubicBezTo>
                <a:cubicBezTo>
                  <a:pt x="62039" y="33988"/>
                  <a:pt x="62131" y="34010"/>
                  <a:pt x="62245" y="34010"/>
                </a:cubicBezTo>
                <a:lnTo>
                  <a:pt x="62359" y="34010"/>
                </a:lnTo>
                <a:cubicBezTo>
                  <a:pt x="62313" y="34010"/>
                  <a:pt x="62290" y="34010"/>
                  <a:pt x="62245" y="34010"/>
                </a:cubicBezTo>
                <a:close/>
                <a:moveTo>
                  <a:pt x="55511" y="33851"/>
                </a:moveTo>
                <a:cubicBezTo>
                  <a:pt x="55488" y="33851"/>
                  <a:pt x="55466" y="33851"/>
                  <a:pt x="55420" y="33851"/>
                </a:cubicBezTo>
                <a:cubicBezTo>
                  <a:pt x="55466" y="33851"/>
                  <a:pt x="55488" y="33851"/>
                  <a:pt x="55511" y="33851"/>
                </a:cubicBezTo>
                <a:cubicBezTo>
                  <a:pt x="55762" y="33851"/>
                  <a:pt x="56013" y="33668"/>
                  <a:pt x="56264" y="33668"/>
                </a:cubicBezTo>
                <a:lnTo>
                  <a:pt x="56264" y="33668"/>
                </a:lnTo>
                <a:lnTo>
                  <a:pt x="56264" y="33668"/>
                </a:lnTo>
                <a:cubicBezTo>
                  <a:pt x="56150" y="33668"/>
                  <a:pt x="56013" y="33714"/>
                  <a:pt x="55899" y="33759"/>
                </a:cubicBezTo>
                <a:cubicBezTo>
                  <a:pt x="55762" y="33805"/>
                  <a:pt x="55648" y="33851"/>
                  <a:pt x="55511" y="33851"/>
                </a:cubicBezTo>
                <a:close/>
                <a:moveTo>
                  <a:pt x="594" y="33600"/>
                </a:moveTo>
                <a:cubicBezTo>
                  <a:pt x="502" y="33600"/>
                  <a:pt x="388" y="33577"/>
                  <a:pt x="297" y="33508"/>
                </a:cubicBezTo>
                <a:cubicBezTo>
                  <a:pt x="297" y="33508"/>
                  <a:pt x="297" y="33508"/>
                  <a:pt x="297" y="33508"/>
                </a:cubicBezTo>
                <a:cubicBezTo>
                  <a:pt x="388" y="33577"/>
                  <a:pt x="502" y="33600"/>
                  <a:pt x="594" y="33600"/>
                </a:cubicBezTo>
                <a:cubicBezTo>
                  <a:pt x="731" y="33600"/>
                  <a:pt x="845" y="33577"/>
                  <a:pt x="982" y="33531"/>
                </a:cubicBezTo>
                <a:cubicBezTo>
                  <a:pt x="845" y="33577"/>
                  <a:pt x="731" y="33600"/>
                  <a:pt x="594" y="33600"/>
                </a:cubicBezTo>
                <a:moveTo>
                  <a:pt x="11961" y="33600"/>
                </a:moveTo>
                <a:cubicBezTo>
                  <a:pt x="11824" y="33600"/>
                  <a:pt x="11664" y="33577"/>
                  <a:pt x="11527" y="33577"/>
                </a:cubicBezTo>
                <a:cubicBezTo>
                  <a:pt x="11664" y="33577"/>
                  <a:pt x="11824" y="33600"/>
                  <a:pt x="11961" y="33600"/>
                </a:cubicBezTo>
                <a:cubicBezTo>
                  <a:pt x="12006" y="33600"/>
                  <a:pt x="12052" y="33600"/>
                  <a:pt x="12075" y="33600"/>
                </a:cubicBezTo>
                <a:cubicBezTo>
                  <a:pt x="12052" y="33600"/>
                  <a:pt x="12006" y="33600"/>
                  <a:pt x="11961" y="33600"/>
                </a:cubicBezTo>
                <a:moveTo>
                  <a:pt x="79067" y="33600"/>
                </a:moveTo>
                <a:cubicBezTo>
                  <a:pt x="79044" y="33600"/>
                  <a:pt x="79021" y="33600"/>
                  <a:pt x="78998" y="33577"/>
                </a:cubicBezTo>
                <a:lnTo>
                  <a:pt x="79067" y="33600"/>
                </a:lnTo>
                <a:cubicBezTo>
                  <a:pt x="79250" y="33600"/>
                  <a:pt x="79409" y="33485"/>
                  <a:pt x="79569" y="33371"/>
                </a:cubicBezTo>
                <a:cubicBezTo>
                  <a:pt x="79409" y="33485"/>
                  <a:pt x="79250" y="33600"/>
                  <a:pt x="79067" y="33600"/>
                </a:cubicBezTo>
                <a:close/>
                <a:moveTo>
                  <a:pt x="74160" y="33577"/>
                </a:moveTo>
                <a:lnTo>
                  <a:pt x="74114" y="33577"/>
                </a:lnTo>
                <a:lnTo>
                  <a:pt x="74160" y="33577"/>
                </a:lnTo>
                <a:cubicBezTo>
                  <a:pt x="74228" y="33577"/>
                  <a:pt x="74319" y="33577"/>
                  <a:pt x="74388" y="33577"/>
                </a:cubicBezTo>
                <a:cubicBezTo>
                  <a:pt x="75027" y="33508"/>
                  <a:pt x="75506" y="33029"/>
                  <a:pt x="76100" y="32778"/>
                </a:cubicBezTo>
                <a:cubicBezTo>
                  <a:pt x="75506" y="33029"/>
                  <a:pt x="75027" y="33508"/>
                  <a:pt x="74388" y="33577"/>
                </a:cubicBezTo>
                <a:cubicBezTo>
                  <a:pt x="74319" y="33577"/>
                  <a:pt x="74228" y="33577"/>
                  <a:pt x="74160" y="33577"/>
                </a:cubicBezTo>
                <a:moveTo>
                  <a:pt x="9998" y="33577"/>
                </a:moveTo>
                <a:cubicBezTo>
                  <a:pt x="10043" y="33554"/>
                  <a:pt x="10089" y="33554"/>
                  <a:pt x="10135" y="33554"/>
                </a:cubicBezTo>
                <a:cubicBezTo>
                  <a:pt x="10089" y="33554"/>
                  <a:pt x="10043" y="33554"/>
                  <a:pt x="9998" y="33577"/>
                </a:cubicBezTo>
                <a:close/>
                <a:moveTo>
                  <a:pt x="11527" y="33577"/>
                </a:moveTo>
                <a:cubicBezTo>
                  <a:pt x="11344" y="33554"/>
                  <a:pt x="11207" y="33463"/>
                  <a:pt x="11025" y="33463"/>
                </a:cubicBezTo>
                <a:cubicBezTo>
                  <a:pt x="10979" y="33463"/>
                  <a:pt x="10911" y="33463"/>
                  <a:pt x="10865" y="33485"/>
                </a:cubicBezTo>
                <a:cubicBezTo>
                  <a:pt x="10911" y="33463"/>
                  <a:pt x="10979" y="33463"/>
                  <a:pt x="11025" y="33463"/>
                </a:cubicBezTo>
                <a:cubicBezTo>
                  <a:pt x="11207" y="33463"/>
                  <a:pt x="11344" y="33554"/>
                  <a:pt x="11527" y="33577"/>
                </a:cubicBezTo>
                <a:close/>
                <a:moveTo>
                  <a:pt x="10386" y="33577"/>
                </a:moveTo>
                <a:cubicBezTo>
                  <a:pt x="10317" y="33554"/>
                  <a:pt x="10226" y="33554"/>
                  <a:pt x="10135" y="33554"/>
                </a:cubicBezTo>
                <a:lnTo>
                  <a:pt x="10135" y="33554"/>
                </a:lnTo>
                <a:lnTo>
                  <a:pt x="10135" y="33554"/>
                </a:lnTo>
                <a:cubicBezTo>
                  <a:pt x="10226" y="33554"/>
                  <a:pt x="10317" y="33554"/>
                  <a:pt x="10386" y="33577"/>
                </a:cubicBezTo>
                <a:close/>
                <a:moveTo>
                  <a:pt x="10135" y="33554"/>
                </a:moveTo>
                <a:lnTo>
                  <a:pt x="10135" y="33554"/>
                </a:lnTo>
                <a:lnTo>
                  <a:pt x="10135" y="33554"/>
                </a:lnTo>
                <a:close/>
                <a:moveTo>
                  <a:pt x="62108" y="33508"/>
                </a:moveTo>
                <a:cubicBezTo>
                  <a:pt x="62108" y="33440"/>
                  <a:pt x="62062" y="33371"/>
                  <a:pt x="61925" y="33280"/>
                </a:cubicBezTo>
                <a:cubicBezTo>
                  <a:pt x="61628" y="33143"/>
                  <a:pt x="61218" y="33166"/>
                  <a:pt x="60944" y="33052"/>
                </a:cubicBezTo>
                <a:cubicBezTo>
                  <a:pt x="60898" y="33052"/>
                  <a:pt x="60830" y="33029"/>
                  <a:pt x="60784" y="33006"/>
                </a:cubicBezTo>
                <a:cubicBezTo>
                  <a:pt x="60830" y="33029"/>
                  <a:pt x="60898" y="33052"/>
                  <a:pt x="60944" y="33052"/>
                </a:cubicBezTo>
                <a:cubicBezTo>
                  <a:pt x="61218" y="33166"/>
                  <a:pt x="61628" y="33143"/>
                  <a:pt x="61925" y="33280"/>
                </a:cubicBezTo>
                <a:cubicBezTo>
                  <a:pt x="62062" y="33371"/>
                  <a:pt x="62108" y="33440"/>
                  <a:pt x="62108" y="33508"/>
                </a:cubicBezTo>
                <a:moveTo>
                  <a:pt x="118418" y="33143"/>
                </a:moveTo>
                <a:cubicBezTo>
                  <a:pt x="118304" y="33143"/>
                  <a:pt x="118258" y="32938"/>
                  <a:pt x="118144" y="32892"/>
                </a:cubicBezTo>
                <a:cubicBezTo>
                  <a:pt x="118258" y="32938"/>
                  <a:pt x="118304" y="33143"/>
                  <a:pt x="118418" y="33143"/>
                </a:cubicBezTo>
                <a:lnTo>
                  <a:pt x="118441" y="33120"/>
                </a:lnTo>
                <a:cubicBezTo>
                  <a:pt x="118441" y="33143"/>
                  <a:pt x="118418" y="33143"/>
                  <a:pt x="118418" y="33143"/>
                </a:cubicBezTo>
                <a:moveTo>
                  <a:pt x="80003" y="33097"/>
                </a:moveTo>
                <a:lnTo>
                  <a:pt x="80003" y="33075"/>
                </a:lnTo>
                <a:lnTo>
                  <a:pt x="80003" y="33097"/>
                </a:lnTo>
                <a:close/>
                <a:moveTo>
                  <a:pt x="29308" y="32938"/>
                </a:moveTo>
                <a:cubicBezTo>
                  <a:pt x="29285" y="32938"/>
                  <a:pt x="29239" y="32938"/>
                  <a:pt x="29216" y="32938"/>
                </a:cubicBezTo>
                <a:cubicBezTo>
                  <a:pt x="29239" y="32938"/>
                  <a:pt x="29285" y="32938"/>
                  <a:pt x="29308" y="32938"/>
                </a:cubicBezTo>
                <a:cubicBezTo>
                  <a:pt x="29331" y="32938"/>
                  <a:pt x="29376" y="32938"/>
                  <a:pt x="29422" y="32938"/>
                </a:cubicBezTo>
                <a:cubicBezTo>
                  <a:pt x="29605" y="32892"/>
                  <a:pt x="29582" y="32801"/>
                  <a:pt x="29719" y="32664"/>
                </a:cubicBezTo>
                <a:cubicBezTo>
                  <a:pt x="29582" y="32801"/>
                  <a:pt x="29605" y="32892"/>
                  <a:pt x="29422" y="32938"/>
                </a:cubicBezTo>
                <a:cubicBezTo>
                  <a:pt x="29376" y="32938"/>
                  <a:pt x="29331" y="32938"/>
                  <a:pt x="29308" y="32938"/>
                </a:cubicBezTo>
                <a:moveTo>
                  <a:pt x="117938" y="32915"/>
                </a:moveTo>
                <a:cubicBezTo>
                  <a:pt x="117984" y="32892"/>
                  <a:pt x="118030" y="32869"/>
                  <a:pt x="118075" y="32869"/>
                </a:cubicBezTo>
                <a:lnTo>
                  <a:pt x="118075" y="32869"/>
                </a:lnTo>
                <a:lnTo>
                  <a:pt x="118075" y="32869"/>
                </a:lnTo>
                <a:cubicBezTo>
                  <a:pt x="118030" y="32869"/>
                  <a:pt x="117984" y="32892"/>
                  <a:pt x="117938" y="32915"/>
                </a:cubicBezTo>
                <a:close/>
                <a:moveTo>
                  <a:pt x="120472" y="32823"/>
                </a:moveTo>
                <a:lnTo>
                  <a:pt x="120472" y="32823"/>
                </a:lnTo>
                <a:lnTo>
                  <a:pt x="120472" y="32823"/>
                </a:lnTo>
                <a:close/>
                <a:moveTo>
                  <a:pt x="120495" y="32823"/>
                </a:moveTo>
                <a:cubicBezTo>
                  <a:pt x="120518" y="32823"/>
                  <a:pt x="120563" y="32801"/>
                  <a:pt x="120609" y="32755"/>
                </a:cubicBezTo>
                <a:cubicBezTo>
                  <a:pt x="120563" y="32801"/>
                  <a:pt x="120518" y="32823"/>
                  <a:pt x="120495" y="32823"/>
                </a:cubicBezTo>
                <a:close/>
                <a:moveTo>
                  <a:pt x="29924" y="32595"/>
                </a:moveTo>
                <a:cubicBezTo>
                  <a:pt x="29993" y="32527"/>
                  <a:pt x="30038" y="32390"/>
                  <a:pt x="30107" y="32298"/>
                </a:cubicBezTo>
                <a:cubicBezTo>
                  <a:pt x="30038" y="32390"/>
                  <a:pt x="29993" y="32527"/>
                  <a:pt x="29924" y="32595"/>
                </a:cubicBezTo>
                <a:close/>
                <a:moveTo>
                  <a:pt x="120883" y="32413"/>
                </a:moveTo>
                <a:cubicBezTo>
                  <a:pt x="120997" y="32298"/>
                  <a:pt x="121134" y="32253"/>
                  <a:pt x="121271" y="32230"/>
                </a:cubicBezTo>
                <a:cubicBezTo>
                  <a:pt x="121134" y="32253"/>
                  <a:pt x="120997" y="32298"/>
                  <a:pt x="120883" y="32413"/>
                </a:cubicBezTo>
                <a:close/>
                <a:moveTo>
                  <a:pt x="51973" y="32298"/>
                </a:moveTo>
                <a:cubicBezTo>
                  <a:pt x="51950" y="32298"/>
                  <a:pt x="51950" y="32298"/>
                  <a:pt x="51928" y="32298"/>
                </a:cubicBezTo>
                <a:lnTo>
                  <a:pt x="51973" y="32298"/>
                </a:lnTo>
                <a:cubicBezTo>
                  <a:pt x="52179" y="32298"/>
                  <a:pt x="52430" y="32162"/>
                  <a:pt x="52658" y="32162"/>
                </a:cubicBezTo>
                <a:cubicBezTo>
                  <a:pt x="52681" y="32162"/>
                  <a:pt x="52704" y="32162"/>
                  <a:pt x="52749" y="32162"/>
                </a:cubicBezTo>
                <a:cubicBezTo>
                  <a:pt x="52704" y="32162"/>
                  <a:pt x="52681" y="32162"/>
                  <a:pt x="52658" y="32162"/>
                </a:cubicBezTo>
                <a:cubicBezTo>
                  <a:pt x="52544" y="32162"/>
                  <a:pt x="52430" y="32184"/>
                  <a:pt x="52316" y="32230"/>
                </a:cubicBezTo>
                <a:cubicBezTo>
                  <a:pt x="52179" y="32253"/>
                  <a:pt x="52065" y="32298"/>
                  <a:pt x="51973" y="32298"/>
                </a:cubicBezTo>
                <a:moveTo>
                  <a:pt x="122275" y="32093"/>
                </a:moveTo>
                <a:cubicBezTo>
                  <a:pt x="122344" y="32070"/>
                  <a:pt x="122412" y="32070"/>
                  <a:pt x="122481" y="32070"/>
                </a:cubicBezTo>
                <a:lnTo>
                  <a:pt x="122481" y="32070"/>
                </a:lnTo>
                <a:lnTo>
                  <a:pt x="122481" y="32070"/>
                </a:lnTo>
                <a:cubicBezTo>
                  <a:pt x="122412" y="32070"/>
                  <a:pt x="122344" y="32070"/>
                  <a:pt x="122275" y="32093"/>
                </a:cubicBezTo>
                <a:moveTo>
                  <a:pt x="122686" y="32070"/>
                </a:moveTo>
                <a:cubicBezTo>
                  <a:pt x="122640" y="32070"/>
                  <a:pt x="122618" y="32070"/>
                  <a:pt x="122572" y="32070"/>
                </a:cubicBezTo>
                <a:cubicBezTo>
                  <a:pt x="122618" y="32070"/>
                  <a:pt x="122640" y="32070"/>
                  <a:pt x="122686" y="32070"/>
                </a:cubicBezTo>
                <a:cubicBezTo>
                  <a:pt x="122846" y="32070"/>
                  <a:pt x="122960" y="32047"/>
                  <a:pt x="123120" y="31865"/>
                </a:cubicBezTo>
                <a:cubicBezTo>
                  <a:pt x="122960" y="32047"/>
                  <a:pt x="122846" y="32070"/>
                  <a:pt x="122686" y="32070"/>
                </a:cubicBezTo>
                <a:moveTo>
                  <a:pt x="15567" y="31956"/>
                </a:moveTo>
                <a:cubicBezTo>
                  <a:pt x="15247" y="31865"/>
                  <a:pt x="14951" y="31774"/>
                  <a:pt x="14654" y="31774"/>
                </a:cubicBezTo>
                <a:cubicBezTo>
                  <a:pt x="14471" y="31774"/>
                  <a:pt x="14289" y="31819"/>
                  <a:pt x="14083" y="31888"/>
                </a:cubicBezTo>
                <a:cubicBezTo>
                  <a:pt x="14289" y="31819"/>
                  <a:pt x="14471" y="31774"/>
                  <a:pt x="14654" y="31774"/>
                </a:cubicBezTo>
                <a:cubicBezTo>
                  <a:pt x="14951" y="31774"/>
                  <a:pt x="15247" y="31865"/>
                  <a:pt x="15567" y="31956"/>
                </a:cubicBezTo>
                <a:moveTo>
                  <a:pt x="27139" y="31751"/>
                </a:moveTo>
                <a:cubicBezTo>
                  <a:pt x="27231" y="31682"/>
                  <a:pt x="27322" y="31637"/>
                  <a:pt x="27436" y="31637"/>
                </a:cubicBezTo>
                <a:lnTo>
                  <a:pt x="27436" y="31637"/>
                </a:lnTo>
                <a:lnTo>
                  <a:pt x="27436" y="31637"/>
                </a:lnTo>
                <a:cubicBezTo>
                  <a:pt x="27322" y="31637"/>
                  <a:pt x="27231" y="31682"/>
                  <a:pt x="27139" y="31751"/>
                </a:cubicBezTo>
                <a:close/>
                <a:moveTo>
                  <a:pt x="30609" y="31614"/>
                </a:moveTo>
                <a:cubicBezTo>
                  <a:pt x="30723" y="31522"/>
                  <a:pt x="30814" y="31454"/>
                  <a:pt x="30928" y="31431"/>
                </a:cubicBezTo>
                <a:cubicBezTo>
                  <a:pt x="30814" y="31454"/>
                  <a:pt x="30723" y="31522"/>
                  <a:pt x="30609" y="31614"/>
                </a:cubicBezTo>
                <a:close/>
                <a:moveTo>
                  <a:pt x="32617" y="31591"/>
                </a:moveTo>
                <a:cubicBezTo>
                  <a:pt x="32595" y="31591"/>
                  <a:pt x="32572" y="31568"/>
                  <a:pt x="32549" y="31568"/>
                </a:cubicBezTo>
                <a:cubicBezTo>
                  <a:pt x="32572" y="31568"/>
                  <a:pt x="32595" y="31591"/>
                  <a:pt x="32617" y="31591"/>
                </a:cubicBezTo>
                <a:cubicBezTo>
                  <a:pt x="32686" y="31591"/>
                  <a:pt x="32754" y="31568"/>
                  <a:pt x="32800" y="31545"/>
                </a:cubicBezTo>
                <a:cubicBezTo>
                  <a:pt x="32754" y="31568"/>
                  <a:pt x="32686" y="31591"/>
                  <a:pt x="32617" y="31591"/>
                </a:cubicBezTo>
                <a:moveTo>
                  <a:pt x="32115" y="31545"/>
                </a:moveTo>
                <a:cubicBezTo>
                  <a:pt x="31841" y="31545"/>
                  <a:pt x="31567" y="31454"/>
                  <a:pt x="31294" y="31431"/>
                </a:cubicBezTo>
                <a:cubicBezTo>
                  <a:pt x="31567" y="31454"/>
                  <a:pt x="31841" y="31545"/>
                  <a:pt x="32115" y="31545"/>
                </a:cubicBezTo>
                <a:lnTo>
                  <a:pt x="32115" y="31545"/>
                </a:lnTo>
                <a:lnTo>
                  <a:pt x="32115" y="31545"/>
                </a:lnTo>
                <a:close/>
                <a:moveTo>
                  <a:pt x="31294" y="31431"/>
                </a:moveTo>
                <a:cubicBezTo>
                  <a:pt x="31294" y="31431"/>
                  <a:pt x="31294" y="31431"/>
                  <a:pt x="31294" y="31431"/>
                </a:cubicBezTo>
                <a:cubicBezTo>
                  <a:pt x="31294" y="31431"/>
                  <a:pt x="31294" y="31431"/>
                  <a:pt x="31294" y="31431"/>
                </a:cubicBezTo>
                <a:close/>
                <a:moveTo>
                  <a:pt x="31294" y="31431"/>
                </a:moveTo>
                <a:cubicBezTo>
                  <a:pt x="31271" y="31431"/>
                  <a:pt x="31248" y="31431"/>
                  <a:pt x="31248" y="31431"/>
                </a:cubicBezTo>
                <a:cubicBezTo>
                  <a:pt x="31248" y="31431"/>
                  <a:pt x="31271" y="31431"/>
                  <a:pt x="31294" y="31431"/>
                </a:cubicBezTo>
                <a:close/>
                <a:moveTo>
                  <a:pt x="34809" y="31294"/>
                </a:moveTo>
                <a:cubicBezTo>
                  <a:pt x="34740" y="31203"/>
                  <a:pt x="34649" y="31089"/>
                  <a:pt x="34558" y="30997"/>
                </a:cubicBezTo>
                <a:cubicBezTo>
                  <a:pt x="34649" y="31089"/>
                  <a:pt x="34740" y="31203"/>
                  <a:pt x="34809" y="31294"/>
                </a:cubicBezTo>
                <a:close/>
                <a:moveTo>
                  <a:pt x="46" y="31043"/>
                </a:moveTo>
                <a:cubicBezTo>
                  <a:pt x="23" y="30906"/>
                  <a:pt x="23" y="30815"/>
                  <a:pt x="23" y="30701"/>
                </a:cubicBezTo>
                <a:cubicBezTo>
                  <a:pt x="23" y="30815"/>
                  <a:pt x="23" y="30906"/>
                  <a:pt x="46" y="31043"/>
                </a:cubicBezTo>
                <a:close/>
                <a:moveTo>
                  <a:pt x="33782" y="30792"/>
                </a:moveTo>
                <a:cubicBezTo>
                  <a:pt x="33850" y="30746"/>
                  <a:pt x="33941" y="30701"/>
                  <a:pt x="34033" y="30701"/>
                </a:cubicBezTo>
                <a:cubicBezTo>
                  <a:pt x="34101" y="30701"/>
                  <a:pt x="34170" y="30724"/>
                  <a:pt x="34215" y="30746"/>
                </a:cubicBezTo>
                <a:cubicBezTo>
                  <a:pt x="34170" y="30724"/>
                  <a:pt x="34101" y="30701"/>
                  <a:pt x="34033" y="30701"/>
                </a:cubicBezTo>
                <a:cubicBezTo>
                  <a:pt x="33941" y="30701"/>
                  <a:pt x="33850" y="30746"/>
                  <a:pt x="33782" y="30792"/>
                </a:cubicBezTo>
                <a:close/>
                <a:moveTo>
                  <a:pt x="46" y="30358"/>
                </a:moveTo>
                <a:cubicBezTo>
                  <a:pt x="46" y="30267"/>
                  <a:pt x="23" y="30176"/>
                  <a:pt x="23" y="30062"/>
                </a:cubicBezTo>
                <a:cubicBezTo>
                  <a:pt x="23" y="30176"/>
                  <a:pt x="46" y="30267"/>
                  <a:pt x="46" y="30358"/>
                </a:cubicBezTo>
                <a:close/>
              </a:path>
            </a:pathLst>
          </a:custGeom>
          <a:solidFill>
            <a:srgbClr val="E2E7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 advTm="30000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20000" y="411776"/>
            <a:ext cx="7710900" cy="5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33" name="Google Shape;33;p6"/>
          <p:cNvCxnSpPr/>
          <p:nvPr/>
        </p:nvCxnSpPr>
        <p:spPr>
          <a:xfrm>
            <a:off x="541025" y="366775"/>
            <a:ext cx="0" cy="1066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med" advTm="30000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720000" y="411575"/>
            <a:ext cx="38520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720000" y="2364375"/>
            <a:ext cx="3485100" cy="11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Char char="●"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Char char="○"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Char char="■"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Char char="●"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Char char="○"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Char char="■"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Char char="●"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Char char="○"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Char char="■"/>
              <a:defRPr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cxnSp>
        <p:nvCxnSpPr>
          <p:cNvPr id="38" name="Google Shape;38;p7"/>
          <p:cNvCxnSpPr/>
          <p:nvPr/>
        </p:nvCxnSpPr>
        <p:spPr>
          <a:xfrm>
            <a:off x="541025" y="366775"/>
            <a:ext cx="0" cy="1066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med" advTm="30000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720000" y="339750"/>
            <a:ext cx="4369500" cy="15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1036425" y="2732313"/>
            <a:ext cx="30816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6" name="Google Shape;46;p9"/>
          <p:cNvCxnSpPr/>
          <p:nvPr/>
        </p:nvCxnSpPr>
        <p:spPr>
          <a:xfrm>
            <a:off x="541025" y="366775"/>
            <a:ext cx="0" cy="1066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med" advTm="30000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Tm="30000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1660250" y="1794575"/>
            <a:ext cx="19713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1208800" y="2572022"/>
            <a:ext cx="28743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2"/>
          </p:nvPr>
        </p:nvSpPr>
        <p:spPr>
          <a:xfrm>
            <a:off x="5506000" y="1794575"/>
            <a:ext cx="19713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3"/>
          </p:nvPr>
        </p:nvSpPr>
        <p:spPr>
          <a:xfrm>
            <a:off x="5054500" y="2572050"/>
            <a:ext cx="28743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4"/>
          </p:nvPr>
        </p:nvSpPr>
        <p:spPr>
          <a:xfrm>
            <a:off x="1660250" y="3540826"/>
            <a:ext cx="19713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5"/>
          </p:nvPr>
        </p:nvSpPr>
        <p:spPr>
          <a:xfrm>
            <a:off x="1212000" y="4312553"/>
            <a:ext cx="28743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6"/>
          </p:nvPr>
        </p:nvSpPr>
        <p:spPr>
          <a:xfrm>
            <a:off x="5506000" y="3540826"/>
            <a:ext cx="19713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7"/>
          </p:nvPr>
        </p:nvSpPr>
        <p:spPr>
          <a:xfrm>
            <a:off x="5057700" y="4312552"/>
            <a:ext cx="28743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8"/>
          </p:nvPr>
        </p:nvSpPr>
        <p:spPr>
          <a:xfrm>
            <a:off x="720000" y="411875"/>
            <a:ext cx="7704000" cy="55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9" hasCustomPrompt="1"/>
          </p:nvPr>
        </p:nvSpPr>
        <p:spPr>
          <a:xfrm>
            <a:off x="2220850" y="1434225"/>
            <a:ext cx="850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13" hasCustomPrompt="1"/>
          </p:nvPr>
        </p:nvSpPr>
        <p:spPr>
          <a:xfrm>
            <a:off x="2220850" y="3177525"/>
            <a:ext cx="850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4" hasCustomPrompt="1"/>
          </p:nvPr>
        </p:nvSpPr>
        <p:spPr>
          <a:xfrm>
            <a:off x="6069550" y="1434225"/>
            <a:ext cx="844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15" hasCustomPrompt="1"/>
          </p:nvPr>
        </p:nvSpPr>
        <p:spPr>
          <a:xfrm>
            <a:off x="6066550" y="3166875"/>
            <a:ext cx="850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/>
          <p:nvPr/>
        </p:nvSpPr>
        <p:spPr>
          <a:xfrm>
            <a:off x="8777575" y="0"/>
            <a:ext cx="366300" cy="71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 advTm="30000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BLANK_2_2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subTitle" idx="1"/>
          </p:nvPr>
        </p:nvSpPr>
        <p:spPr>
          <a:xfrm>
            <a:off x="713225" y="999650"/>
            <a:ext cx="5276100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713225" y="413875"/>
            <a:ext cx="7710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77" name="Google Shape;77;p15"/>
          <p:cNvCxnSpPr/>
          <p:nvPr/>
        </p:nvCxnSpPr>
        <p:spPr>
          <a:xfrm>
            <a:off x="541025" y="366775"/>
            <a:ext cx="0" cy="1066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5"/>
          <p:cNvSpPr/>
          <p:nvPr/>
        </p:nvSpPr>
        <p:spPr>
          <a:xfrm rot="5400000">
            <a:off x="561750" y="4216600"/>
            <a:ext cx="366300" cy="148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 advTm="30000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Roboto Black"/>
              <a:buNone/>
              <a:defRPr sz="35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8" r:id="rId7"/>
    <p:sldLayoutId id="2147483659" r:id="rId8"/>
    <p:sldLayoutId id="2147483661" r:id="rId9"/>
    <p:sldLayoutId id="2147483663" r:id="rId10"/>
    <p:sldLayoutId id="2147483664" r:id="rId11"/>
    <p:sldLayoutId id="2147483669" r:id="rId12"/>
    <p:sldLayoutId id="2147483670" r:id="rId13"/>
  </p:sldLayoutIdLst>
  <p:transition spd="med" advTm="30000">
    <p:pull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/>
          <p:nvPr/>
        </p:nvSpPr>
        <p:spPr>
          <a:xfrm>
            <a:off x="2400400" y="3549750"/>
            <a:ext cx="4343342" cy="605125"/>
          </a:xfrm>
          <a:custGeom>
            <a:avLst/>
            <a:gdLst/>
            <a:ahLst/>
            <a:cxnLst/>
            <a:rect l="l" t="t" r="r" b="b"/>
            <a:pathLst>
              <a:path w="166667" h="24205" extrusionOk="0">
                <a:moveTo>
                  <a:pt x="0" y="0"/>
                </a:moveTo>
                <a:lnTo>
                  <a:pt x="4496" y="24205"/>
                </a:lnTo>
                <a:lnTo>
                  <a:pt x="166667" y="21785"/>
                </a:lnTo>
                <a:lnTo>
                  <a:pt x="163209" y="34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61" name="Google Shape;161;p28"/>
          <p:cNvSpPr/>
          <p:nvPr/>
        </p:nvSpPr>
        <p:spPr>
          <a:xfrm>
            <a:off x="2267194" y="1651189"/>
            <a:ext cx="4343501" cy="5647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dirty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;900"/>
              </a:rPr>
              <a:t>TEAZAURUS</a:t>
            </a:r>
            <a:endParaRPr b="0" i="0" dirty="0"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oboto;900"/>
            </a:endParaRPr>
          </a:p>
        </p:txBody>
      </p:sp>
      <p:sp>
        <p:nvSpPr>
          <p:cNvPr id="162" name="Google Shape;162;p28"/>
          <p:cNvSpPr/>
          <p:nvPr/>
        </p:nvSpPr>
        <p:spPr>
          <a:xfrm>
            <a:off x="2267194" y="1647905"/>
            <a:ext cx="4343501" cy="5647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dirty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;900"/>
              </a:rPr>
              <a:t>TEAZAURUS</a:t>
            </a:r>
            <a:endParaRPr b="0" i="0" dirty="0"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oboto;900"/>
            </a:endParaRPr>
          </a:p>
        </p:txBody>
      </p:sp>
      <p:sp>
        <p:nvSpPr>
          <p:cNvPr id="163" name="Google Shape;163;p28"/>
          <p:cNvSpPr txBox="1">
            <a:spLocks noGrp="1"/>
          </p:cNvSpPr>
          <p:nvPr>
            <p:ph type="subTitle" idx="1"/>
          </p:nvPr>
        </p:nvSpPr>
        <p:spPr>
          <a:xfrm>
            <a:off x="2392550" y="3647550"/>
            <a:ext cx="43434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ru-RU" dirty="0" err="1"/>
              <a:t>Кодим</a:t>
            </a:r>
            <a:r>
              <a:rPr lang="ru-RU" dirty="0"/>
              <a:t> как звери, пьём чай как джентльмены.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8"/>
          <p:cNvSpPr/>
          <p:nvPr/>
        </p:nvSpPr>
        <p:spPr>
          <a:xfrm>
            <a:off x="2170537" y="1011978"/>
            <a:ext cx="4802925" cy="1843175"/>
          </a:xfrm>
          <a:custGeom>
            <a:avLst/>
            <a:gdLst/>
            <a:ahLst/>
            <a:cxnLst/>
            <a:rect l="l" t="t" r="r" b="b"/>
            <a:pathLst>
              <a:path w="192117" h="73727" extrusionOk="0">
                <a:moveTo>
                  <a:pt x="187437" y="14493"/>
                </a:moveTo>
                <a:cubicBezTo>
                  <a:pt x="181674" y="12884"/>
                  <a:pt x="166808" y="7253"/>
                  <a:pt x="152860" y="4838"/>
                </a:cubicBezTo>
                <a:cubicBezTo>
                  <a:pt x="138912" y="2423"/>
                  <a:pt x="119833" y="69"/>
                  <a:pt x="103750" y="2"/>
                </a:cubicBezTo>
                <a:cubicBezTo>
                  <a:pt x="87667" y="-64"/>
                  <a:pt x="69780" y="1591"/>
                  <a:pt x="56364" y="4439"/>
                </a:cubicBezTo>
                <a:cubicBezTo>
                  <a:pt x="42948" y="7287"/>
                  <a:pt x="32057" y="12252"/>
                  <a:pt x="23252" y="17088"/>
                </a:cubicBezTo>
                <a:cubicBezTo>
                  <a:pt x="14447" y="21925"/>
                  <a:pt x="7108" y="27749"/>
                  <a:pt x="3534" y="33458"/>
                </a:cubicBezTo>
                <a:cubicBezTo>
                  <a:pt x="-40" y="39167"/>
                  <a:pt x="-1400" y="45918"/>
                  <a:pt x="1810" y="51344"/>
                </a:cubicBezTo>
                <a:cubicBezTo>
                  <a:pt x="5020" y="56770"/>
                  <a:pt x="14360" y="62543"/>
                  <a:pt x="22793" y="66015"/>
                </a:cubicBezTo>
                <a:cubicBezTo>
                  <a:pt x="31226" y="69487"/>
                  <a:pt x="39620" y="70969"/>
                  <a:pt x="52408" y="72178"/>
                </a:cubicBezTo>
                <a:cubicBezTo>
                  <a:pt x="65196" y="73387"/>
                  <a:pt x="82430" y="74326"/>
                  <a:pt x="99521" y="73267"/>
                </a:cubicBezTo>
                <a:cubicBezTo>
                  <a:pt x="116612" y="72208"/>
                  <a:pt x="140733" y="69170"/>
                  <a:pt x="154955" y="65826"/>
                </a:cubicBezTo>
                <a:cubicBezTo>
                  <a:pt x="169177" y="62482"/>
                  <a:pt x="178759" y="58163"/>
                  <a:pt x="184855" y="53204"/>
                </a:cubicBezTo>
                <a:cubicBezTo>
                  <a:pt x="190951" y="48245"/>
                  <a:pt x="193332" y="41594"/>
                  <a:pt x="191530" y="36072"/>
                </a:cubicBezTo>
                <a:cubicBezTo>
                  <a:pt x="189728" y="30550"/>
                  <a:pt x="182725" y="24105"/>
                  <a:pt x="174044" y="20074"/>
                </a:cubicBezTo>
                <a:cubicBezTo>
                  <a:pt x="165363" y="16044"/>
                  <a:pt x="145211" y="13253"/>
                  <a:pt x="139444" y="11889"/>
                </a:cubicBezTo>
              </a:path>
            </a:pathLst>
          </a:cu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6" name="Google Shape;166;p28"/>
          <p:cNvSpPr txBox="1"/>
          <p:nvPr/>
        </p:nvSpPr>
        <p:spPr>
          <a:xfrm>
            <a:off x="7638450" y="4100275"/>
            <a:ext cx="1003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#01</a:t>
            </a:r>
            <a:endParaRPr sz="320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55E6E6-CB67-4DDD-AC17-04C309E27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4300" y="3647550"/>
            <a:ext cx="908936" cy="908936"/>
          </a:xfrm>
          <a:prstGeom prst="rect">
            <a:avLst/>
          </a:prstGeom>
        </p:spPr>
      </p:pic>
      <p:pic>
        <p:nvPicPr>
          <p:cNvPr id="11" name="Picture 2" descr="C:\Users\admin\Desktop\Лого.png">
            <a:extLst>
              <a:ext uri="{FF2B5EF4-FFF2-40B4-BE49-F238E27FC236}">
                <a16:creationId xmlns:a16="http://schemas.microsoft.com/office/drawing/2014/main" id="{3D747A1F-A8D9-46BD-8FAC-74C7C6A4A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51677">
            <a:off x="7745812" y="246779"/>
            <a:ext cx="1342556" cy="57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467D5B6-68CD-402C-BC7A-38846B029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451" y="-101466"/>
            <a:ext cx="1996086" cy="1008112"/>
          </a:xfrm>
          <a:prstGeom prst="rect">
            <a:avLst/>
          </a:prstGeom>
        </p:spPr>
      </p:pic>
      <p:sp>
        <p:nvSpPr>
          <p:cNvPr id="14" name="Google Shape;165;p28">
            <a:extLst>
              <a:ext uri="{FF2B5EF4-FFF2-40B4-BE49-F238E27FC236}">
                <a16:creationId xmlns:a16="http://schemas.microsoft.com/office/drawing/2014/main" id="{8CD918A1-D217-4EEA-8E33-C22F741FDD7E}"/>
              </a:ext>
            </a:extLst>
          </p:cNvPr>
          <p:cNvSpPr txBox="1">
            <a:spLocks/>
          </p:cNvSpPr>
          <p:nvPr/>
        </p:nvSpPr>
        <p:spPr>
          <a:xfrm>
            <a:off x="1662050" y="1455052"/>
            <a:ext cx="5804400" cy="1043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oboto Black"/>
              <a:buNone/>
              <a:defRPr sz="62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TEAZAURUS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5" name="Google Shape;165;p28">
            <a:extLst>
              <a:ext uri="{FF2B5EF4-FFF2-40B4-BE49-F238E27FC236}">
                <a16:creationId xmlns:a16="http://schemas.microsoft.com/office/drawing/2014/main" id="{865C406D-D8B8-4429-9B2F-98435414FCE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03375" y="4459806"/>
            <a:ext cx="5805488" cy="4339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lvl="0"/>
            <a:r>
              <a:rPr lang="ru-RU" sz="1800" dirty="0"/>
              <a:t>Прогнозирование отказов </a:t>
            </a:r>
            <a:r>
              <a:rPr lang="en-US" sz="1800" dirty="0"/>
              <a:t>IT </a:t>
            </a:r>
            <a:r>
              <a:rPr lang="ru-RU" sz="1800" dirty="0"/>
              <a:t>инфраструктуры</a:t>
            </a:r>
            <a:endParaRPr sz="40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 advTm="30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3 -0.01605 L 0.0033 -0.15124 " pathEditMode="relative" ptsTypes="AA">
                                      <p:cBhvr>
                                        <p:cTn id="6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82 -0.0179 L 0.00277 0.14753 " pathEditMode="relative" ptsTypes="AA">
                                      <p:cBhvr>
                                        <p:cTn id="8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05 -0.00062 L 0.06372 0.09198 L 0.13247 0.07469 L 0.21684 0.1608 L 0.35 0.13025 L 0.39341 0.1571 L 0.44618 0.07315 L 0.54462 0.15031 L 0.60608 0.08241 L 0.66268 0.14691 L 0.7592 0.06852 L 0.80018 0.12161 L 0.90903 0.03642 L 0.97396 0.09475 " pathEditMode="relative" ptsTypes="AAAAAAAAAAAAAA">
                                      <p:cBhvr>
                                        <p:cTn id="10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  <p:bldP spid="16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/>
          <p:nvPr/>
        </p:nvSpPr>
        <p:spPr>
          <a:xfrm>
            <a:off x="-18300" y="2152500"/>
            <a:ext cx="9180603" cy="1205053"/>
          </a:xfrm>
          <a:custGeom>
            <a:avLst/>
            <a:gdLst/>
            <a:ahLst/>
            <a:cxnLst/>
            <a:rect l="l" t="t" r="r" b="b"/>
            <a:pathLst>
              <a:path w="125038" h="28281" extrusionOk="0">
                <a:moveTo>
                  <a:pt x="73293" y="28281"/>
                </a:moveTo>
                <a:cubicBezTo>
                  <a:pt x="73316" y="28281"/>
                  <a:pt x="73361" y="28281"/>
                  <a:pt x="73384" y="28258"/>
                </a:cubicBezTo>
                <a:cubicBezTo>
                  <a:pt x="73361" y="28281"/>
                  <a:pt x="73316" y="28281"/>
                  <a:pt x="73293" y="28281"/>
                </a:cubicBezTo>
                <a:close/>
                <a:moveTo>
                  <a:pt x="72380" y="28235"/>
                </a:moveTo>
                <a:cubicBezTo>
                  <a:pt x="72311" y="28235"/>
                  <a:pt x="72243" y="28235"/>
                  <a:pt x="72174" y="28212"/>
                </a:cubicBezTo>
                <a:cubicBezTo>
                  <a:pt x="72243" y="28235"/>
                  <a:pt x="72311" y="28235"/>
                  <a:pt x="72380" y="28235"/>
                </a:cubicBezTo>
                <a:cubicBezTo>
                  <a:pt x="72426" y="28235"/>
                  <a:pt x="72448" y="28235"/>
                  <a:pt x="72471" y="28235"/>
                </a:cubicBezTo>
                <a:cubicBezTo>
                  <a:pt x="72448" y="28235"/>
                  <a:pt x="72403" y="28235"/>
                  <a:pt x="72380" y="28235"/>
                </a:cubicBezTo>
                <a:moveTo>
                  <a:pt x="73179" y="27938"/>
                </a:moveTo>
                <a:cubicBezTo>
                  <a:pt x="73156" y="27938"/>
                  <a:pt x="73087" y="27916"/>
                  <a:pt x="73042" y="27916"/>
                </a:cubicBezTo>
                <a:cubicBezTo>
                  <a:pt x="72973" y="27893"/>
                  <a:pt x="72905" y="27893"/>
                  <a:pt x="72814" y="27870"/>
                </a:cubicBezTo>
                <a:cubicBezTo>
                  <a:pt x="72745" y="27870"/>
                  <a:pt x="72699" y="27870"/>
                  <a:pt x="72631" y="27870"/>
                </a:cubicBezTo>
                <a:cubicBezTo>
                  <a:pt x="72585" y="27870"/>
                  <a:pt x="72540" y="27870"/>
                  <a:pt x="72494" y="27870"/>
                </a:cubicBezTo>
                <a:cubicBezTo>
                  <a:pt x="72471" y="27870"/>
                  <a:pt x="72426" y="27870"/>
                  <a:pt x="72380" y="27870"/>
                </a:cubicBezTo>
                <a:cubicBezTo>
                  <a:pt x="72334" y="27870"/>
                  <a:pt x="72289" y="27870"/>
                  <a:pt x="72243" y="27870"/>
                </a:cubicBezTo>
                <a:cubicBezTo>
                  <a:pt x="72197" y="27847"/>
                  <a:pt x="72152" y="27847"/>
                  <a:pt x="72106" y="27824"/>
                </a:cubicBezTo>
                <a:cubicBezTo>
                  <a:pt x="71901" y="27801"/>
                  <a:pt x="71718" y="27779"/>
                  <a:pt x="71581" y="27687"/>
                </a:cubicBezTo>
                <a:cubicBezTo>
                  <a:pt x="71421" y="27550"/>
                  <a:pt x="71261" y="27436"/>
                  <a:pt x="71147" y="27276"/>
                </a:cubicBezTo>
                <a:cubicBezTo>
                  <a:pt x="71033" y="27162"/>
                  <a:pt x="70942" y="27048"/>
                  <a:pt x="70828" y="26888"/>
                </a:cubicBezTo>
                <a:cubicBezTo>
                  <a:pt x="70600" y="26546"/>
                  <a:pt x="70326" y="26158"/>
                  <a:pt x="69846" y="25998"/>
                </a:cubicBezTo>
                <a:cubicBezTo>
                  <a:pt x="69778" y="25975"/>
                  <a:pt x="69709" y="25953"/>
                  <a:pt x="69664" y="25930"/>
                </a:cubicBezTo>
                <a:cubicBezTo>
                  <a:pt x="69595" y="25907"/>
                  <a:pt x="69481" y="25884"/>
                  <a:pt x="69458" y="25861"/>
                </a:cubicBezTo>
                <a:cubicBezTo>
                  <a:pt x="69458" y="25838"/>
                  <a:pt x="69435" y="25770"/>
                  <a:pt x="69435" y="25724"/>
                </a:cubicBezTo>
                <a:cubicBezTo>
                  <a:pt x="69435" y="25587"/>
                  <a:pt x="69413" y="25382"/>
                  <a:pt x="69253" y="25199"/>
                </a:cubicBezTo>
                <a:cubicBezTo>
                  <a:pt x="69025" y="24925"/>
                  <a:pt x="68682" y="24857"/>
                  <a:pt x="68408" y="24789"/>
                </a:cubicBezTo>
                <a:cubicBezTo>
                  <a:pt x="68317" y="24766"/>
                  <a:pt x="68226" y="24743"/>
                  <a:pt x="68157" y="24720"/>
                </a:cubicBezTo>
                <a:cubicBezTo>
                  <a:pt x="68043" y="24674"/>
                  <a:pt x="67929" y="24560"/>
                  <a:pt x="67792" y="24401"/>
                </a:cubicBezTo>
                <a:cubicBezTo>
                  <a:pt x="67655" y="24264"/>
                  <a:pt x="67495" y="24081"/>
                  <a:pt x="67290" y="23967"/>
                </a:cubicBezTo>
                <a:cubicBezTo>
                  <a:pt x="67062" y="23853"/>
                  <a:pt x="66788" y="23784"/>
                  <a:pt x="66559" y="23739"/>
                </a:cubicBezTo>
                <a:cubicBezTo>
                  <a:pt x="66468" y="23716"/>
                  <a:pt x="66354" y="23693"/>
                  <a:pt x="66263" y="23670"/>
                </a:cubicBezTo>
                <a:lnTo>
                  <a:pt x="66171" y="23647"/>
                </a:lnTo>
                <a:cubicBezTo>
                  <a:pt x="65989" y="23602"/>
                  <a:pt x="65806" y="23533"/>
                  <a:pt x="65601" y="23533"/>
                </a:cubicBezTo>
                <a:lnTo>
                  <a:pt x="65555" y="23533"/>
                </a:lnTo>
                <a:cubicBezTo>
                  <a:pt x="65281" y="23533"/>
                  <a:pt x="65030" y="23602"/>
                  <a:pt x="64779" y="23647"/>
                </a:cubicBezTo>
                <a:cubicBezTo>
                  <a:pt x="64596" y="23693"/>
                  <a:pt x="64437" y="23716"/>
                  <a:pt x="64277" y="23739"/>
                </a:cubicBezTo>
                <a:cubicBezTo>
                  <a:pt x="63775" y="23784"/>
                  <a:pt x="63158" y="23876"/>
                  <a:pt x="62565" y="24309"/>
                </a:cubicBezTo>
                <a:cubicBezTo>
                  <a:pt x="62405" y="24423"/>
                  <a:pt x="62245" y="24537"/>
                  <a:pt x="62108" y="24652"/>
                </a:cubicBezTo>
                <a:cubicBezTo>
                  <a:pt x="62017" y="24720"/>
                  <a:pt x="61949" y="24789"/>
                  <a:pt x="61880" y="24834"/>
                </a:cubicBezTo>
                <a:cubicBezTo>
                  <a:pt x="61812" y="24880"/>
                  <a:pt x="61743" y="24925"/>
                  <a:pt x="61698" y="24971"/>
                </a:cubicBezTo>
                <a:cubicBezTo>
                  <a:pt x="61515" y="25131"/>
                  <a:pt x="61355" y="25245"/>
                  <a:pt x="61150" y="25314"/>
                </a:cubicBezTo>
                <a:cubicBezTo>
                  <a:pt x="60830" y="25405"/>
                  <a:pt x="60534" y="25405"/>
                  <a:pt x="60191" y="25405"/>
                </a:cubicBezTo>
                <a:lnTo>
                  <a:pt x="60100" y="25405"/>
                </a:lnTo>
                <a:lnTo>
                  <a:pt x="60077" y="25405"/>
                </a:lnTo>
                <a:cubicBezTo>
                  <a:pt x="59849" y="25405"/>
                  <a:pt x="59643" y="25450"/>
                  <a:pt x="59438" y="25473"/>
                </a:cubicBezTo>
                <a:cubicBezTo>
                  <a:pt x="59255" y="25496"/>
                  <a:pt x="59073" y="25519"/>
                  <a:pt x="58890" y="25519"/>
                </a:cubicBezTo>
                <a:cubicBezTo>
                  <a:pt x="58799" y="25519"/>
                  <a:pt x="58685" y="25519"/>
                  <a:pt x="58593" y="25496"/>
                </a:cubicBezTo>
                <a:cubicBezTo>
                  <a:pt x="58479" y="25496"/>
                  <a:pt x="58365" y="25496"/>
                  <a:pt x="58274" y="25496"/>
                </a:cubicBezTo>
                <a:cubicBezTo>
                  <a:pt x="58046" y="25496"/>
                  <a:pt x="57886" y="25519"/>
                  <a:pt x="57726" y="25542"/>
                </a:cubicBezTo>
                <a:cubicBezTo>
                  <a:pt x="57429" y="25587"/>
                  <a:pt x="57178" y="25702"/>
                  <a:pt x="56950" y="25793"/>
                </a:cubicBezTo>
                <a:cubicBezTo>
                  <a:pt x="56790" y="25861"/>
                  <a:pt x="56653" y="25930"/>
                  <a:pt x="56516" y="25975"/>
                </a:cubicBezTo>
                <a:cubicBezTo>
                  <a:pt x="56265" y="26067"/>
                  <a:pt x="55991" y="26067"/>
                  <a:pt x="55695" y="26090"/>
                </a:cubicBezTo>
                <a:cubicBezTo>
                  <a:pt x="55421" y="26112"/>
                  <a:pt x="55147" y="26135"/>
                  <a:pt x="54850" y="26204"/>
                </a:cubicBezTo>
                <a:lnTo>
                  <a:pt x="54736" y="26249"/>
                </a:lnTo>
                <a:cubicBezTo>
                  <a:pt x="54394" y="26341"/>
                  <a:pt x="54074" y="26409"/>
                  <a:pt x="53732" y="26409"/>
                </a:cubicBezTo>
                <a:cubicBezTo>
                  <a:pt x="53686" y="26409"/>
                  <a:pt x="53640" y="26409"/>
                  <a:pt x="53595" y="26409"/>
                </a:cubicBezTo>
                <a:cubicBezTo>
                  <a:pt x="53229" y="26386"/>
                  <a:pt x="52819" y="26318"/>
                  <a:pt x="52431" y="26249"/>
                </a:cubicBezTo>
                <a:lnTo>
                  <a:pt x="52248" y="26204"/>
                </a:lnTo>
                <a:cubicBezTo>
                  <a:pt x="52111" y="26181"/>
                  <a:pt x="51951" y="26135"/>
                  <a:pt x="51791" y="26090"/>
                </a:cubicBezTo>
                <a:cubicBezTo>
                  <a:pt x="51563" y="25998"/>
                  <a:pt x="51312" y="25907"/>
                  <a:pt x="51015" y="25907"/>
                </a:cubicBezTo>
                <a:cubicBezTo>
                  <a:pt x="50993" y="25907"/>
                  <a:pt x="50947" y="25884"/>
                  <a:pt x="50878" y="25884"/>
                </a:cubicBezTo>
                <a:cubicBezTo>
                  <a:pt x="50833" y="25861"/>
                  <a:pt x="50741" y="25838"/>
                  <a:pt x="50650" y="25816"/>
                </a:cubicBezTo>
                <a:lnTo>
                  <a:pt x="50582" y="25816"/>
                </a:lnTo>
                <a:cubicBezTo>
                  <a:pt x="50445" y="25816"/>
                  <a:pt x="50262" y="25861"/>
                  <a:pt x="50102" y="25907"/>
                </a:cubicBezTo>
                <a:cubicBezTo>
                  <a:pt x="50057" y="25907"/>
                  <a:pt x="50011" y="25930"/>
                  <a:pt x="49965" y="25930"/>
                </a:cubicBezTo>
                <a:cubicBezTo>
                  <a:pt x="49623" y="25998"/>
                  <a:pt x="49326" y="25998"/>
                  <a:pt x="48938" y="25998"/>
                </a:cubicBezTo>
                <a:cubicBezTo>
                  <a:pt x="48824" y="25998"/>
                  <a:pt x="48733" y="25975"/>
                  <a:pt x="48619" y="25975"/>
                </a:cubicBezTo>
                <a:cubicBezTo>
                  <a:pt x="48482" y="25953"/>
                  <a:pt x="48345" y="25930"/>
                  <a:pt x="48208" y="25930"/>
                </a:cubicBezTo>
                <a:cubicBezTo>
                  <a:pt x="48094" y="25930"/>
                  <a:pt x="47980" y="25930"/>
                  <a:pt x="47866" y="25975"/>
                </a:cubicBezTo>
                <a:cubicBezTo>
                  <a:pt x="47797" y="25998"/>
                  <a:pt x="47706" y="25998"/>
                  <a:pt x="47614" y="25998"/>
                </a:cubicBezTo>
                <a:cubicBezTo>
                  <a:pt x="47523" y="25998"/>
                  <a:pt x="47409" y="26021"/>
                  <a:pt x="47295" y="26044"/>
                </a:cubicBezTo>
                <a:cubicBezTo>
                  <a:pt x="47112" y="26067"/>
                  <a:pt x="46975" y="26090"/>
                  <a:pt x="46747" y="26090"/>
                </a:cubicBezTo>
                <a:cubicBezTo>
                  <a:pt x="46564" y="26112"/>
                  <a:pt x="46405" y="26135"/>
                  <a:pt x="46245" y="26158"/>
                </a:cubicBezTo>
                <a:cubicBezTo>
                  <a:pt x="46131" y="26181"/>
                  <a:pt x="46017" y="26204"/>
                  <a:pt x="45925" y="26204"/>
                </a:cubicBezTo>
                <a:lnTo>
                  <a:pt x="45857" y="26204"/>
                </a:lnTo>
                <a:cubicBezTo>
                  <a:pt x="45629" y="26204"/>
                  <a:pt x="45378" y="26135"/>
                  <a:pt x="45149" y="26044"/>
                </a:cubicBezTo>
                <a:cubicBezTo>
                  <a:pt x="44830" y="25953"/>
                  <a:pt x="44579" y="25930"/>
                  <a:pt x="44328" y="25907"/>
                </a:cubicBezTo>
                <a:lnTo>
                  <a:pt x="44168" y="25907"/>
                </a:lnTo>
                <a:cubicBezTo>
                  <a:pt x="44031" y="25907"/>
                  <a:pt x="43894" y="25884"/>
                  <a:pt x="43757" y="25861"/>
                </a:cubicBezTo>
                <a:cubicBezTo>
                  <a:pt x="43597" y="25838"/>
                  <a:pt x="43415" y="25816"/>
                  <a:pt x="43232" y="25793"/>
                </a:cubicBezTo>
                <a:lnTo>
                  <a:pt x="43209" y="25793"/>
                </a:lnTo>
                <a:lnTo>
                  <a:pt x="43209" y="25793"/>
                </a:lnTo>
                <a:cubicBezTo>
                  <a:pt x="43118" y="25793"/>
                  <a:pt x="43027" y="25816"/>
                  <a:pt x="42935" y="25816"/>
                </a:cubicBezTo>
                <a:cubicBezTo>
                  <a:pt x="42844" y="25816"/>
                  <a:pt x="42775" y="25838"/>
                  <a:pt x="42684" y="25838"/>
                </a:cubicBezTo>
                <a:cubicBezTo>
                  <a:pt x="42616" y="25838"/>
                  <a:pt x="42570" y="25816"/>
                  <a:pt x="42547" y="25816"/>
                </a:cubicBezTo>
                <a:cubicBezTo>
                  <a:pt x="42502" y="25816"/>
                  <a:pt x="42433" y="25724"/>
                  <a:pt x="42387" y="25702"/>
                </a:cubicBezTo>
                <a:lnTo>
                  <a:pt x="42342" y="25656"/>
                </a:lnTo>
                <a:lnTo>
                  <a:pt x="42250" y="25587"/>
                </a:lnTo>
                <a:lnTo>
                  <a:pt x="42228" y="25565"/>
                </a:lnTo>
                <a:cubicBezTo>
                  <a:pt x="42205" y="25519"/>
                  <a:pt x="42182" y="25428"/>
                  <a:pt x="42091" y="25359"/>
                </a:cubicBezTo>
                <a:cubicBezTo>
                  <a:pt x="41954" y="25199"/>
                  <a:pt x="41748" y="25154"/>
                  <a:pt x="41634" y="25131"/>
                </a:cubicBezTo>
                <a:lnTo>
                  <a:pt x="41566" y="25108"/>
                </a:lnTo>
                <a:cubicBezTo>
                  <a:pt x="41360" y="25062"/>
                  <a:pt x="41178" y="24994"/>
                  <a:pt x="40995" y="24948"/>
                </a:cubicBezTo>
                <a:cubicBezTo>
                  <a:pt x="40835" y="24903"/>
                  <a:pt x="40698" y="24857"/>
                  <a:pt x="40561" y="24811"/>
                </a:cubicBezTo>
                <a:cubicBezTo>
                  <a:pt x="40470" y="24789"/>
                  <a:pt x="40402" y="24743"/>
                  <a:pt x="40310" y="24720"/>
                </a:cubicBezTo>
                <a:cubicBezTo>
                  <a:pt x="40173" y="24652"/>
                  <a:pt x="40014" y="24560"/>
                  <a:pt x="39831" y="24537"/>
                </a:cubicBezTo>
                <a:cubicBezTo>
                  <a:pt x="39785" y="24515"/>
                  <a:pt x="39740" y="24515"/>
                  <a:pt x="39694" y="24515"/>
                </a:cubicBezTo>
                <a:cubicBezTo>
                  <a:pt x="39557" y="24492"/>
                  <a:pt x="39466" y="24469"/>
                  <a:pt x="39352" y="24423"/>
                </a:cubicBezTo>
                <a:cubicBezTo>
                  <a:pt x="39055" y="24309"/>
                  <a:pt x="38781" y="24241"/>
                  <a:pt x="38439" y="24241"/>
                </a:cubicBezTo>
                <a:lnTo>
                  <a:pt x="38416" y="24241"/>
                </a:lnTo>
                <a:cubicBezTo>
                  <a:pt x="38302" y="24241"/>
                  <a:pt x="38210" y="24241"/>
                  <a:pt x="38096" y="24241"/>
                </a:cubicBezTo>
                <a:cubicBezTo>
                  <a:pt x="37982" y="24241"/>
                  <a:pt x="37845" y="24241"/>
                  <a:pt x="37731" y="24241"/>
                </a:cubicBezTo>
                <a:cubicBezTo>
                  <a:pt x="37412" y="24241"/>
                  <a:pt x="37046" y="24218"/>
                  <a:pt x="36704" y="24104"/>
                </a:cubicBezTo>
                <a:cubicBezTo>
                  <a:pt x="36567" y="24058"/>
                  <a:pt x="36407" y="23990"/>
                  <a:pt x="36247" y="23898"/>
                </a:cubicBezTo>
                <a:cubicBezTo>
                  <a:pt x="36065" y="23830"/>
                  <a:pt x="35882" y="23739"/>
                  <a:pt x="35677" y="23670"/>
                </a:cubicBezTo>
                <a:cubicBezTo>
                  <a:pt x="35494" y="23602"/>
                  <a:pt x="35312" y="23487"/>
                  <a:pt x="35129" y="23373"/>
                </a:cubicBezTo>
                <a:cubicBezTo>
                  <a:pt x="34946" y="23259"/>
                  <a:pt x="34718" y="23145"/>
                  <a:pt x="34490" y="23054"/>
                </a:cubicBezTo>
                <a:cubicBezTo>
                  <a:pt x="34147" y="22917"/>
                  <a:pt x="33714" y="22871"/>
                  <a:pt x="33508" y="22848"/>
                </a:cubicBezTo>
                <a:cubicBezTo>
                  <a:pt x="33486" y="22848"/>
                  <a:pt x="33440" y="22848"/>
                  <a:pt x="33394" y="22848"/>
                </a:cubicBezTo>
                <a:lnTo>
                  <a:pt x="33326" y="22848"/>
                </a:lnTo>
                <a:lnTo>
                  <a:pt x="33257" y="22848"/>
                </a:lnTo>
                <a:cubicBezTo>
                  <a:pt x="33189" y="22848"/>
                  <a:pt x="33166" y="22848"/>
                  <a:pt x="33143" y="22826"/>
                </a:cubicBezTo>
                <a:cubicBezTo>
                  <a:pt x="33029" y="22757"/>
                  <a:pt x="32915" y="22666"/>
                  <a:pt x="32801" y="22552"/>
                </a:cubicBezTo>
                <a:cubicBezTo>
                  <a:pt x="32664" y="22438"/>
                  <a:pt x="32550" y="22323"/>
                  <a:pt x="32367" y="22209"/>
                </a:cubicBezTo>
                <a:lnTo>
                  <a:pt x="32299" y="22164"/>
                </a:lnTo>
                <a:cubicBezTo>
                  <a:pt x="32139" y="22072"/>
                  <a:pt x="31933" y="21935"/>
                  <a:pt x="31796" y="21890"/>
                </a:cubicBezTo>
                <a:cubicBezTo>
                  <a:pt x="31705" y="21867"/>
                  <a:pt x="31637" y="21867"/>
                  <a:pt x="31545" y="21867"/>
                </a:cubicBezTo>
                <a:cubicBezTo>
                  <a:pt x="31340" y="21867"/>
                  <a:pt x="31157" y="21913"/>
                  <a:pt x="31020" y="21958"/>
                </a:cubicBezTo>
                <a:lnTo>
                  <a:pt x="30929" y="21981"/>
                </a:lnTo>
                <a:lnTo>
                  <a:pt x="30861" y="22004"/>
                </a:lnTo>
                <a:cubicBezTo>
                  <a:pt x="30564" y="22095"/>
                  <a:pt x="30267" y="22164"/>
                  <a:pt x="29993" y="22164"/>
                </a:cubicBezTo>
                <a:lnTo>
                  <a:pt x="29948" y="22164"/>
                </a:lnTo>
                <a:lnTo>
                  <a:pt x="29902" y="22164"/>
                </a:lnTo>
                <a:cubicBezTo>
                  <a:pt x="28852" y="22164"/>
                  <a:pt x="27985" y="22734"/>
                  <a:pt x="27163" y="23282"/>
                </a:cubicBezTo>
                <a:cubicBezTo>
                  <a:pt x="26843" y="23487"/>
                  <a:pt x="26547" y="23693"/>
                  <a:pt x="26250" y="23853"/>
                </a:cubicBezTo>
                <a:cubicBezTo>
                  <a:pt x="25862" y="24081"/>
                  <a:pt x="25497" y="24264"/>
                  <a:pt x="25177" y="24652"/>
                </a:cubicBezTo>
                <a:cubicBezTo>
                  <a:pt x="24995" y="24857"/>
                  <a:pt x="24835" y="25085"/>
                  <a:pt x="24675" y="25314"/>
                </a:cubicBezTo>
                <a:lnTo>
                  <a:pt x="24561" y="25473"/>
                </a:lnTo>
                <a:cubicBezTo>
                  <a:pt x="24447" y="25633"/>
                  <a:pt x="24196" y="25907"/>
                  <a:pt x="23830" y="25907"/>
                </a:cubicBezTo>
                <a:lnTo>
                  <a:pt x="23785" y="25907"/>
                </a:lnTo>
                <a:cubicBezTo>
                  <a:pt x="23648" y="25907"/>
                  <a:pt x="23534" y="25838"/>
                  <a:pt x="23374" y="25793"/>
                </a:cubicBezTo>
                <a:cubicBezTo>
                  <a:pt x="23305" y="25747"/>
                  <a:pt x="23237" y="25724"/>
                  <a:pt x="23169" y="25702"/>
                </a:cubicBezTo>
                <a:cubicBezTo>
                  <a:pt x="23100" y="25656"/>
                  <a:pt x="23032" y="25633"/>
                  <a:pt x="22986" y="25633"/>
                </a:cubicBezTo>
                <a:cubicBezTo>
                  <a:pt x="22803" y="25565"/>
                  <a:pt x="22735" y="25542"/>
                  <a:pt x="22621" y="25428"/>
                </a:cubicBezTo>
                <a:cubicBezTo>
                  <a:pt x="22392" y="25199"/>
                  <a:pt x="22164" y="25062"/>
                  <a:pt x="21936" y="24925"/>
                </a:cubicBezTo>
                <a:cubicBezTo>
                  <a:pt x="21776" y="24834"/>
                  <a:pt x="21616" y="24743"/>
                  <a:pt x="21479" y="24629"/>
                </a:cubicBezTo>
                <a:cubicBezTo>
                  <a:pt x="21206" y="24378"/>
                  <a:pt x="20886" y="24241"/>
                  <a:pt x="20589" y="24104"/>
                </a:cubicBezTo>
                <a:cubicBezTo>
                  <a:pt x="20384" y="24012"/>
                  <a:pt x="20201" y="23921"/>
                  <a:pt x="20019" y="23807"/>
                </a:cubicBezTo>
                <a:cubicBezTo>
                  <a:pt x="19973" y="23784"/>
                  <a:pt x="19950" y="23739"/>
                  <a:pt x="19905" y="23716"/>
                </a:cubicBezTo>
                <a:cubicBezTo>
                  <a:pt x="19768" y="23602"/>
                  <a:pt x="19631" y="23510"/>
                  <a:pt x="19448" y="23442"/>
                </a:cubicBezTo>
                <a:cubicBezTo>
                  <a:pt x="19334" y="23396"/>
                  <a:pt x="19220" y="23373"/>
                  <a:pt x="19106" y="23373"/>
                </a:cubicBezTo>
                <a:cubicBezTo>
                  <a:pt x="18991" y="23373"/>
                  <a:pt x="18877" y="23396"/>
                  <a:pt x="18786" y="23419"/>
                </a:cubicBezTo>
                <a:cubicBezTo>
                  <a:pt x="18718" y="23442"/>
                  <a:pt x="18649" y="23442"/>
                  <a:pt x="18603" y="23442"/>
                </a:cubicBezTo>
                <a:cubicBezTo>
                  <a:pt x="18535" y="23465"/>
                  <a:pt x="18467" y="23465"/>
                  <a:pt x="18421" y="23465"/>
                </a:cubicBezTo>
                <a:cubicBezTo>
                  <a:pt x="18261" y="23465"/>
                  <a:pt x="18078" y="23465"/>
                  <a:pt x="17850" y="23533"/>
                </a:cubicBezTo>
                <a:cubicBezTo>
                  <a:pt x="17736" y="23579"/>
                  <a:pt x="17622" y="23624"/>
                  <a:pt x="17508" y="23670"/>
                </a:cubicBezTo>
                <a:cubicBezTo>
                  <a:pt x="17417" y="23716"/>
                  <a:pt x="17302" y="23761"/>
                  <a:pt x="17211" y="23784"/>
                </a:cubicBezTo>
                <a:cubicBezTo>
                  <a:pt x="17097" y="23830"/>
                  <a:pt x="17006" y="23853"/>
                  <a:pt x="16892" y="23898"/>
                </a:cubicBezTo>
                <a:cubicBezTo>
                  <a:pt x="16572" y="24012"/>
                  <a:pt x="16252" y="24127"/>
                  <a:pt x="15979" y="24127"/>
                </a:cubicBezTo>
                <a:cubicBezTo>
                  <a:pt x="15933" y="24127"/>
                  <a:pt x="15864" y="24127"/>
                  <a:pt x="15819" y="24127"/>
                </a:cubicBezTo>
                <a:cubicBezTo>
                  <a:pt x="15727" y="24127"/>
                  <a:pt x="15659" y="24127"/>
                  <a:pt x="15568" y="24127"/>
                </a:cubicBezTo>
                <a:cubicBezTo>
                  <a:pt x="15499" y="24127"/>
                  <a:pt x="15431" y="24127"/>
                  <a:pt x="15385" y="24127"/>
                </a:cubicBezTo>
                <a:cubicBezTo>
                  <a:pt x="15271" y="24149"/>
                  <a:pt x="15180" y="24172"/>
                  <a:pt x="15111" y="24195"/>
                </a:cubicBezTo>
                <a:cubicBezTo>
                  <a:pt x="15066" y="24218"/>
                  <a:pt x="15020" y="24241"/>
                  <a:pt x="14997" y="24241"/>
                </a:cubicBezTo>
                <a:lnTo>
                  <a:pt x="14929" y="24241"/>
                </a:lnTo>
                <a:cubicBezTo>
                  <a:pt x="14883" y="24241"/>
                  <a:pt x="14860" y="24241"/>
                  <a:pt x="14814" y="24241"/>
                </a:cubicBezTo>
                <a:cubicBezTo>
                  <a:pt x="14746" y="24241"/>
                  <a:pt x="14700" y="24241"/>
                  <a:pt x="14632" y="24241"/>
                </a:cubicBezTo>
                <a:lnTo>
                  <a:pt x="14632" y="24241"/>
                </a:lnTo>
                <a:cubicBezTo>
                  <a:pt x="14472" y="24241"/>
                  <a:pt x="14358" y="24264"/>
                  <a:pt x="14267" y="24309"/>
                </a:cubicBezTo>
                <a:cubicBezTo>
                  <a:pt x="14244" y="24309"/>
                  <a:pt x="14198" y="24332"/>
                  <a:pt x="14175" y="24332"/>
                </a:cubicBezTo>
                <a:lnTo>
                  <a:pt x="14084" y="24332"/>
                </a:lnTo>
                <a:cubicBezTo>
                  <a:pt x="14016" y="24332"/>
                  <a:pt x="13924" y="24309"/>
                  <a:pt x="13833" y="24286"/>
                </a:cubicBezTo>
                <a:cubicBezTo>
                  <a:pt x="13696" y="24264"/>
                  <a:pt x="13559" y="24241"/>
                  <a:pt x="13376" y="24241"/>
                </a:cubicBezTo>
                <a:lnTo>
                  <a:pt x="13376" y="24241"/>
                </a:lnTo>
                <a:cubicBezTo>
                  <a:pt x="13308" y="24241"/>
                  <a:pt x="13240" y="24241"/>
                  <a:pt x="13171" y="24241"/>
                </a:cubicBezTo>
                <a:cubicBezTo>
                  <a:pt x="13080" y="24241"/>
                  <a:pt x="12988" y="24241"/>
                  <a:pt x="12897" y="24241"/>
                </a:cubicBezTo>
                <a:cubicBezTo>
                  <a:pt x="12692" y="24241"/>
                  <a:pt x="12555" y="24218"/>
                  <a:pt x="12441" y="24195"/>
                </a:cubicBezTo>
                <a:lnTo>
                  <a:pt x="12235" y="24104"/>
                </a:lnTo>
                <a:cubicBezTo>
                  <a:pt x="11984" y="24012"/>
                  <a:pt x="11733" y="23921"/>
                  <a:pt x="11505" y="23807"/>
                </a:cubicBezTo>
                <a:cubicBezTo>
                  <a:pt x="11436" y="23761"/>
                  <a:pt x="11368" y="23739"/>
                  <a:pt x="11299" y="23693"/>
                </a:cubicBezTo>
                <a:cubicBezTo>
                  <a:pt x="11094" y="23579"/>
                  <a:pt x="10866" y="23442"/>
                  <a:pt x="10500" y="23442"/>
                </a:cubicBezTo>
                <a:lnTo>
                  <a:pt x="10455" y="23442"/>
                </a:lnTo>
                <a:cubicBezTo>
                  <a:pt x="10318" y="23442"/>
                  <a:pt x="10181" y="23465"/>
                  <a:pt x="10044" y="23487"/>
                </a:cubicBezTo>
                <a:cubicBezTo>
                  <a:pt x="9930" y="23510"/>
                  <a:pt x="9793" y="23533"/>
                  <a:pt x="9679" y="23533"/>
                </a:cubicBezTo>
                <a:cubicBezTo>
                  <a:pt x="9496" y="23533"/>
                  <a:pt x="9473" y="23487"/>
                  <a:pt x="9451" y="23442"/>
                </a:cubicBezTo>
                <a:cubicBezTo>
                  <a:pt x="9428" y="23396"/>
                  <a:pt x="9405" y="23351"/>
                  <a:pt x="9405" y="23282"/>
                </a:cubicBezTo>
                <a:cubicBezTo>
                  <a:pt x="9336" y="23122"/>
                  <a:pt x="9268" y="22826"/>
                  <a:pt x="8926" y="22689"/>
                </a:cubicBezTo>
                <a:cubicBezTo>
                  <a:pt x="8834" y="22643"/>
                  <a:pt x="8743" y="22643"/>
                  <a:pt x="8652" y="22643"/>
                </a:cubicBezTo>
                <a:cubicBezTo>
                  <a:pt x="8309" y="22643"/>
                  <a:pt x="7921" y="22848"/>
                  <a:pt x="7647" y="23008"/>
                </a:cubicBezTo>
                <a:cubicBezTo>
                  <a:pt x="7579" y="23054"/>
                  <a:pt x="7533" y="23077"/>
                  <a:pt x="7488" y="23099"/>
                </a:cubicBezTo>
                <a:cubicBezTo>
                  <a:pt x="7442" y="23122"/>
                  <a:pt x="7419" y="23145"/>
                  <a:pt x="7396" y="23145"/>
                </a:cubicBezTo>
                <a:cubicBezTo>
                  <a:pt x="7328" y="23191"/>
                  <a:pt x="7236" y="23236"/>
                  <a:pt x="7191" y="23236"/>
                </a:cubicBezTo>
                <a:cubicBezTo>
                  <a:pt x="7191" y="23236"/>
                  <a:pt x="7191" y="23236"/>
                  <a:pt x="7145" y="23214"/>
                </a:cubicBezTo>
                <a:cubicBezTo>
                  <a:pt x="7008" y="23145"/>
                  <a:pt x="6894" y="23099"/>
                  <a:pt x="6734" y="23054"/>
                </a:cubicBezTo>
                <a:cubicBezTo>
                  <a:pt x="6666" y="23031"/>
                  <a:pt x="6575" y="22963"/>
                  <a:pt x="6483" y="22917"/>
                </a:cubicBezTo>
                <a:lnTo>
                  <a:pt x="6392" y="22871"/>
                </a:lnTo>
                <a:cubicBezTo>
                  <a:pt x="6369" y="22848"/>
                  <a:pt x="6346" y="22848"/>
                  <a:pt x="6301" y="22803"/>
                </a:cubicBezTo>
                <a:cubicBezTo>
                  <a:pt x="6278" y="22757"/>
                  <a:pt x="6232" y="22711"/>
                  <a:pt x="6164" y="22666"/>
                </a:cubicBezTo>
                <a:cubicBezTo>
                  <a:pt x="5890" y="22460"/>
                  <a:pt x="5616" y="22460"/>
                  <a:pt x="5388" y="22438"/>
                </a:cubicBezTo>
                <a:cubicBezTo>
                  <a:pt x="5228" y="22438"/>
                  <a:pt x="5114" y="22438"/>
                  <a:pt x="5022" y="22392"/>
                </a:cubicBezTo>
                <a:cubicBezTo>
                  <a:pt x="5000" y="22369"/>
                  <a:pt x="4954" y="22323"/>
                  <a:pt x="4908" y="22278"/>
                </a:cubicBezTo>
                <a:cubicBezTo>
                  <a:pt x="4840" y="22186"/>
                  <a:pt x="4749" y="22095"/>
                  <a:pt x="4634" y="22027"/>
                </a:cubicBezTo>
                <a:cubicBezTo>
                  <a:pt x="4475" y="21913"/>
                  <a:pt x="4292" y="21867"/>
                  <a:pt x="4132" y="21821"/>
                </a:cubicBezTo>
                <a:cubicBezTo>
                  <a:pt x="4087" y="21798"/>
                  <a:pt x="4041" y="21798"/>
                  <a:pt x="3995" y="21776"/>
                </a:cubicBezTo>
                <a:cubicBezTo>
                  <a:pt x="3927" y="21753"/>
                  <a:pt x="3835" y="21707"/>
                  <a:pt x="3767" y="21661"/>
                </a:cubicBezTo>
                <a:cubicBezTo>
                  <a:pt x="3676" y="21616"/>
                  <a:pt x="3584" y="21570"/>
                  <a:pt x="3493" y="21547"/>
                </a:cubicBezTo>
                <a:cubicBezTo>
                  <a:pt x="3356" y="21502"/>
                  <a:pt x="3219" y="21479"/>
                  <a:pt x="3128" y="21479"/>
                </a:cubicBezTo>
                <a:cubicBezTo>
                  <a:pt x="3059" y="21479"/>
                  <a:pt x="2991" y="21456"/>
                  <a:pt x="2945" y="21456"/>
                </a:cubicBezTo>
                <a:cubicBezTo>
                  <a:pt x="2512" y="21296"/>
                  <a:pt x="2192" y="21273"/>
                  <a:pt x="1781" y="21273"/>
                </a:cubicBezTo>
                <a:lnTo>
                  <a:pt x="1690" y="21273"/>
                </a:lnTo>
                <a:cubicBezTo>
                  <a:pt x="1302" y="21273"/>
                  <a:pt x="960" y="21159"/>
                  <a:pt x="594" y="21000"/>
                </a:cubicBezTo>
                <a:cubicBezTo>
                  <a:pt x="526" y="20977"/>
                  <a:pt x="435" y="20931"/>
                  <a:pt x="366" y="20908"/>
                </a:cubicBezTo>
                <a:lnTo>
                  <a:pt x="366" y="3493"/>
                </a:lnTo>
                <a:lnTo>
                  <a:pt x="412" y="3515"/>
                </a:lnTo>
                <a:cubicBezTo>
                  <a:pt x="503" y="3538"/>
                  <a:pt x="617" y="3584"/>
                  <a:pt x="777" y="3584"/>
                </a:cubicBezTo>
                <a:cubicBezTo>
                  <a:pt x="914" y="3607"/>
                  <a:pt x="1028" y="3607"/>
                  <a:pt x="1165" y="3630"/>
                </a:cubicBezTo>
                <a:cubicBezTo>
                  <a:pt x="1302" y="3652"/>
                  <a:pt x="1462" y="3675"/>
                  <a:pt x="1621" y="3698"/>
                </a:cubicBezTo>
                <a:lnTo>
                  <a:pt x="1713" y="3698"/>
                </a:lnTo>
                <a:cubicBezTo>
                  <a:pt x="1758" y="3698"/>
                  <a:pt x="1804" y="3698"/>
                  <a:pt x="1827" y="3698"/>
                </a:cubicBezTo>
                <a:lnTo>
                  <a:pt x="1918" y="3698"/>
                </a:lnTo>
                <a:cubicBezTo>
                  <a:pt x="2009" y="3698"/>
                  <a:pt x="2055" y="3698"/>
                  <a:pt x="2078" y="3721"/>
                </a:cubicBezTo>
                <a:cubicBezTo>
                  <a:pt x="2192" y="3789"/>
                  <a:pt x="2261" y="3881"/>
                  <a:pt x="2352" y="3972"/>
                </a:cubicBezTo>
                <a:cubicBezTo>
                  <a:pt x="2397" y="4018"/>
                  <a:pt x="2420" y="4063"/>
                  <a:pt x="2466" y="4109"/>
                </a:cubicBezTo>
                <a:cubicBezTo>
                  <a:pt x="2740" y="4428"/>
                  <a:pt x="3151" y="4588"/>
                  <a:pt x="3653" y="4588"/>
                </a:cubicBezTo>
                <a:lnTo>
                  <a:pt x="3721" y="4588"/>
                </a:lnTo>
                <a:cubicBezTo>
                  <a:pt x="3744" y="4565"/>
                  <a:pt x="3790" y="4565"/>
                  <a:pt x="3835" y="4565"/>
                </a:cubicBezTo>
                <a:lnTo>
                  <a:pt x="3927" y="4565"/>
                </a:lnTo>
                <a:lnTo>
                  <a:pt x="3972" y="4565"/>
                </a:lnTo>
                <a:lnTo>
                  <a:pt x="3972" y="4565"/>
                </a:lnTo>
                <a:lnTo>
                  <a:pt x="3995" y="4588"/>
                </a:lnTo>
                <a:cubicBezTo>
                  <a:pt x="4018" y="4634"/>
                  <a:pt x="4041" y="4657"/>
                  <a:pt x="4064" y="4702"/>
                </a:cubicBezTo>
                <a:cubicBezTo>
                  <a:pt x="4132" y="4794"/>
                  <a:pt x="4201" y="4908"/>
                  <a:pt x="4315" y="5045"/>
                </a:cubicBezTo>
                <a:cubicBezTo>
                  <a:pt x="4429" y="5159"/>
                  <a:pt x="4566" y="5296"/>
                  <a:pt x="4749" y="5387"/>
                </a:cubicBezTo>
                <a:cubicBezTo>
                  <a:pt x="4931" y="5478"/>
                  <a:pt x="5091" y="5524"/>
                  <a:pt x="5205" y="5524"/>
                </a:cubicBezTo>
                <a:cubicBezTo>
                  <a:pt x="5342" y="5547"/>
                  <a:pt x="5342" y="5570"/>
                  <a:pt x="5365" y="5592"/>
                </a:cubicBezTo>
                <a:lnTo>
                  <a:pt x="5433" y="5661"/>
                </a:lnTo>
                <a:lnTo>
                  <a:pt x="5433" y="5707"/>
                </a:lnTo>
                <a:cubicBezTo>
                  <a:pt x="5456" y="5798"/>
                  <a:pt x="5479" y="5889"/>
                  <a:pt x="5547" y="6003"/>
                </a:cubicBezTo>
                <a:cubicBezTo>
                  <a:pt x="5639" y="6117"/>
                  <a:pt x="5798" y="6277"/>
                  <a:pt x="6118" y="6277"/>
                </a:cubicBezTo>
                <a:cubicBezTo>
                  <a:pt x="6369" y="6277"/>
                  <a:pt x="6620" y="6186"/>
                  <a:pt x="6780" y="6140"/>
                </a:cubicBezTo>
                <a:cubicBezTo>
                  <a:pt x="6826" y="6140"/>
                  <a:pt x="6848" y="6117"/>
                  <a:pt x="6871" y="6117"/>
                </a:cubicBezTo>
                <a:cubicBezTo>
                  <a:pt x="7282" y="6026"/>
                  <a:pt x="7602" y="5798"/>
                  <a:pt x="7830" y="5592"/>
                </a:cubicBezTo>
                <a:cubicBezTo>
                  <a:pt x="7967" y="5478"/>
                  <a:pt x="8058" y="5364"/>
                  <a:pt x="8127" y="5250"/>
                </a:cubicBezTo>
                <a:cubicBezTo>
                  <a:pt x="8172" y="5182"/>
                  <a:pt x="8218" y="5136"/>
                  <a:pt x="8286" y="5090"/>
                </a:cubicBezTo>
                <a:cubicBezTo>
                  <a:pt x="8355" y="4999"/>
                  <a:pt x="8492" y="4885"/>
                  <a:pt x="8560" y="4862"/>
                </a:cubicBezTo>
                <a:lnTo>
                  <a:pt x="8652" y="4885"/>
                </a:lnTo>
                <a:cubicBezTo>
                  <a:pt x="8720" y="4931"/>
                  <a:pt x="8811" y="4953"/>
                  <a:pt x="8926" y="4976"/>
                </a:cubicBezTo>
                <a:cubicBezTo>
                  <a:pt x="8971" y="4976"/>
                  <a:pt x="8994" y="4976"/>
                  <a:pt x="9040" y="4976"/>
                </a:cubicBezTo>
                <a:cubicBezTo>
                  <a:pt x="9177" y="4976"/>
                  <a:pt x="9314" y="4931"/>
                  <a:pt x="9405" y="4908"/>
                </a:cubicBezTo>
                <a:cubicBezTo>
                  <a:pt x="9473" y="4885"/>
                  <a:pt x="9542" y="4862"/>
                  <a:pt x="9587" y="4862"/>
                </a:cubicBezTo>
                <a:cubicBezTo>
                  <a:pt x="9998" y="4862"/>
                  <a:pt x="10158" y="4725"/>
                  <a:pt x="10386" y="4428"/>
                </a:cubicBezTo>
                <a:cubicBezTo>
                  <a:pt x="10409" y="4383"/>
                  <a:pt x="10455" y="4314"/>
                  <a:pt x="10500" y="4246"/>
                </a:cubicBezTo>
                <a:cubicBezTo>
                  <a:pt x="10569" y="4155"/>
                  <a:pt x="10615" y="4040"/>
                  <a:pt x="10706" y="3995"/>
                </a:cubicBezTo>
                <a:cubicBezTo>
                  <a:pt x="10752" y="3926"/>
                  <a:pt x="10774" y="3926"/>
                  <a:pt x="10889" y="3903"/>
                </a:cubicBezTo>
                <a:cubicBezTo>
                  <a:pt x="10934" y="3881"/>
                  <a:pt x="10980" y="3881"/>
                  <a:pt x="11048" y="3858"/>
                </a:cubicBezTo>
                <a:cubicBezTo>
                  <a:pt x="11528" y="3675"/>
                  <a:pt x="12053" y="3424"/>
                  <a:pt x="12509" y="3150"/>
                </a:cubicBezTo>
                <a:lnTo>
                  <a:pt x="12623" y="3082"/>
                </a:lnTo>
                <a:cubicBezTo>
                  <a:pt x="12829" y="2945"/>
                  <a:pt x="13125" y="2762"/>
                  <a:pt x="13308" y="2717"/>
                </a:cubicBezTo>
                <a:cubicBezTo>
                  <a:pt x="13354" y="2694"/>
                  <a:pt x="13422" y="2694"/>
                  <a:pt x="13491" y="2694"/>
                </a:cubicBezTo>
                <a:cubicBezTo>
                  <a:pt x="13673" y="2694"/>
                  <a:pt x="13856" y="2739"/>
                  <a:pt x="14016" y="2762"/>
                </a:cubicBezTo>
                <a:lnTo>
                  <a:pt x="14061" y="2785"/>
                </a:lnTo>
                <a:cubicBezTo>
                  <a:pt x="14061" y="2808"/>
                  <a:pt x="14061" y="2831"/>
                  <a:pt x="14084" y="2876"/>
                </a:cubicBezTo>
                <a:cubicBezTo>
                  <a:pt x="14107" y="2899"/>
                  <a:pt x="14130" y="2945"/>
                  <a:pt x="14130" y="2990"/>
                </a:cubicBezTo>
                <a:lnTo>
                  <a:pt x="14175" y="3059"/>
                </a:lnTo>
                <a:cubicBezTo>
                  <a:pt x="14198" y="3105"/>
                  <a:pt x="14198" y="3127"/>
                  <a:pt x="14198" y="3196"/>
                </a:cubicBezTo>
                <a:cubicBezTo>
                  <a:pt x="14198" y="3241"/>
                  <a:pt x="14221" y="3333"/>
                  <a:pt x="14244" y="3424"/>
                </a:cubicBezTo>
                <a:cubicBezTo>
                  <a:pt x="14312" y="3721"/>
                  <a:pt x="14518" y="3881"/>
                  <a:pt x="14814" y="3881"/>
                </a:cubicBezTo>
                <a:cubicBezTo>
                  <a:pt x="14860" y="3881"/>
                  <a:pt x="14906" y="3881"/>
                  <a:pt x="14951" y="3858"/>
                </a:cubicBezTo>
                <a:cubicBezTo>
                  <a:pt x="15111" y="3835"/>
                  <a:pt x="15248" y="3789"/>
                  <a:pt x="15362" y="3744"/>
                </a:cubicBezTo>
                <a:cubicBezTo>
                  <a:pt x="15476" y="3698"/>
                  <a:pt x="15591" y="3652"/>
                  <a:pt x="15682" y="3652"/>
                </a:cubicBezTo>
                <a:lnTo>
                  <a:pt x="15750" y="3675"/>
                </a:lnTo>
                <a:lnTo>
                  <a:pt x="15819" y="3721"/>
                </a:lnTo>
                <a:cubicBezTo>
                  <a:pt x="15864" y="3789"/>
                  <a:pt x="15979" y="3926"/>
                  <a:pt x="16184" y="3972"/>
                </a:cubicBezTo>
                <a:lnTo>
                  <a:pt x="16230" y="3972"/>
                </a:lnTo>
                <a:lnTo>
                  <a:pt x="16275" y="3972"/>
                </a:lnTo>
                <a:cubicBezTo>
                  <a:pt x="16367" y="3972"/>
                  <a:pt x="16504" y="3926"/>
                  <a:pt x="16663" y="3881"/>
                </a:cubicBezTo>
                <a:lnTo>
                  <a:pt x="16732" y="3858"/>
                </a:lnTo>
                <a:cubicBezTo>
                  <a:pt x="16777" y="3835"/>
                  <a:pt x="16823" y="3812"/>
                  <a:pt x="16892" y="3812"/>
                </a:cubicBezTo>
                <a:cubicBezTo>
                  <a:pt x="16937" y="3789"/>
                  <a:pt x="16983" y="3766"/>
                  <a:pt x="17051" y="3766"/>
                </a:cubicBezTo>
                <a:cubicBezTo>
                  <a:pt x="17188" y="3721"/>
                  <a:pt x="17302" y="3698"/>
                  <a:pt x="17394" y="3698"/>
                </a:cubicBezTo>
                <a:cubicBezTo>
                  <a:pt x="17485" y="3698"/>
                  <a:pt x="17554" y="3721"/>
                  <a:pt x="17690" y="3812"/>
                </a:cubicBezTo>
                <a:cubicBezTo>
                  <a:pt x="17713" y="3835"/>
                  <a:pt x="17713" y="3881"/>
                  <a:pt x="17736" y="3972"/>
                </a:cubicBezTo>
                <a:cubicBezTo>
                  <a:pt x="17759" y="4040"/>
                  <a:pt x="17782" y="4109"/>
                  <a:pt x="17827" y="4177"/>
                </a:cubicBezTo>
                <a:cubicBezTo>
                  <a:pt x="18056" y="4657"/>
                  <a:pt x="18558" y="4657"/>
                  <a:pt x="18855" y="4657"/>
                </a:cubicBezTo>
                <a:cubicBezTo>
                  <a:pt x="18946" y="4657"/>
                  <a:pt x="19060" y="4657"/>
                  <a:pt x="19106" y="4679"/>
                </a:cubicBezTo>
                <a:cubicBezTo>
                  <a:pt x="19151" y="4702"/>
                  <a:pt x="19220" y="4725"/>
                  <a:pt x="19265" y="4771"/>
                </a:cubicBezTo>
                <a:cubicBezTo>
                  <a:pt x="19357" y="4839"/>
                  <a:pt x="19471" y="4885"/>
                  <a:pt x="19608" y="4931"/>
                </a:cubicBezTo>
                <a:cubicBezTo>
                  <a:pt x="19699" y="4953"/>
                  <a:pt x="19790" y="4976"/>
                  <a:pt x="19882" y="4976"/>
                </a:cubicBezTo>
                <a:cubicBezTo>
                  <a:pt x="20201" y="4976"/>
                  <a:pt x="20498" y="4839"/>
                  <a:pt x="20726" y="4748"/>
                </a:cubicBezTo>
                <a:lnTo>
                  <a:pt x="20749" y="4748"/>
                </a:lnTo>
                <a:cubicBezTo>
                  <a:pt x="21228" y="4543"/>
                  <a:pt x="21548" y="4132"/>
                  <a:pt x="21845" y="3789"/>
                </a:cubicBezTo>
                <a:lnTo>
                  <a:pt x="21959" y="3630"/>
                </a:lnTo>
                <a:lnTo>
                  <a:pt x="21959" y="3630"/>
                </a:lnTo>
                <a:cubicBezTo>
                  <a:pt x="22210" y="3333"/>
                  <a:pt x="22370" y="3127"/>
                  <a:pt x="22666" y="2968"/>
                </a:cubicBezTo>
                <a:cubicBezTo>
                  <a:pt x="22735" y="2922"/>
                  <a:pt x="22826" y="2876"/>
                  <a:pt x="22895" y="2853"/>
                </a:cubicBezTo>
                <a:cubicBezTo>
                  <a:pt x="22940" y="2808"/>
                  <a:pt x="22986" y="2785"/>
                  <a:pt x="23032" y="2762"/>
                </a:cubicBezTo>
                <a:cubicBezTo>
                  <a:pt x="23054" y="2739"/>
                  <a:pt x="23100" y="2739"/>
                  <a:pt x="23123" y="2717"/>
                </a:cubicBezTo>
                <a:cubicBezTo>
                  <a:pt x="23191" y="2694"/>
                  <a:pt x="23237" y="2671"/>
                  <a:pt x="23305" y="2648"/>
                </a:cubicBezTo>
                <a:cubicBezTo>
                  <a:pt x="23420" y="2602"/>
                  <a:pt x="23511" y="2557"/>
                  <a:pt x="23602" y="2488"/>
                </a:cubicBezTo>
                <a:cubicBezTo>
                  <a:pt x="23694" y="2420"/>
                  <a:pt x="23785" y="2374"/>
                  <a:pt x="23899" y="2351"/>
                </a:cubicBezTo>
                <a:cubicBezTo>
                  <a:pt x="24104" y="2283"/>
                  <a:pt x="24310" y="2237"/>
                  <a:pt x="24515" y="2169"/>
                </a:cubicBezTo>
                <a:lnTo>
                  <a:pt x="24743" y="2100"/>
                </a:lnTo>
                <a:cubicBezTo>
                  <a:pt x="24789" y="2077"/>
                  <a:pt x="24926" y="2055"/>
                  <a:pt x="24972" y="2032"/>
                </a:cubicBezTo>
                <a:lnTo>
                  <a:pt x="25040" y="2055"/>
                </a:lnTo>
                <a:lnTo>
                  <a:pt x="25086" y="2055"/>
                </a:lnTo>
                <a:cubicBezTo>
                  <a:pt x="25177" y="2077"/>
                  <a:pt x="25268" y="2100"/>
                  <a:pt x="25360" y="2100"/>
                </a:cubicBezTo>
                <a:cubicBezTo>
                  <a:pt x="25497" y="2100"/>
                  <a:pt x="25634" y="2077"/>
                  <a:pt x="25793" y="1986"/>
                </a:cubicBezTo>
                <a:cubicBezTo>
                  <a:pt x="25839" y="1963"/>
                  <a:pt x="25908" y="1940"/>
                  <a:pt x="25953" y="1895"/>
                </a:cubicBezTo>
                <a:cubicBezTo>
                  <a:pt x="26136" y="1804"/>
                  <a:pt x="26296" y="1712"/>
                  <a:pt x="26455" y="1712"/>
                </a:cubicBezTo>
                <a:lnTo>
                  <a:pt x="26524" y="1712"/>
                </a:lnTo>
                <a:cubicBezTo>
                  <a:pt x="26547" y="1712"/>
                  <a:pt x="26547" y="1712"/>
                  <a:pt x="26592" y="1758"/>
                </a:cubicBezTo>
                <a:cubicBezTo>
                  <a:pt x="26661" y="1826"/>
                  <a:pt x="26775" y="1940"/>
                  <a:pt x="26935" y="2009"/>
                </a:cubicBezTo>
                <a:cubicBezTo>
                  <a:pt x="27049" y="2032"/>
                  <a:pt x="27163" y="2055"/>
                  <a:pt x="27231" y="2055"/>
                </a:cubicBezTo>
                <a:cubicBezTo>
                  <a:pt x="27277" y="2055"/>
                  <a:pt x="27323" y="2055"/>
                  <a:pt x="27346" y="2055"/>
                </a:cubicBezTo>
                <a:cubicBezTo>
                  <a:pt x="27460" y="2100"/>
                  <a:pt x="27551" y="2146"/>
                  <a:pt x="27642" y="2169"/>
                </a:cubicBezTo>
                <a:lnTo>
                  <a:pt x="27642" y="2192"/>
                </a:lnTo>
                <a:lnTo>
                  <a:pt x="27688" y="2237"/>
                </a:lnTo>
                <a:cubicBezTo>
                  <a:pt x="27711" y="2306"/>
                  <a:pt x="27734" y="2374"/>
                  <a:pt x="27802" y="2465"/>
                </a:cubicBezTo>
                <a:cubicBezTo>
                  <a:pt x="28236" y="3105"/>
                  <a:pt x="29126" y="3150"/>
                  <a:pt x="29651" y="3196"/>
                </a:cubicBezTo>
                <a:cubicBezTo>
                  <a:pt x="29834" y="3196"/>
                  <a:pt x="29856" y="3241"/>
                  <a:pt x="29993" y="3584"/>
                </a:cubicBezTo>
                <a:cubicBezTo>
                  <a:pt x="30016" y="3675"/>
                  <a:pt x="30062" y="3766"/>
                  <a:pt x="30107" y="3858"/>
                </a:cubicBezTo>
                <a:cubicBezTo>
                  <a:pt x="30267" y="4223"/>
                  <a:pt x="30632" y="4428"/>
                  <a:pt x="31135" y="4428"/>
                </a:cubicBezTo>
                <a:cubicBezTo>
                  <a:pt x="31340" y="4428"/>
                  <a:pt x="31523" y="4406"/>
                  <a:pt x="31705" y="4383"/>
                </a:cubicBezTo>
                <a:lnTo>
                  <a:pt x="31774" y="4360"/>
                </a:lnTo>
                <a:cubicBezTo>
                  <a:pt x="32390" y="4269"/>
                  <a:pt x="33029" y="4109"/>
                  <a:pt x="33508" y="3881"/>
                </a:cubicBezTo>
                <a:cubicBezTo>
                  <a:pt x="33600" y="3835"/>
                  <a:pt x="33714" y="3789"/>
                  <a:pt x="33805" y="3744"/>
                </a:cubicBezTo>
                <a:cubicBezTo>
                  <a:pt x="34125" y="3607"/>
                  <a:pt x="34421" y="3470"/>
                  <a:pt x="34741" y="3378"/>
                </a:cubicBezTo>
                <a:lnTo>
                  <a:pt x="34878" y="3356"/>
                </a:lnTo>
                <a:cubicBezTo>
                  <a:pt x="35243" y="3241"/>
                  <a:pt x="35608" y="3150"/>
                  <a:pt x="35951" y="2739"/>
                </a:cubicBezTo>
                <a:lnTo>
                  <a:pt x="35996" y="2671"/>
                </a:lnTo>
                <a:cubicBezTo>
                  <a:pt x="36110" y="2511"/>
                  <a:pt x="36156" y="2465"/>
                  <a:pt x="36316" y="2397"/>
                </a:cubicBezTo>
                <a:cubicBezTo>
                  <a:pt x="36362" y="2374"/>
                  <a:pt x="36430" y="2351"/>
                  <a:pt x="36476" y="2328"/>
                </a:cubicBezTo>
                <a:cubicBezTo>
                  <a:pt x="36635" y="2260"/>
                  <a:pt x="36818" y="2192"/>
                  <a:pt x="36978" y="2009"/>
                </a:cubicBezTo>
                <a:cubicBezTo>
                  <a:pt x="37046" y="1963"/>
                  <a:pt x="37092" y="1918"/>
                  <a:pt x="37138" y="1872"/>
                </a:cubicBezTo>
                <a:cubicBezTo>
                  <a:pt x="37160" y="1826"/>
                  <a:pt x="37206" y="1804"/>
                  <a:pt x="37252" y="1758"/>
                </a:cubicBezTo>
                <a:cubicBezTo>
                  <a:pt x="37412" y="1575"/>
                  <a:pt x="37548" y="1552"/>
                  <a:pt x="37868" y="1507"/>
                </a:cubicBezTo>
                <a:lnTo>
                  <a:pt x="37959" y="1484"/>
                </a:lnTo>
                <a:cubicBezTo>
                  <a:pt x="38370" y="1415"/>
                  <a:pt x="38553" y="1370"/>
                  <a:pt x="38827" y="982"/>
                </a:cubicBezTo>
                <a:cubicBezTo>
                  <a:pt x="38941" y="822"/>
                  <a:pt x="39123" y="685"/>
                  <a:pt x="39260" y="639"/>
                </a:cubicBezTo>
                <a:cubicBezTo>
                  <a:pt x="39534" y="594"/>
                  <a:pt x="39808" y="548"/>
                  <a:pt x="40105" y="548"/>
                </a:cubicBezTo>
                <a:cubicBezTo>
                  <a:pt x="40356" y="548"/>
                  <a:pt x="40630" y="571"/>
                  <a:pt x="40927" y="617"/>
                </a:cubicBezTo>
                <a:cubicBezTo>
                  <a:pt x="40972" y="617"/>
                  <a:pt x="41041" y="639"/>
                  <a:pt x="41086" y="639"/>
                </a:cubicBezTo>
                <a:cubicBezTo>
                  <a:pt x="41360" y="639"/>
                  <a:pt x="41611" y="548"/>
                  <a:pt x="41840" y="480"/>
                </a:cubicBezTo>
                <a:cubicBezTo>
                  <a:pt x="42022" y="411"/>
                  <a:pt x="42182" y="343"/>
                  <a:pt x="42342" y="343"/>
                </a:cubicBezTo>
                <a:lnTo>
                  <a:pt x="42387" y="366"/>
                </a:lnTo>
                <a:lnTo>
                  <a:pt x="42502" y="411"/>
                </a:lnTo>
                <a:lnTo>
                  <a:pt x="42570" y="434"/>
                </a:lnTo>
                <a:cubicBezTo>
                  <a:pt x="42730" y="502"/>
                  <a:pt x="42867" y="548"/>
                  <a:pt x="43004" y="571"/>
                </a:cubicBezTo>
                <a:cubicBezTo>
                  <a:pt x="43072" y="594"/>
                  <a:pt x="43141" y="617"/>
                  <a:pt x="43209" y="639"/>
                </a:cubicBezTo>
                <a:cubicBezTo>
                  <a:pt x="43255" y="639"/>
                  <a:pt x="43300" y="685"/>
                  <a:pt x="43346" y="708"/>
                </a:cubicBezTo>
                <a:cubicBezTo>
                  <a:pt x="43437" y="754"/>
                  <a:pt x="43529" y="822"/>
                  <a:pt x="43643" y="845"/>
                </a:cubicBezTo>
                <a:cubicBezTo>
                  <a:pt x="43757" y="890"/>
                  <a:pt x="43871" y="890"/>
                  <a:pt x="43962" y="913"/>
                </a:cubicBezTo>
                <a:cubicBezTo>
                  <a:pt x="44054" y="936"/>
                  <a:pt x="44168" y="936"/>
                  <a:pt x="44213" y="959"/>
                </a:cubicBezTo>
                <a:lnTo>
                  <a:pt x="44236" y="1005"/>
                </a:lnTo>
                <a:cubicBezTo>
                  <a:pt x="44282" y="1050"/>
                  <a:pt x="44328" y="1096"/>
                  <a:pt x="44373" y="1142"/>
                </a:cubicBezTo>
                <a:cubicBezTo>
                  <a:pt x="44533" y="1279"/>
                  <a:pt x="44693" y="1324"/>
                  <a:pt x="44830" y="1370"/>
                </a:cubicBezTo>
                <a:cubicBezTo>
                  <a:pt x="44898" y="1393"/>
                  <a:pt x="44967" y="1393"/>
                  <a:pt x="44990" y="1415"/>
                </a:cubicBezTo>
                <a:lnTo>
                  <a:pt x="45012" y="1438"/>
                </a:lnTo>
                <a:cubicBezTo>
                  <a:pt x="45035" y="1484"/>
                  <a:pt x="45081" y="1552"/>
                  <a:pt x="45149" y="1621"/>
                </a:cubicBezTo>
                <a:cubicBezTo>
                  <a:pt x="45309" y="1804"/>
                  <a:pt x="45537" y="1849"/>
                  <a:pt x="45697" y="1872"/>
                </a:cubicBezTo>
                <a:lnTo>
                  <a:pt x="45788" y="1895"/>
                </a:lnTo>
                <a:cubicBezTo>
                  <a:pt x="46199" y="2009"/>
                  <a:pt x="46564" y="2214"/>
                  <a:pt x="46679" y="2374"/>
                </a:cubicBezTo>
                <a:cubicBezTo>
                  <a:pt x="46724" y="2420"/>
                  <a:pt x="46747" y="2465"/>
                  <a:pt x="46770" y="2511"/>
                </a:cubicBezTo>
                <a:cubicBezTo>
                  <a:pt x="46861" y="2671"/>
                  <a:pt x="46975" y="2853"/>
                  <a:pt x="47295" y="2990"/>
                </a:cubicBezTo>
                <a:cubicBezTo>
                  <a:pt x="47455" y="3059"/>
                  <a:pt x="47614" y="3082"/>
                  <a:pt x="47774" y="3127"/>
                </a:cubicBezTo>
                <a:cubicBezTo>
                  <a:pt x="47866" y="3150"/>
                  <a:pt x="47934" y="3150"/>
                  <a:pt x="48025" y="3173"/>
                </a:cubicBezTo>
                <a:cubicBezTo>
                  <a:pt x="48254" y="3264"/>
                  <a:pt x="48482" y="3310"/>
                  <a:pt x="48710" y="3333"/>
                </a:cubicBezTo>
                <a:lnTo>
                  <a:pt x="48801" y="3356"/>
                </a:lnTo>
                <a:cubicBezTo>
                  <a:pt x="48915" y="3378"/>
                  <a:pt x="49030" y="3424"/>
                  <a:pt x="49167" y="3493"/>
                </a:cubicBezTo>
                <a:cubicBezTo>
                  <a:pt x="49258" y="3538"/>
                  <a:pt x="49349" y="3561"/>
                  <a:pt x="49440" y="3607"/>
                </a:cubicBezTo>
                <a:cubicBezTo>
                  <a:pt x="49669" y="3675"/>
                  <a:pt x="49920" y="3721"/>
                  <a:pt x="50262" y="3721"/>
                </a:cubicBezTo>
                <a:cubicBezTo>
                  <a:pt x="50399" y="3721"/>
                  <a:pt x="50559" y="3698"/>
                  <a:pt x="50696" y="3698"/>
                </a:cubicBezTo>
                <a:cubicBezTo>
                  <a:pt x="50810" y="3698"/>
                  <a:pt x="50924" y="3698"/>
                  <a:pt x="51038" y="3698"/>
                </a:cubicBezTo>
                <a:cubicBezTo>
                  <a:pt x="51130" y="3698"/>
                  <a:pt x="51198" y="3698"/>
                  <a:pt x="51289" y="3675"/>
                </a:cubicBezTo>
                <a:cubicBezTo>
                  <a:pt x="51381" y="3675"/>
                  <a:pt x="51449" y="3675"/>
                  <a:pt x="51540" y="3675"/>
                </a:cubicBezTo>
                <a:cubicBezTo>
                  <a:pt x="51655" y="3675"/>
                  <a:pt x="51746" y="3675"/>
                  <a:pt x="51837" y="3698"/>
                </a:cubicBezTo>
                <a:lnTo>
                  <a:pt x="51974" y="3721"/>
                </a:lnTo>
                <a:cubicBezTo>
                  <a:pt x="52248" y="3789"/>
                  <a:pt x="52476" y="3835"/>
                  <a:pt x="52773" y="3835"/>
                </a:cubicBezTo>
                <a:cubicBezTo>
                  <a:pt x="52887" y="3835"/>
                  <a:pt x="53047" y="3812"/>
                  <a:pt x="53184" y="3789"/>
                </a:cubicBezTo>
                <a:cubicBezTo>
                  <a:pt x="53344" y="3766"/>
                  <a:pt x="53481" y="3744"/>
                  <a:pt x="53617" y="3721"/>
                </a:cubicBezTo>
                <a:cubicBezTo>
                  <a:pt x="54006" y="3652"/>
                  <a:pt x="54348" y="3584"/>
                  <a:pt x="54736" y="3584"/>
                </a:cubicBezTo>
                <a:lnTo>
                  <a:pt x="54759" y="3584"/>
                </a:lnTo>
                <a:cubicBezTo>
                  <a:pt x="54987" y="3584"/>
                  <a:pt x="55192" y="3584"/>
                  <a:pt x="55421" y="3584"/>
                </a:cubicBezTo>
                <a:cubicBezTo>
                  <a:pt x="55626" y="3584"/>
                  <a:pt x="55854" y="3584"/>
                  <a:pt x="56060" y="3584"/>
                </a:cubicBezTo>
                <a:cubicBezTo>
                  <a:pt x="56288" y="3584"/>
                  <a:pt x="56493" y="3584"/>
                  <a:pt x="56699" y="3584"/>
                </a:cubicBezTo>
                <a:lnTo>
                  <a:pt x="56745" y="3584"/>
                </a:lnTo>
                <a:cubicBezTo>
                  <a:pt x="57087" y="3584"/>
                  <a:pt x="57406" y="3538"/>
                  <a:pt x="57703" y="3493"/>
                </a:cubicBezTo>
                <a:cubicBezTo>
                  <a:pt x="57954" y="3447"/>
                  <a:pt x="58205" y="3401"/>
                  <a:pt x="58456" y="3401"/>
                </a:cubicBezTo>
                <a:cubicBezTo>
                  <a:pt x="58822" y="3378"/>
                  <a:pt x="59118" y="3356"/>
                  <a:pt x="59415" y="3310"/>
                </a:cubicBezTo>
                <a:lnTo>
                  <a:pt x="59506" y="3310"/>
                </a:lnTo>
                <a:cubicBezTo>
                  <a:pt x="59643" y="3310"/>
                  <a:pt x="59780" y="3333"/>
                  <a:pt x="59917" y="3401"/>
                </a:cubicBezTo>
                <a:lnTo>
                  <a:pt x="59963" y="3424"/>
                </a:lnTo>
                <a:cubicBezTo>
                  <a:pt x="60009" y="3470"/>
                  <a:pt x="60054" y="3493"/>
                  <a:pt x="60123" y="3538"/>
                </a:cubicBezTo>
                <a:cubicBezTo>
                  <a:pt x="60282" y="3607"/>
                  <a:pt x="60465" y="3630"/>
                  <a:pt x="60602" y="3652"/>
                </a:cubicBezTo>
                <a:cubicBezTo>
                  <a:pt x="60671" y="3652"/>
                  <a:pt x="60739" y="3652"/>
                  <a:pt x="60807" y="3675"/>
                </a:cubicBezTo>
                <a:cubicBezTo>
                  <a:pt x="60830" y="3698"/>
                  <a:pt x="60899" y="3744"/>
                  <a:pt x="60944" y="3789"/>
                </a:cubicBezTo>
                <a:cubicBezTo>
                  <a:pt x="61013" y="3835"/>
                  <a:pt x="61081" y="3903"/>
                  <a:pt x="61173" y="3949"/>
                </a:cubicBezTo>
                <a:cubicBezTo>
                  <a:pt x="61310" y="4018"/>
                  <a:pt x="61447" y="4063"/>
                  <a:pt x="61584" y="4109"/>
                </a:cubicBezTo>
                <a:cubicBezTo>
                  <a:pt x="61584" y="4177"/>
                  <a:pt x="61584" y="4246"/>
                  <a:pt x="61606" y="4314"/>
                </a:cubicBezTo>
                <a:cubicBezTo>
                  <a:pt x="61743" y="4657"/>
                  <a:pt x="62131" y="4816"/>
                  <a:pt x="62314" y="4862"/>
                </a:cubicBezTo>
                <a:cubicBezTo>
                  <a:pt x="62497" y="4908"/>
                  <a:pt x="62656" y="4931"/>
                  <a:pt x="62816" y="4931"/>
                </a:cubicBezTo>
                <a:cubicBezTo>
                  <a:pt x="62930" y="4953"/>
                  <a:pt x="63044" y="4953"/>
                  <a:pt x="63136" y="4976"/>
                </a:cubicBezTo>
                <a:cubicBezTo>
                  <a:pt x="63204" y="4999"/>
                  <a:pt x="63273" y="5022"/>
                  <a:pt x="63341" y="5045"/>
                </a:cubicBezTo>
                <a:cubicBezTo>
                  <a:pt x="63478" y="5113"/>
                  <a:pt x="63638" y="5159"/>
                  <a:pt x="63843" y="5159"/>
                </a:cubicBezTo>
                <a:cubicBezTo>
                  <a:pt x="63912" y="5159"/>
                  <a:pt x="63957" y="5159"/>
                  <a:pt x="64003" y="5159"/>
                </a:cubicBezTo>
                <a:cubicBezTo>
                  <a:pt x="64460" y="5090"/>
                  <a:pt x="64916" y="4908"/>
                  <a:pt x="65144" y="4794"/>
                </a:cubicBezTo>
                <a:cubicBezTo>
                  <a:pt x="65236" y="4748"/>
                  <a:pt x="65327" y="4702"/>
                  <a:pt x="65418" y="4657"/>
                </a:cubicBezTo>
                <a:cubicBezTo>
                  <a:pt x="65509" y="4588"/>
                  <a:pt x="65601" y="4543"/>
                  <a:pt x="65692" y="4520"/>
                </a:cubicBezTo>
                <a:cubicBezTo>
                  <a:pt x="65875" y="4451"/>
                  <a:pt x="66126" y="4428"/>
                  <a:pt x="66354" y="4406"/>
                </a:cubicBezTo>
                <a:cubicBezTo>
                  <a:pt x="66445" y="4406"/>
                  <a:pt x="66537" y="4406"/>
                  <a:pt x="66605" y="4383"/>
                </a:cubicBezTo>
                <a:cubicBezTo>
                  <a:pt x="67016" y="4337"/>
                  <a:pt x="67427" y="4291"/>
                  <a:pt x="67815" y="4223"/>
                </a:cubicBezTo>
                <a:cubicBezTo>
                  <a:pt x="68431" y="4132"/>
                  <a:pt x="69047" y="4040"/>
                  <a:pt x="69641" y="3995"/>
                </a:cubicBezTo>
                <a:cubicBezTo>
                  <a:pt x="69778" y="3972"/>
                  <a:pt x="69892" y="3949"/>
                  <a:pt x="70006" y="3926"/>
                </a:cubicBezTo>
                <a:cubicBezTo>
                  <a:pt x="70143" y="3903"/>
                  <a:pt x="70257" y="3903"/>
                  <a:pt x="70348" y="3903"/>
                </a:cubicBezTo>
                <a:cubicBezTo>
                  <a:pt x="70440" y="3903"/>
                  <a:pt x="70508" y="3903"/>
                  <a:pt x="70600" y="3949"/>
                </a:cubicBezTo>
                <a:cubicBezTo>
                  <a:pt x="70714" y="3972"/>
                  <a:pt x="70782" y="4040"/>
                  <a:pt x="70896" y="4109"/>
                </a:cubicBezTo>
                <a:cubicBezTo>
                  <a:pt x="70965" y="4155"/>
                  <a:pt x="71056" y="4200"/>
                  <a:pt x="71147" y="4246"/>
                </a:cubicBezTo>
                <a:cubicBezTo>
                  <a:pt x="71376" y="4360"/>
                  <a:pt x="71627" y="4406"/>
                  <a:pt x="71832" y="4451"/>
                </a:cubicBezTo>
                <a:cubicBezTo>
                  <a:pt x="71923" y="4474"/>
                  <a:pt x="71992" y="4474"/>
                  <a:pt x="72083" y="4497"/>
                </a:cubicBezTo>
                <a:cubicBezTo>
                  <a:pt x="72426" y="4588"/>
                  <a:pt x="72836" y="4611"/>
                  <a:pt x="73247" y="4611"/>
                </a:cubicBezTo>
                <a:cubicBezTo>
                  <a:pt x="74252" y="4611"/>
                  <a:pt x="75187" y="4383"/>
                  <a:pt x="75781" y="4177"/>
                </a:cubicBezTo>
                <a:lnTo>
                  <a:pt x="75963" y="4109"/>
                </a:lnTo>
                <a:cubicBezTo>
                  <a:pt x="76260" y="4018"/>
                  <a:pt x="76557" y="3926"/>
                  <a:pt x="76854" y="3881"/>
                </a:cubicBezTo>
                <a:lnTo>
                  <a:pt x="76876" y="3881"/>
                </a:lnTo>
                <a:lnTo>
                  <a:pt x="76968" y="3881"/>
                </a:lnTo>
                <a:cubicBezTo>
                  <a:pt x="77013" y="3881"/>
                  <a:pt x="77059" y="3881"/>
                  <a:pt x="77105" y="3881"/>
                </a:cubicBezTo>
                <a:lnTo>
                  <a:pt x="77150" y="3881"/>
                </a:lnTo>
                <a:cubicBezTo>
                  <a:pt x="77310" y="3881"/>
                  <a:pt x="77424" y="3858"/>
                  <a:pt x="77538" y="3812"/>
                </a:cubicBezTo>
                <a:lnTo>
                  <a:pt x="77630" y="3789"/>
                </a:lnTo>
                <a:cubicBezTo>
                  <a:pt x="77789" y="3744"/>
                  <a:pt x="77972" y="3744"/>
                  <a:pt x="78155" y="3721"/>
                </a:cubicBezTo>
                <a:cubicBezTo>
                  <a:pt x="78292" y="3698"/>
                  <a:pt x="78451" y="3675"/>
                  <a:pt x="78588" y="3652"/>
                </a:cubicBezTo>
                <a:cubicBezTo>
                  <a:pt x="78634" y="3652"/>
                  <a:pt x="78702" y="3630"/>
                  <a:pt x="78748" y="3630"/>
                </a:cubicBezTo>
                <a:cubicBezTo>
                  <a:pt x="78908" y="3607"/>
                  <a:pt x="79045" y="3584"/>
                  <a:pt x="79182" y="3584"/>
                </a:cubicBezTo>
                <a:cubicBezTo>
                  <a:pt x="79205" y="3584"/>
                  <a:pt x="79250" y="3584"/>
                  <a:pt x="79273" y="3584"/>
                </a:cubicBezTo>
                <a:cubicBezTo>
                  <a:pt x="79296" y="3584"/>
                  <a:pt x="79342" y="3607"/>
                  <a:pt x="79410" y="3630"/>
                </a:cubicBezTo>
                <a:cubicBezTo>
                  <a:pt x="79456" y="3675"/>
                  <a:pt x="79524" y="3698"/>
                  <a:pt x="79593" y="3721"/>
                </a:cubicBezTo>
                <a:cubicBezTo>
                  <a:pt x="79684" y="3766"/>
                  <a:pt x="79798" y="3789"/>
                  <a:pt x="79935" y="3789"/>
                </a:cubicBezTo>
                <a:cubicBezTo>
                  <a:pt x="80072" y="3789"/>
                  <a:pt x="80209" y="3744"/>
                  <a:pt x="80323" y="3721"/>
                </a:cubicBezTo>
                <a:cubicBezTo>
                  <a:pt x="80414" y="3698"/>
                  <a:pt x="80483" y="3698"/>
                  <a:pt x="80551" y="3698"/>
                </a:cubicBezTo>
                <a:cubicBezTo>
                  <a:pt x="80643" y="3675"/>
                  <a:pt x="80734" y="3675"/>
                  <a:pt x="80802" y="3675"/>
                </a:cubicBezTo>
                <a:cubicBezTo>
                  <a:pt x="81122" y="3675"/>
                  <a:pt x="81442" y="3675"/>
                  <a:pt x="81830" y="3447"/>
                </a:cubicBezTo>
                <a:cubicBezTo>
                  <a:pt x="81989" y="3356"/>
                  <a:pt x="82172" y="3310"/>
                  <a:pt x="82377" y="3241"/>
                </a:cubicBezTo>
                <a:lnTo>
                  <a:pt x="82514" y="3219"/>
                </a:lnTo>
                <a:cubicBezTo>
                  <a:pt x="82628" y="3173"/>
                  <a:pt x="82743" y="3127"/>
                  <a:pt x="82834" y="3082"/>
                </a:cubicBezTo>
                <a:cubicBezTo>
                  <a:pt x="82902" y="3059"/>
                  <a:pt x="82971" y="3036"/>
                  <a:pt x="83039" y="3013"/>
                </a:cubicBezTo>
                <a:cubicBezTo>
                  <a:pt x="83313" y="2922"/>
                  <a:pt x="83656" y="2899"/>
                  <a:pt x="83998" y="2876"/>
                </a:cubicBezTo>
                <a:cubicBezTo>
                  <a:pt x="84181" y="2853"/>
                  <a:pt x="84386" y="2831"/>
                  <a:pt x="84591" y="2808"/>
                </a:cubicBezTo>
                <a:lnTo>
                  <a:pt x="84660" y="2808"/>
                </a:lnTo>
                <a:lnTo>
                  <a:pt x="84774" y="2808"/>
                </a:lnTo>
                <a:cubicBezTo>
                  <a:pt x="84797" y="2808"/>
                  <a:pt x="84843" y="2808"/>
                  <a:pt x="84888" y="2808"/>
                </a:cubicBezTo>
                <a:cubicBezTo>
                  <a:pt x="84934" y="2808"/>
                  <a:pt x="84957" y="2808"/>
                  <a:pt x="85002" y="2808"/>
                </a:cubicBezTo>
                <a:cubicBezTo>
                  <a:pt x="85299" y="2785"/>
                  <a:pt x="85527" y="2625"/>
                  <a:pt x="85687" y="2488"/>
                </a:cubicBezTo>
                <a:cubicBezTo>
                  <a:pt x="85756" y="2420"/>
                  <a:pt x="85824" y="2351"/>
                  <a:pt x="85892" y="2328"/>
                </a:cubicBezTo>
                <a:cubicBezTo>
                  <a:pt x="86280" y="2123"/>
                  <a:pt x="86828" y="2123"/>
                  <a:pt x="87308" y="2123"/>
                </a:cubicBezTo>
                <a:lnTo>
                  <a:pt x="87467" y="2123"/>
                </a:lnTo>
                <a:lnTo>
                  <a:pt x="87650" y="2123"/>
                </a:lnTo>
                <a:lnTo>
                  <a:pt x="87741" y="2123"/>
                </a:lnTo>
                <a:lnTo>
                  <a:pt x="87810" y="2123"/>
                </a:lnTo>
                <a:cubicBezTo>
                  <a:pt x="87833" y="2123"/>
                  <a:pt x="87878" y="2123"/>
                  <a:pt x="87901" y="2123"/>
                </a:cubicBezTo>
                <a:cubicBezTo>
                  <a:pt x="88038" y="2123"/>
                  <a:pt x="88107" y="2123"/>
                  <a:pt x="88152" y="2146"/>
                </a:cubicBezTo>
                <a:cubicBezTo>
                  <a:pt x="88175" y="2169"/>
                  <a:pt x="88221" y="2214"/>
                  <a:pt x="88266" y="2283"/>
                </a:cubicBezTo>
                <a:cubicBezTo>
                  <a:pt x="88312" y="2374"/>
                  <a:pt x="88403" y="2488"/>
                  <a:pt x="88563" y="2602"/>
                </a:cubicBezTo>
                <a:cubicBezTo>
                  <a:pt x="88677" y="2671"/>
                  <a:pt x="88814" y="2717"/>
                  <a:pt x="88951" y="2739"/>
                </a:cubicBezTo>
                <a:cubicBezTo>
                  <a:pt x="89020" y="2762"/>
                  <a:pt x="89134" y="2808"/>
                  <a:pt x="89179" y="2831"/>
                </a:cubicBezTo>
                <a:lnTo>
                  <a:pt x="89179" y="2899"/>
                </a:lnTo>
                <a:cubicBezTo>
                  <a:pt x="89202" y="2990"/>
                  <a:pt x="89225" y="3082"/>
                  <a:pt x="89271" y="3196"/>
                </a:cubicBezTo>
                <a:cubicBezTo>
                  <a:pt x="89339" y="3333"/>
                  <a:pt x="89408" y="3447"/>
                  <a:pt x="89476" y="3584"/>
                </a:cubicBezTo>
                <a:cubicBezTo>
                  <a:pt x="89499" y="3630"/>
                  <a:pt x="89545" y="3698"/>
                  <a:pt x="89567" y="3744"/>
                </a:cubicBezTo>
                <a:cubicBezTo>
                  <a:pt x="89818" y="4200"/>
                  <a:pt x="90343" y="4223"/>
                  <a:pt x="90731" y="4246"/>
                </a:cubicBezTo>
                <a:cubicBezTo>
                  <a:pt x="90868" y="4246"/>
                  <a:pt x="91028" y="4269"/>
                  <a:pt x="91119" y="4291"/>
                </a:cubicBezTo>
                <a:cubicBezTo>
                  <a:pt x="91165" y="4291"/>
                  <a:pt x="91188" y="4314"/>
                  <a:pt x="91234" y="4337"/>
                </a:cubicBezTo>
                <a:cubicBezTo>
                  <a:pt x="91279" y="4383"/>
                  <a:pt x="91371" y="4428"/>
                  <a:pt x="91439" y="4451"/>
                </a:cubicBezTo>
                <a:cubicBezTo>
                  <a:pt x="91553" y="4474"/>
                  <a:pt x="91644" y="4497"/>
                  <a:pt x="91781" y="4497"/>
                </a:cubicBezTo>
                <a:cubicBezTo>
                  <a:pt x="91873" y="4497"/>
                  <a:pt x="91941" y="4497"/>
                  <a:pt x="92032" y="4497"/>
                </a:cubicBezTo>
                <a:cubicBezTo>
                  <a:pt x="92078" y="4474"/>
                  <a:pt x="92147" y="4474"/>
                  <a:pt x="92192" y="4474"/>
                </a:cubicBezTo>
                <a:lnTo>
                  <a:pt x="92238" y="4474"/>
                </a:lnTo>
                <a:cubicBezTo>
                  <a:pt x="92284" y="4474"/>
                  <a:pt x="92306" y="4497"/>
                  <a:pt x="92375" y="4520"/>
                </a:cubicBezTo>
                <a:cubicBezTo>
                  <a:pt x="92421" y="4543"/>
                  <a:pt x="92489" y="4565"/>
                  <a:pt x="92580" y="4588"/>
                </a:cubicBezTo>
                <a:cubicBezTo>
                  <a:pt x="92740" y="4634"/>
                  <a:pt x="92900" y="4657"/>
                  <a:pt x="93014" y="4657"/>
                </a:cubicBezTo>
                <a:cubicBezTo>
                  <a:pt x="93311" y="4657"/>
                  <a:pt x="93585" y="4588"/>
                  <a:pt x="93767" y="4520"/>
                </a:cubicBezTo>
                <a:cubicBezTo>
                  <a:pt x="93904" y="4451"/>
                  <a:pt x="94041" y="4360"/>
                  <a:pt x="94132" y="4269"/>
                </a:cubicBezTo>
                <a:cubicBezTo>
                  <a:pt x="94201" y="4223"/>
                  <a:pt x="94247" y="4177"/>
                  <a:pt x="94292" y="4155"/>
                </a:cubicBezTo>
                <a:cubicBezTo>
                  <a:pt x="94383" y="4109"/>
                  <a:pt x="94498" y="4063"/>
                  <a:pt x="94612" y="4018"/>
                </a:cubicBezTo>
                <a:cubicBezTo>
                  <a:pt x="94657" y="3995"/>
                  <a:pt x="94703" y="3972"/>
                  <a:pt x="94772" y="3949"/>
                </a:cubicBezTo>
                <a:cubicBezTo>
                  <a:pt x="95068" y="3835"/>
                  <a:pt x="95274" y="3744"/>
                  <a:pt x="95548" y="3675"/>
                </a:cubicBezTo>
                <a:cubicBezTo>
                  <a:pt x="95821" y="3630"/>
                  <a:pt x="96118" y="3607"/>
                  <a:pt x="96483" y="3607"/>
                </a:cubicBezTo>
                <a:cubicBezTo>
                  <a:pt x="96712" y="3607"/>
                  <a:pt x="96963" y="3607"/>
                  <a:pt x="97191" y="3607"/>
                </a:cubicBezTo>
                <a:cubicBezTo>
                  <a:pt x="97419" y="3630"/>
                  <a:pt x="97670" y="3630"/>
                  <a:pt x="97899" y="3630"/>
                </a:cubicBezTo>
                <a:cubicBezTo>
                  <a:pt x="97967" y="3630"/>
                  <a:pt x="98036" y="3630"/>
                  <a:pt x="98081" y="3630"/>
                </a:cubicBezTo>
                <a:cubicBezTo>
                  <a:pt x="98195" y="3630"/>
                  <a:pt x="98287" y="3607"/>
                  <a:pt x="98378" y="3584"/>
                </a:cubicBezTo>
                <a:cubicBezTo>
                  <a:pt x="98446" y="3584"/>
                  <a:pt x="98515" y="3561"/>
                  <a:pt x="98561" y="3561"/>
                </a:cubicBezTo>
                <a:cubicBezTo>
                  <a:pt x="98629" y="3607"/>
                  <a:pt x="98743" y="3881"/>
                  <a:pt x="98789" y="4132"/>
                </a:cubicBezTo>
                <a:lnTo>
                  <a:pt x="98789" y="4200"/>
                </a:lnTo>
                <a:cubicBezTo>
                  <a:pt x="98812" y="4383"/>
                  <a:pt x="98812" y="4634"/>
                  <a:pt x="98994" y="4771"/>
                </a:cubicBezTo>
                <a:cubicBezTo>
                  <a:pt x="99063" y="4862"/>
                  <a:pt x="99222" y="4931"/>
                  <a:pt x="99428" y="4931"/>
                </a:cubicBezTo>
                <a:cubicBezTo>
                  <a:pt x="99588" y="4931"/>
                  <a:pt x="99770" y="4885"/>
                  <a:pt x="99884" y="4839"/>
                </a:cubicBezTo>
                <a:cubicBezTo>
                  <a:pt x="99930" y="4839"/>
                  <a:pt x="99976" y="4816"/>
                  <a:pt x="99999" y="4816"/>
                </a:cubicBezTo>
                <a:cubicBezTo>
                  <a:pt x="100044" y="4794"/>
                  <a:pt x="100090" y="4794"/>
                  <a:pt x="100135" y="4794"/>
                </a:cubicBezTo>
                <a:cubicBezTo>
                  <a:pt x="100204" y="4794"/>
                  <a:pt x="100295" y="4816"/>
                  <a:pt x="100387" y="4839"/>
                </a:cubicBezTo>
                <a:cubicBezTo>
                  <a:pt x="100455" y="4839"/>
                  <a:pt x="100501" y="4862"/>
                  <a:pt x="100569" y="4862"/>
                </a:cubicBezTo>
                <a:cubicBezTo>
                  <a:pt x="100706" y="4885"/>
                  <a:pt x="100934" y="4908"/>
                  <a:pt x="101185" y="4908"/>
                </a:cubicBezTo>
                <a:cubicBezTo>
                  <a:pt x="101802" y="4908"/>
                  <a:pt x="102007" y="4794"/>
                  <a:pt x="102121" y="4702"/>
                </a:cubicBezTo>
                <a:cubicBezTo>
                  <a:pt x="102235" y="4611"/>
                  <a:pt x="102304" y="4497"/>
                  <a:pt x="102327" y="4428"/>
                </a:cubicBezTo>
                <a:cubicBezTo>
                  <a:pt x="102372" y="4383"/>
                  <a:pt x="102372" y="4360"/>
                  <a:pt x="102395" y="4337"/>
                </a:cubicBezTo>
                <a:cubicBezTo>
                  <a:pt x="102509" y="4269"/>
                  <a:pt x="102738" y="4246"/>
                  <a:pt x="102943" y="4223"/>
                </a:cubicBezTo>
                <a:cubicBezTo>
                  <a:pt x="103057" y="4200"/>
                  <a:pt x="103171" y="4200"/>
                  <a:pt x="103263" y="4177"/>
                </a:cubicBezTo>
                <a:cubicBezTo>
                  <a:pt x="103788" y="4086"/>
                  <a:pt x="104358" y="3972"/>
                  <a:pt x="104906" y="3835"/>
                </a:cubicBezTo>
                <a:cubicBezTo>
                  <a:pt x="105134" y="3789"/>
                  <a:pt x="105340" y="3789"/>
                  <a:pt x="105591" y="3789"/>
                </a:cubicBezTo>
                <a:lnTo>
                  <a:pt x="105750" y="3789"/>
                </a:lnTo>
                <a:cubicBezTo>
                  <a:pt x="105842" y="3789"/>
                  <a:pt x="105933" y="3835"/>
                  <a:pt x="106047" y="3903"/>
                </a:cubicBezTo>
                <a:cubicBezTo>
                  <a:pt x="106161" y="3949"/>
                  <a:pt x="106275" y="4018"/>
                  <a:pt x="106435" y="4063"/>
                </a:cubicBezTo>
                <a:cubicBezTo>
                  <a:pt x="106572" y="4086"/>
                  <a:pt x="106732" y="4109"/>
                  <a:pt x="106937" y="4109"/>
                </a:cubicBezTo>
                <a:cubicBezTo>
                  <a:pt x="107052" y="4109"/>
                  <a:pt x="107188" y="4109"/>
                  <a:pt x="107303" y="4086"/>
                </a:cubicBezTo>
                <a:cubicBezTo>
                  <a:pt x="107394" y="4086"/>
                  <a:pt x="107508" y="4086"/>
                  <a:pt x="107577" y="4086"/>
                </a:cubicBezTo>
                <a:lnTo>
                  <a:pt x="107622" y="4086"/>
                </a:lnTo>
                <a:cubicBezTo>
                  <a:pt x="107873" y="4086"/>
                  <a:pt x="108033" y="4040"/>
                  <a:pt x="108261" y="3995"/>
                </a:cubicBezTo>
                <a:cubicBezTo>
                  <a:pt x="108375" y="3972"/>
                  <a:pt x="108490" y="3972"/>
                  <a:pt x="108649" y="3972"/>
                </a:cubicBezTo>
                <a:cubicBezTo>
                  <a:pt x="108763" y="3972"/>
                  <a:pt x="108878" y="3972"/>
                  <a:pt x="108969" y="3972"/>
                </a:cubicBezTo>
                <a:cubicBezTo>
                  <a:pt x="109037" y="3995"/>
                  <a:pt x="109106" y="3995"/>
                  <a:pt x="109174" y="4018"/>
                </a:cubicBezTo>
                <a:cubicBezTo>
                  <a:pt x="109266" y="4040"/>
                  <a:pt x="109357" y="4086"/>
                  <a:pt x="109471" y="4086"/>
                </a:cubicBezTo>
                <a:lnTo>
                  <a:pt x="109631" y="4109"/>
                </a:lnTo>
                <a:cubicBezTo>
                  <a:pt x="110019" y="4132"/>
                  <a:pt x="110361" y="4155"/>
                  <a:pt x="110658" y="4337"/>
                </a:cubicBezTo>
                <a:lnTo>
                  <a:pt x="110704" y="4360"/>
                </a:lnTo>
                <a:cubicBezTo>
                  <a:pt x="110909" y="4474"/>
                  <a:pt x="111092" y="4588"/>
                  <a:pt x="111411" y="4588"/>
                </a:cubicBezTo>
                <a:lnTo>
                  <a:pt x="111502" y="4588"/>
                </a:lnTo>
                <a:cubicBezTo>
                  <a:pt x="111594" y="4565"/>
                  <a:pt x="111708" y="4543"/>
                  <a:pt x="111822" y="4520"/>
                </a:cubicBezTo>
                <a:cubicBezTo>
                  <a:pt x="111913" y="4497"/>
                  <a:pt x="112005" y="4474"/>
                  <a:pt x="112073" y="4474"/>
                </a:cubicBezTo>
                <a:lnTo>
                  <a:pt x="112096" y="4474"/>
                </a:lnTo>
                <a:lnTo>
                  <a:pt x="112096" y="4474"/>
                </a:lnTo>
                <a:lnTo>
                  <a:pt x="112119" y="4565"/>
                </a:lnTo>
                <a:cubicBezTo>
                  <a:pt x="112119" y="4657"/>
                  <a:pt x="112164" y="4771"/>
                  <a:pt x="112233" y="4908"/>
                </a:cubicBezTo>
                <a:cubicBezTo>
                  <a:pt x="112370" y="5113"/>
                  <a:pt x="112552" y="5182"/>
                  <a:pt x="112667" y="5250"/>
                </a:cubicBezTo>
                <a:cubicBezTo>
                  <a:pt x="112735" y="5273"/>
                  <a:pt x="112735" y="5273"/>
                  <a:pt x="112735" y="5296"/>
                </a:cubicBezTo>
                <a:cubicBezTo>
                  <a:pt x="112758" y="5319"/>
                  <a:pt x="112758" y="5364"/>
                  <a:pt x="112781" y="5410"/>
                </a:cubicBezTo>
                <a:cubicBezTo>
                  <a:pt x="112826" y="5547"/>
                  <a:pt x="112895" y="5729"/>
                  <a:pt x="113100" y="5889"/>
                </a:cubicBezTo>
                <a:cubicBezTo>
                  <a:pt x="113260" y="6026"/>
                  <a:pt x="113511" y="6072"/>
                  <a:pt x="113831" y="6072"/>
                </a:cubicBezTo>
                <a:cubicBezTo>
                  <a:pt x="113990" y="6072"/>
                  <a:pt x="114127" y="6072"/>
                  <a:pt x="114242" y="6072"/>
                </a:cubicBezTo>
                <a:lnTo>
                  <a:pt x="114310" y="6049"/>
                </a:lnTo>
                <a:cubicBezTo>
                  <a:pt x="114447" y="6049"/>
                  <a:pt x="114538" y="6026"/>
                  <a:pt x="114630" y="5981"/>
                </a:cubicBezTo>
                <a:cubicBezTo>
                  <a:pt x="114698" y="5981"/>
                  <a:pt x="114766" y="5958"/>
                  <a:pt x="114812" y="5958"/>
                </a:cubicBezTo>
                <a:lnTo>
                  <a:pt x="114812" y="5958"/>
                </a:lnTo>
                <a:cubicBezTo>
                  <a:pt x="114903" y="5958"/>
                  <a:pt x="115018" y="6026"/>
                  <a:pt x="115132" y="6072"/>
                </a:cubicBezTo>
                <a:cubicBezTo>
                  <a:pt x="115269" y="6140"/>
                  <a:pt x="115451" y="6209"/>
                  <a:pt x="115634" y="6254"/>
                </a:cubicBezTo>
                <a:cubicBezTo>
                  <a:pt x="115816" y="6277"/>
                  <a:pt x="115976" y="6300"/>
                  <a:pt x="116182" y="6300"/>
                </a:cubicBezTo>
                <a:cubicBezTo>
                  <a:pt x="116273" y="6300"/>
                  <a:pt x="116387" y="6300"/>
                  <a:pt x="116524" y="6277"/>
                </a:cubicBezTo>
                <a:cubicBezTo>
                  <a:pt x="116661" y="6254"/>
                  <a:pt x="116775" y="6254"/>
                  <a:pt x="116912" y="6254"/>
                </a:cubicBezTo>
                <a:cubicBezTo>
                  <a:pt x="117026" y="6254"/>
                  <a:pt x="117163" y="6232"/>
                  <a:pt x="117300" y="6232"/>
                </a:cubicBezTo>
                <a:cubicBezTo>
                  <a:pt x="117369" y="6209"/>
                  <a:pt x="117437" y="6209"/>
                  <a:pt x="117506" y="6186"/>
                </a:cubicBezTo>
                <a:lnTo>
                  <a:pt x="117620" y="6346"/>
                </a:lnTo>
                <a:lnTo>
                  <a:pt x="117848" y="6323"/>
                </a:lnTo>
                <a:cubicBezTo>
                  <a:pt x="118236" y="6254"/>
                  <a:pt x="118578" y="6117"/>
                  <a:pt x="118921" y="6003"/>
                </a:cubicBezTo>
                <a:cubicBezTo>
                  <a:pt x="119195" y="5912"/>
                  <a:pt x="119423" y="5821"/>
                  <a:pt x="119674" y="5752"/>
                </a:cubicBezTo>
                <a:cubicBezTo>
                  <a:pt x="119811" y="5729"/>
                  <a:pt x="119971" y="5707"/>
                  <a:pt x="120108" y="5684"/>
                </a:cubicBezTo>
                <a:cubicBezTo>
                  <a:pt x="120313" y="5638"/>
                  <a:pt x="120541" y="5615"/>
                  <a:pt x="120747" y="5547"/>
                </a:cubicBezTo>
                <a:cubicBezTo>
                  <a:pt x="120929" y="5478"/>
                  <a:pt x="121135" y="5478"/>
                  <a:pt x="121340" y="5456"/>
                </a:cubicBezTo>
                <a:cubicBezTo>
                  <a:pt x="121568" y="5433"/>
                  <a:pt x="121820" y="5433"/>
                  <a:pt x="122071" y="5341"/>
                </a:cubicBezTo>
                <a:cubicBezTo>
                  <a:pt x="122253" y="5296"/>
                  <a:pt x="122413" y="5227"/>
                  <a:pt x="122573" y="5182"/>
                </a:cubicBezTo>
                <a:cubicBezTo>
                  <a:pt x="122824" y="5068"/>
                  <a:pt x="123029" y="4976"/>
                  <a:pt x="123303" y="4976"/>
                </a:cubicBezTo>
                <a:cubicBezTo>
                  <a:pt x="123554" y="4953"/>
                  <a:pt x="123737" y="4885"/>
                  <a:pt x="123942" y="4839"/>
                </a:cubicBezTo>
                <a:cubicBezTo>
                  <a:pt x="124011" y="4816"/>
                  <a:pt x="124079" y="4794"/>
                  <a:pt x="124148" y="4771"/>
                </a:cubicBezTo>
                <a:cubicBezTo>
                  <a:pt x="124330" y="4725"/>
                  <a:pt x="124513" y="4702"/>
                  <a:pt x="124673" y="4679"/>
                </a:cubicBezTo>
                <a:lnTo>
                  <a:pt x="124673" y="22004"/>
                </a:lnTo>
                <a:cubicBezTo>
                  <a:pt x="124239" y="22141"/>
                  <a:pt x="123805" y="22301"/>
                  <a:pt x="123372" y="22483"/>
                </a:cubicBezTo>
                <a:cubicBezTo>
                  <a:pt x="122961" y="22643"/>
                  <a:pt x="122527" y="22689"/>
                  <a:pt x="122071" y="22734"/>
                </a:cubicBezTo>
                <a:cubicBezTo>
                  <a:pt x="121660" y="22780"/>
                  <a:pt x="121272" y="22803"/>
                  <a:pt x="120861" y="22917"/>
                </a:cubicBezTo>
                <a:cubicBezTo>
                  <a:pt x="120199" y="23122"/>
                  <a:pt x="119560" y="23373"/>
                  <a:pt x="118989" y="23716"/>
                </a:cubicBezTo>
                <a:cubicBezTo>
                  <a:pt x="118921" y="23761"/>
                  <a:pt x="118829" y="23807"/>
                  <a:pt x="118761" y="23830"/>
                </a:cubicBezTo>
                <a:cubicBezTo>
                  <a:pt x="118441" y="24012"/>
                  <a:pt x="118099" y="24195"/>
                  <a:pt x="117825" y="24515"/>
                </a:cubicBezTo>
                <a:cubicBezTo>
                  <a:pt x="117711" y="24446"/>
                  <a:pt x="117574" y="24378"/>
                  <a:pt x="117414" y="24378"/>
                </a:cubicBezTo>
                <a:cubicBezTo>
                  <a:pt x="117163" y="24378"/>
                  <a:pt x="116958" y="24537"/>
                  <a:pt x="116844" y="24652"/>
                </a:cubicBezTo>
                <a:lnTo>
                  <a:pt x="116821" y="24674"/>
                </a:lnTo>
                <a:cubicBezTo>
                  <a:pt x="116661" y="24811"/>
                  <a:pt x="116661" y="24811"/>
                  <a:pt x="116570" y="24834"/>
                </a:cubicBezTo>
                <a:lnTo>
                  <a:pt x="116410" y="24834"/>
                </a:lnTo>
                <a:cubicBezTo>
                  <a:pt x="116341" y="24834"/>
                  <a:pt x="116250" y="24834"/>
                  <a:pt x="116182" y="24834"/>
                </a:cubicBezTo>
                <a:cubicBezTo>
                  <a:pt x="116068" y="24834"/>
                  <a:pt x="115976" y="24834"/>
                  <a:pt x="115885" y="24811"/>
                </a:cubicBezTo>
                <a:cubicBezTo>
                  <a:pt x="115839" y="24811"/>
                  <a:pt x="115771" y="24766"/>
                  <a:pt x="115702" y="24743"/>
                </a:cubicBezTo>
                <a:cubicBezTo>
                  <a:pt x="115588" y="24697"/>
                  <a:pt x="115428" y="24629"/>
                  <a:pt x="115246" y="24629"/>
                </a:cubicBezTo>
                <a:lnTo>
                  <a:pt x="115223" y="24629"/>
                </a:lnTo>
                <a:cubicBezTo>
                  <a:pt x="115063" y="24629"/>
                  <a:pt x="114949" y="24652"/>
                  <a:pt x="114835" y="24674"/>
                </a:cubicBezTo>
                <a:cubicBezTo>
                  <a:pt x="114789" y="24697"/>
                  <a:pt x="114744" y="24720"/>
                  <a:pt x="114698" y="24720"/>
                </a:cubicBezTo>
                <a:cubicBezTo>
                  <a:pt x="114652" y="24720"/>
                  <a:pt x="114584" y="24743"/>
                  <a:pt x="114515" y="24743"/>
                </a:cubicBezTo>
                <a:cubicBezTo>
                  <a:pt x="114401" y="24743"/>
                  <a:pt x="114287" y="24720"/>
                  <a:pt x="114150" y="24720"/>
                </a:cubicBezTo>
                <a:cubicBezTo>
                  <a:pt x="114013" y="24697"/>
                  <a:pt x="113876" y="24697"/>
                  <a:pt x="113739" y="24697"/>
                </a:cubicBezTo>
                <a:cubicBezTo>
                  <a:pt x="113534" y="24697"/>
                  <a:pt x="113374" y="24720"/>
                  <a:pt x="113214" y="24766"/>
                </a:cubicBezTo>
                <a:cubicBezTo>
                  <a:pt x="113032" y="24811"/>
                  <a:pt x="112872" y="24903"/>
                  <a:pt x="112712" y="24994"/>
                </a:cubicBezTo>
                <a:cubicBezTo>
                  <a:pt x="112530" y="25085"/>
                  <a:pt x="112370" y="25154"/>
                  <a:pt x="112210" y="25199"/>
                </a:cubicBezTo>
                <a:cubicBezTo>
                  <a:pt x="112164" y="25199"/>
                  <a:pt x="112142" y="25199"/>
                  <a:pt x="112096" y="25199"/>
                </a:cubicBezTo>
                <a:cubicBezTo>
                  <a:pt x="111959" y="25199"/>
                  <a:pt x="111822" y="25177"/>
                  <a:pt x="111685" y="25154"/>
                </a:cubicBezTo>
                <a:cubicBezTo>
                  <a:pt x="111594" y="25131"/>
                  <a:pt x="111525" y="25131"/>
                  <a:pt x="111457" y="25108"/>
                </a:cubicBezTo>
                <a:cubicBezTo>
                  <a:pt x="111320" y="25085"/>
                  <a:pt x="111206" y="25062"/>
                  <a:pt x="111069" y="25040"/>
                </a:cubicBezTo>
                <a:cubicBezTo>
                  <a:pt x="110863" y="24971"/>
                  <a:pt x="110658" y="24925"/>
                  <a:pt x="110407" y="24925"/>
                </a:cubicBezTo>
                <a:cubicBezTo>
                  <a:pt x="110293" y="24925"/>
                  <a:pt x="110201" y="24925"/>
                  <a:pt x="110110" y="24948"/>
                </a:cubicBezTo>
                <a:cubicBezTo>
                  <a:pt x="109791" y="25017"/>
                  <a:pt x="109471" y="25131"/>
                  <a:pt x="109174" y="25245"/>
                </a:cubicBezTo>
                <a:cubicBezTo>
                  <a:pt x="109083" y="25291"/>
                  <a:pt x="108992" y="25336"/>
                  <a:pt x="108900" y="25359"/>
                </a:cubicBezTo>
                <a:lnTo>
                  <a:pt x="108855" y="25382"/>
                </a:lnTo>
                <a:cubicBezTo>
                  <a:pt x="108558" y="25473"/>
                  <a:pt x="108375" y="25542"/>
                  <a:pt x="108147" y="25542"/>
                </a:cubicBezTo>
                <a:cubicBezTo>
                  <a:pt x="108101" y="25542"/>
                  <a:pt x="108033" y="25542"/>
                  <a:pt x="107965" y="25519"/>
                </a:cubicBezTo>
                <a:cubicBezTo>
                  <a:pt x="107896" y="25519"/>
                  <a:pt x="107828" y="25519"/>
                  <a:pt x="107782" y="25519"/>
                </a:cubicBezTo>
                <a:cubicBezTo>
                  <a:pt x="107622" y="25519"/>
                  <a:pt x="107508" y="25542"/>
                  <a:pt x="107371" y="25565"/>
                </a:cubicBezTo>
                <a:lnTo>
                  <a:pt x="107303" y="25565"/>
                </a:lnTo>
                <a:cubicBezTo>
                  <a:pt x="107257" y="25587"/>
                  <a:pt x="107188" y="25587"/>
                  <a:pt x="107143" y="25587"/>
                </a:cubicBezTo>
                <a:cubicBezTo>
                  <a:pt x="106892" y="25587"/>
                  <a:pt x="106709" y="25496"/>
                  <a:pt x="106458" y="25405"/>
                </a:cubicBezTo>
                <a:cubicBezTo>
                  <a:pt x="106298" y="25336"/>
                  <a:pt x="106116" y="25268"/>
                  <a:pt x="105910" y="25199"/>
                </a:cubicBezTo>
                <a:cubicBezTo>
                  <a:pt x="105796" y="25177"/>
                  <a:pt x="105682" y="25108"/>
                  <a:pt x="105545" y="25062"/>
                </a:cubicBezTo>
                <a:cubicBezTo>
                  <a:pt x="105294" y="24925"/>
                  <a:pt x="105020" y="24811"/>
                  <a:pt x="104678" y="24811"/>
                </a:cubicBezTo>
                <a:lnTo>
                  <a:pt x="104678" y="24811"/>
                </a:lnTo>
                <a:cubicBezTo>
                  <a:pt x="104609" y="24811"/>
                  <a:pt x="104518" y="24811"/>
                  <a:pt x="104449" y="24811"/>
                </a:cubicBezTo>
                <a:cubicBezTo>
                  <a:pt x="104016" y="24903"/>
                  <a:pt x="103856" y="25245"/>
                  <a:pt x="103742" y="25450"/>
                </a:cubicBezTo>
                <a:cubicBezTo>
                  <a:pt x="103719" y="25542"/>
                  <a:pt x="103673" y="25610"/>
                  <a:pt x="103628" y="25656"/>
                </a:cubicBezTo>
                <a:cubicBezTo>
                  <a:pt x="103536" y="25816"/>
                  <a:pt x="103126" y="25816"/>
                  <a:pt x="102874" y="25816"/>
                </a:cubicBezTo>
                <a:cubicBezTo>
                  <a:pt x="102852" y="25816"/>
                  <a:pt x="102829" y="25816"/>
                  <a:pt x="102783" y="25816"/>
                </a:cubicBezTo>
                <a:cubicBezTo>
                  <a:pt x="102715" y="25793"/>
                  <a:pt x="102646" y="25793"/>
                  <a:pt x="102578" y="25793"/>
                </a:cubicBezTo>
                <a:cubicBezTo>
                  <a:pt x="102441" y="25793"/>
                  <a:pt x="102327" y="25816"/>
                  <a:pt x="102235" y="25884"/>
                </a:cubicBezTo>
                <a:cubicBezTo>
                  <a:pt x="102144" y="25930"/>
                  <a:pt x="102098" y="25998"/>
                  <a:pt x="102053" y="26044"/>
                </a:cubicBezTo>
                <a:cubicBezTo>
                  <a:pt x="102007" y="26044"/>
                  <a:pt x="101939" y="26044"/>
                  <a:pt x="101825" y="26044"/>
                </a:cubicBezTo>
                <a:cubicBezTo>
                  <a:pt x="101688" y="26044"/>
                  <a:pt x="101482" y="26044"/>
                  <a:pt x="101277" y="26021"/>
                </a:cubicBezTo>
                <a:cubicBezTo>
                  <a:pt x="101208" y="25998"/>
                  <a:pt x="101163" y="25975"/>
                  <a:pt x="101094" y="25953"/>
                </a:cubicBezTo>
                <a:cubicBezTo>
                  <a:pt x="101048" y="25930"/>
                  <a:pt x="100980" y="25907"/>
                  <a:pt x="100912" y="25884"/>
                </a:cubicBezTo>
                <a:cubicBezTo>
                  <a:pt x="100797" y="25838"/>
                  <a:pt x="100683" y="25838"/>
                  <a:pt x="100592" y="25838"/>
                </a:cubicBezTo>
                <a:lnTo>
                  <a:pt x="100569" y="25838"/>
                </a:lnTo>
                <a:cubicBezTo>
                  <a:pt x="100523" y="25770"/>
                  <a:pt x="100501" y="25724"/>
                  <a:pt x="100432" y="25679"/>
                </a:cubicBezTo>
                <a:cubicBezTo>
                  <a:pt x="100272" y="25565"/>
                  <a:pt x="100044" y="25542"/>
                  <a:pt x="99816" y="25519"/>
                </a:cubicBezTo>
                <a:lnTo>
                  <a:pt x="99770" y="25519"/>
                </a:lnTo>
                <a:cubicBezTo>
                  <a:pt x="99725" y="25519"/>
                  <a:pt x="99656" y="25496"/>
                  <a:pt x="99588" y="25496"/>
                </a:cubicBezTo>
                <a:cubicBezTo>
                  <a:pt x="99291" y="25473"/>
                  <a:pt x="98857" y="25428"/>
                  <a:pt x="98652" y="25291"/>
                </a:cubicBezTo>
                <a:lnTo>
                  <a:pt x="98629" y="25268"/>
                </a:lnTo>
                <a:cubicBezTo>
                  <a:pt x="98583" y="25222"/>
                  <a:pt x="98538" y="25154"/>
                  <a:pt x="98446" y="25085"/>
                </a:cubicBezTo>
                <a:cubicBezTo>
                  <a:pt x="98150" y="24880"/>
                  <a:pt x="97488" y="24811"/>
                  <a:pt x="97145" y="24811"/>
                </a:cubicBezTo>
                <a:cubicBezTo>
                  <a:pt x="97031" y="24811"/>
                  <a:pt x="96940" y="24811"/>
                  <a:pt x="96871" y="24811"/>
                </a:cubicBezTo>
                <a:cubicBezTo>
                  <a:pt x="96757" y="24834"/>
                  <a:pt x="96666" y="24880"/>
                  <a:pt x="96620" y="24903"/>
                </a:cubicBezTo>
                <a:lnTo>
                  <a:pt x="96552" y="24925"/>
                </a:lnTo>
                <a:lnTo>
                  <a:pt x="96483" y="24948"/>
                </a:lnTo>
                <a:lnTo>
                  <a:pt x="96461" y="24948"/>
                </a:lnTo>
                <a:lnTo>
                  <a:pt x="96438" y="24948"/>
                </a:lnTo>
                <a:cubicBezTo>
                  <a:pt x="96324" y="24948"/>
                  <a:pt x="96210" y="24948"/>
                  <a:pt x="96073" y="24994"/>
                </a:cubicBezTo>
                <a:cubicBezTo>
                  <a:pt x="95844" y="25085"/>
                  <a:pt x="95137" y="25428"/>
                  <a:pt x="94817" y="25907"/>
                </a:cubicBezTo>
                <a:lnTo>
                  <a:pt x="94772" y="25975"/>
                </a:lnTo>
                <a:cubicBezTo>
                  <a:pt x="94703" y="25998"/>
                  <a:pt x="94589" y="25998"/>
                  <a:pt x="94498" y="25998"/>
                </a:cubicBezTo>
                <a:lnTo>
                  <a:pt x="94406" y="26021"/>
                </a:lnTo>
                <a:lnTo>
                  <a:pt x="94383" y="26021"/>
                </a:lnTo>
                <a:cubicBezTo>
                  <a:pt x="94292" y="26021"/>
                  <a:pt x="94155" y="25998"/>
                  <a:pt x="94041" y="25998"/>
                </a:cubicBezTo>
                <a:cubicBezTo>
                  <a:pt x="93904" y="25975"/>
                  <a:pt x="93744" y="25975"/>
                  <a:pt x="93585" y="25975"/>
                </a:cubicBezTo>
                <a:cubicBezTo>
                  <a:pt x="93311" y="25975"/>
                  <a:pt x="93082" y="26021"/>
                  <a:pt x="92900" y="26090"/>
                </a:cubicBezTo>
                <a:cubicBezTo>
                  <a:pt x="92603" y="26249"/>
                  <a:pt x="92238" y="26546"/>
                  <a:pt x="92078" y="26911"/>
                </a:cubicBezTo>
                <a:cubicBezTo>
                  <a:pt x="91713" y="26957"/>
                  <a:pt x="91348" y="27003"/>
                  <a:pt x="91005" y="27003"/>
                </a:cubicBezTo>
                <a:lnTo>
                  <a:pt x="90914" y="27003"/>
                </a:lnTo>
                <a:cubicBezTo>
                  <a:pt x="90709" y="27003"/>
                  <a:pt x="90526" y="27003"/>
                  <a:pt x="90298" y="27117"/>
                </a:cubicBezTo>
                <a:lnTo>
                  <a:pt x="90229" y="27140"/>
                </a:lnTo>
                <a:cubicBezTo>
                  <a:pt x="90138" y="27185"/>
                  <a:pt x="90115" y="27185"/>
                  <a:pt x="90092" y="27185"/>
                </a:cubicBezTo>
                <a:lnTo>
                  <a:pt x="90047" y="27185"/>
                </a:lnTo>
                <a:cubicBezTo>
                  <a:pt x="89955" y="27185"/>
                  <a:pt x="89887" y="27140"/>
                  <a:pt x="89773" y="27048"/>
                </a:cubicBezTo>
                <a:cubicBezTo>
                  <a:pt x="89659" y="26980"/>
                  <a:pt x="89545" y="26888"/>
                  <a:pt x="89385" y="26820"/>
                </a:cubicBezTo>
                <a:lnTo>
                  <a:pt x="89339" y="26820"/>
                </a:lnTo>
                <a:cubicBezTo>
                  <a:pt x="89088" y="26729"/>
                  <a:pt x="88791" y="26615"/>
                  <a:pt x="88540" y="26592"/>
                </a:cubicBezTo>
                <a:cubicBezTo>
                  <a:pt x="88495" y="26592"/>
                  <a:pt x="88449" y="26592"/>
                  <a:pt x="88403" y="26592"/>
                </a:cubicBezTo>
                <a:cubicBezTo>
                  <a:pt x="88335" y="26592"/>
                  <a:pt x="88289" y="26592"/>
                  <a:pt x="88221" y="26592"/>
                </a:cubicBezTo>
                <a:cubicBezTo>
                  <a:pt x="88175" y="26592"/>
                  <a:pt x="88129" y="26592"/>
                  <a:pt x="88084" y="26592"/>
                </a:cubicBezTo>
                <a:lnTo>
                  <a:pt x="88038" y="26592"/>
                </a:lnTo>
                <a:cubicBezTo>
                  <a:pt x="87833" y="26523"/>
                  <a:pt x="87536" y="26341"/>
                  <a:pt x="87376" y="26181"/>
                </a:cubicBezTo>
                <a:cubicBezTo>
                  <a:pt x="87285" y="26112"/>
                  <a:pt x="87171" y="26044"/>
                  <a:pt x="87079" y="25975"/>
                </a:cubicBezTo>
                <a:cubicBezTo>
                  <a:pt x="86988" y="25930"/>
                  <a:pt x="86920" y="25861"/>
                  <a:pt x="86851" y="25816"/>
                </a:cubicBezTo>
                <a:lnTo>
                  <a:pt x="86851" y="25816"/>
                </a:lnTo>
                <a:cubicBezTo>
                  <a:pt x="86828" y="25747"/>
                  <a:pt x="86805" y="25610"/>
                  <a:pt x="86669" y="25496"/>
                </a:cubicBezTo>
                <a:cubicBezTo>
                  <a:pt x="86532" y="25359"/>
                  <a:pt x="86280" y="25336"/>
                  <a:pt x="85915" y="25291"/>
                </a:cubicBezTo>
                <a:lnTo>
                  <a:pt x="85870" y="25291"/>
                </a:lnTo>
                <a:lnTo>
                  <a:pt x="85847" y="25291"/>
                </a:lnTo>
                <a:lnTo>
                  <a:pt x="85801" y="25291"/>
                </a:lnTo>
                <a:cubicBezTo>
                  <a:pt x="85847" y="24652"/>
                  <a:pt x="85048" y="24469"/>
                  <a:pt x="84660" y="24378"/>
                </a:cubicBezTo>
                <a:lnTo>
                  <a:pt x="84637" y="24355"/>
                </a:lnTo>
                <a:cubicBezTo>
                  <a:pt x="84477" y="24332"/>
                  <a:pt x="84318" y="24309"/>
                  <a:pt x="84181" y="24309"/>
                </a:cubicBezTo>
                <a:cubicBezTo>
                  <a:pt x="83564" y="24309"/>
                  <a:pt x="83108" y="24583"/>
                  <a:pt x="82674" y="24834"/>
                </a:cubicBezTo>
                <a:cubicBezTo>
                  <a:pt x="82491" y="24948"/>
                  <a:pt x="82309" y="25062"/>
                  <a:pt x="82103" y="25154"/>
                </a:cubicBezTo>
                <a:cubicBezTo>
                  <a:pt x="81784" y="25291"/>
                  <a:pt x="81487" y="25519"/>
                  <a:pt x="81213" y="25724"/>
                </a:cubicBezTo>
                <a:cubicBezTo>
                  <a:pt x="80917" y="25930"/>
                  <a:pt x="80643" y="26135"/>
                  <a:pt x="80346" y="26249"/>
                </a:cubicBezTo>
                <a:cubicBezTo>
                  <a:pt x="80209" y="26295"/>
                  <a:pt x="80072" y="26341"/>
                  <a:pt x="79912" y="26386"/>
                </a:cubicBezTo>
                <a:cubicBezTo>
                  <a:pt x="79479" y="26500"/>
                  <a:pt x="78976" y="26637"/>
                  <a:pt x="78634" y="27003"/>
                </a:cubicBezTo>
                <a:lnTo>
                  <a:pt x="78543" y="27094"/>
                </a:lnTo>
                <a:cubicBezTo>
                  <a:pt x="78451" y="27185"/>
                  <a:pt x="78451" y="27185"/>
                  <a:pt x="78360" y="27185"/>
                </a:cubicBezTo>
                <a:lnTo>
                  <a:pt x="78292" y="27208"/>
                </a:lnTo>
                <a:cubicBezTo>
                  <a:pt x="78155" y="27208"/>
                  <a:pt x="77995" y="27162"/>
                  <a:pt x="77789" y="27117"/>
                </a:cubicBezTo>
                <a:cubicBezTo>
                  <a:pt x="77561" y="27025"/>
                  <a:pt x="77379" y="27025"/>
                  <a:pt x="77242" y="27025"/>
                </a:cubicBezTo>
                <a:cubicBezTo>
                  <a:pt x="77173" y="27025"/>
                  <a:pt x="77105" y="27025"/>
                  <a:pt x="77036" y="27025"/>
                </a:cubicBezTo>
                <a:cubicBezTo>
                  <a:pt x="76968" y="27025"/>
                  <a:pt x="76922" y="27025"/>
                  <a:pt x="76854" y="27025"/>
                </a:cubicBezTo>
                <a:cubicBezTo>
                  <a:pt x="76808" y="27025"/>
                  <a:pt x="76762" y="27025"/>
                  <a:pt x="76717" y="27025"/>
                </a:cubicBezTo>
                <a:cubicBezTo>
                  <a:pt x="76648" y="27025"/>
                  <a:pt x="76603" y="27025"/>
                  <a:pt x="76534" y="27003"/>
                </a:cubicBezTo>
                <a:cubicBezTo>
                  <a:pt x="76443" y="27003"/>
                  <a:pt x="76351" y="26980"/>
                  <a:pt x="76237" y="26980"/>
                </a:cubicBezTo>
                <a:cubicBezTo>
                  <a:pt x="76146" y="26980"/>
                  <a:pt x="76055" y="27003"/>
                  <a:pt x="75986" y="27003"/>
                </a:cubicBezTo>
                <a:cubicBezTo>
                  <a:pt x="75598" y="27094"/>
                  <a:pt x="75187" y="27391"/>
                  <a:pt x="75050" y="27528"/>
                </a:cubicBezTo>
                <a:cubicBezTo>
                  <a:pt x="75005" y="27550"/>
                  <a:pt x="74982" y="27573"/>
                  <a:pt x="74936" y="27619"/>
                </a:cubicBezTo>
                <a:lnTo>
                  <a:pt x="74868" y="27687"/>
                </a:lnTo>
                <a:lnTo>
                  <a:pt x="74845" y="27687"/>
                </a:lnTo>
                <a:cubicBezTo>
                  <a:pt x="74822" y="27687"/>
                  <a:pt x="74754" y="27665"/>
                  <a:pt x="74708" y="27642"/>
                </a:cubicBezTo>
                <a:cubicBezTo>
                  <a:pt x="74617" y="27619"/>
                  <a:pt x="74503" y="27573"/>
                  <a:pt x="74366" y="27573"/>
                </a:cubicBezTo>
                <a:lnTo>
                  <a:pt x="74297" y="27573"/>
                </a:lnTo>
                <a:cubicBezTo>
                  <a:pt x="74069" y="27596"/>
                  <a:pt x="73841" y="27687"/>
                  <a:pt x="73612" y="27779"/>
                </a:cubicBezTo>
                <a:cubicBezTo>
                  <a:pt x="73498" y="27847"/>
                  <a:pt x="73384" y="27893"/>
                  <a:pt x="73270" y="27916"/>
                </a:cubicBezTo>
                <a:cubicBezTo>
                  <a:pt x="73224" y="27938"/>
                  <a:pt x="73202" y="27938"/>
                  <a:pt x="73179" y="27938"/>
                </a:cubicBezTo>
                <a:moveTo>
                  <a:pt x="74366" y="27938"/>
                </a:moveTo>
                <a:lnTo>
                  <a:pt x="74366" y="27938"/>
                </a:lnTo>
                <a:lnTo>
                  <a:pt x="74366" y="27938"/>
                </a:lnTo>
                <a:lnTo>
                  <a:pt x="74366" y="27938"/>
                </a:lnTo>
                <a:lnTo>
                  <a:pt x="74366" y="27938"/>
                </a:lnTo>
                <a:close/>
                <a:moveTo>
                  <a:pt x="78292" y="27550"/>
                </a:moveTo>
                <a:cubicBezTo>
                  <a:pt x="78086" y="27550"/>
                  <a:pt x="77881" y="27505"/>
                  <a:pt x="77675" y="27459"/>
                </a:cubicBezTo>
                <a:cubicBezTo>
                  <a:pt x="77881" y="27505"/>
                  <a:pt x="78086" y="27550"/>
                  <a:pt x="78292" y="27550"/>
                </a:cubicBezTo>
                <a:cubicBezTo>
                  <a:pt x="78314" y="27550"/>
                  <a:pt x="78360" y="27550"/>
                  <a:pt x="78383" y="27550"/>
                </a:cubicBezTo>
                <a:cubicBezTo>
                  <a:pt x="78360" y="27550"/>
                  <a:pt x="78314" y="27550"/>
                  <a:pt x="78292" y="27550"/>
                </a:cubicBezTo>
                <a:moveTo>
                  <a:pt x="90184" y="27550"/>
                </a:moveTo>
                <a:lnTo>
                  <a:pt x="90184" y="27550"/>
                </a:lnTo>
                <a:lnTo>
                  <a:pt x="90184" y="27550"/>
                </a:lnTo>
                <a:close/>
                <a:moveTo>
                  <a:pt x="90184" y="27550"/>
                </a:moveTo>
                <a:lnTo>
                  <a:pt x="90184" y="27550"/>
                </a:lnTo>
                <a:lnTo>
                  <a:pt x="90184" y="27550"/>
                </a:lnTo>
                <a:close/>
                <a:moveTo>
                  <a:pt x="90184" y="27550"/>
                </a:moveTo>
                <a:cubicBezTo>
                  <a:pt x="90184" y="27550"/>
                  <a:pt x="90184" y="27550"/>
                  <a:pt x="90184" y="27550"/>
                </a:cubicBezTo>
                <a:cubicBezTo>
                  <a:pt x="90184" y="27550"/>
                  <a:pt x="90184" y="27550"/>
                  <a:pt x="90184" y="27550"/>
                </a:cubicBezTo>
                <a:close/>
                <a:moveTo>
                  <a:pt x="90184" y="27550"/>
                </a:moveTo>
                <a:cubicBezTo>
                  <a:pt x="90184" y="27550"/>
                  <a:pt x="90184" y="27550"/>
                  <a:pt x="90184" y="27550"/>
                </a:cubicBezTo>
                <a:cubicBezTo>
                  <a:pt x="90184" y="27550"/>
                  <a:pt x="90184" y="27550"/>
                  <a:pt x="90184" y="27550"/>
                </a:cubicBezTo>
                <a:close/>
                <a:moveTo>
                  <a:pt x="90184" y="27550"/>
                </a:moveTo>
                <a:cubicBezTo>
                  <a:pt x="90206" y="27550"/>
                  <a:pt x="90229" y="27528"/>
                  <a:pt x="90229" y="27528"/>
                </a:cubicBezTo>
                <a:cubicBezTo>
                  <a:pt x="90229" y="27528"/>
                  <a:pt x="90206" y="27550"/>
                  <a:pt x="90184" y="27550"/>
                </a:cubicBezTo>
                <a:close/>
                <a:moveTo>
                  <a:pt x="90229" y="27528"/>
                </a:moveTo>
                <a:cubicBezTo>
                  <a:pt x="90229" y="27528"/>
                  <a:pt x="90229" y="27528"/>
                  <a:pt x="90252" y="27528"/>
                </a:cubicBezTo>
                <a:cubicBezTo>
                  <a:pt x="90229" y="27528"/>
                  <a:pt x="90229" y="27528"/>
                  <a:pt x="90229" y="27528"/>
                </a:cubicBezTo>
                <a:close/>
                <a:moveTo>
                  <a:pt x="90252" y="27528"/>
                </a:moveTo>
                <a:cubicBezTo>
                  <a:pt x="90252" y="27528"/>
                  <a:pt x="90252" y="27528"/>
                  <a:pt x="90252" y="27528"/>
                </a:cubicBezTo>
                <a:cubicBezTo>
                  <a:pt x="90252" y="27528"/>
                  <a:pt x="90252" y="27528"/>
                  <a:pt x="90252" y="27528"/>
                </a:cubicBezTo>
                <a:close/>
                <a:moveTo>
                  <a:pt x="70873" y="27528"/>
                </a:moveTo>
                <a:cubicBezTo>
                  <a:pt x="70508" y="27117"/>
                  <a:pt x="70257" y="26523"/>
                  <a:pt x="69709" y="26318"/>
                </a:cubicBezTo>
                <a:cubicBezTo>
                  <a:pt x="70257" y="26523"/>
                  <a:pt x="70508" y="27117"/>
                  <a:pt x="70873" y="27528"/>
                </a:cubicBezTo>
                <a:close/>
                <a:moveTo>
                  <a:pt x="90252" y="27528"/>
                </a:moveTo>
                <a:lnTo>
                  <a:pt x="90252" y="27528"/>
                </a:lnTo>
                <a:lnTo>
                  <a:pt x="90252" y="27528"/>
                </a:lnTo>
                <a:close/>
                <a:moveTo>
                  <a:pt x="90435" y="27459"/>
                </a:moveTo>
                <a:cubicBezTo>
                  <a:pt x="90572" y="27391"/>
                  <a:pt x="90686" y="27368"/>
                  <a:pt x="90800" y="27345"/>
                </a:cubicBezTo>
                <a:cubicBezTo>
                  <a:pt x="90686" y="27368"/>
                  <a:pt x="90572" y="27391"/>
                  <a:pt x="90435" y="27459"/>
                </a:cubicBezTo>
                <a:close/>
                <a:moveTo>
                  <a:pt x="77675" y="27459"/>
                </a:moveTo>
                <a:cubicBezTo>
                  <a:pt x="77584" y="27413"/>
                  <a:pt x="77516" y="27413"/>
                  <a:pt x="77424" y="27391"/>
                </a:cubicBezTo>
                <a:cubicBezTo>
                  <a:pt x="77516" y="27413"/>
                  <a:pt x="77584" y="27413"/>
                  <a:pt x="77675" y="27459"/>
                </a:cubicBezTo>
                <a:close/>
                <a:moveTo>
                  <a:pt x="76694" y="27391"/>
                </a:moveTo>
                <a:cubicBezTo>
                  <a:pt x="76534" y="27391"/>
                  <a:pt x="76397" y="27345"/>
                  <a:pt x="76237" y="27345"/>
                </a:cubicBezTo>
                <a:cubicBezTo>
                  <a:pt x="76192" y="27345"/>
                  <a:pt x="76146" y="27345"/>
                  <a:pt x="76100" y="27345"/>
                </a:cubicBezTo>
                <a:cubicBezTo>
                  <a:pt x="76146" y="27345"/>
                  <a:pt x="76192" y="27345"/>
                  <a:pt x="76237" y="27345"/>
                </a:cubicBezTo>
                <a:cubicBezTo>
                  <a:pt x="76397" y="27345"/>
                  <a:pt x="76534" y="27391"/>
                  <a:pt x="76694" y="27391"/>
                </a:cubicBezTo>
                <a:moveTo>
                  <a:pt x="76100" y="27345"/>
                </a:moveTo>
                <a:cubicBezTo>
                  <a:pt x="76100" y="27345"/>
                  <a:pt x="76100" y="27345"/>
                  <a:pt x="76100" y="27345"/>
                </a:cubicBezTo>
                <a:cubicBezTo>
                  <a:pt x="76100" y="27345"/>
                  <a:pt x="76100" y="27345"/>
                  <a:pt x="76100" y="27345"/>
                </a:cubicBezTo>
                <a:close/>
                <a:moveTo>
                  <a:pt x="88175" y="26957"/>
                </a:moveTo>
                <a:cubicBezTo>
                  <a:pt x="88243" y="26957"/>
                  <a:pt x="88335" y="26934"/>
                  <a:pt x="88403" y="26934"/>
                </a:cubicBezTo>
                <a:lnTo>
                  <a:pt x="88403" y="26934"/>
                </a:lnTo>
                <a:lnTo>
                  <a:pt x="88403" y="26934"/>
                </a:lnTo>
                <a:cubicBezTo>
                  <a:pt x="88358" y="26934"/>
                  <a:pt x="88312" y="26957"/>
                  <a:pt x="88243" y="26957"/>
                </a:cubicBezTo>
                <a:cubicBezTo>
                  <a:pt x="88221" y="26957"/>
                  <a:pt x="88198" y="26957"/>
                  <a:pt x="88175" y="26957"/>
                </a:cubicBezTo>
                <a:close/>
                <a:moveTo>
                  <a:pt x="54827" y="26592"/>
                </a:moveTo>
                <a:cubicBezTo>
                  <a:pt x="54873" y="26592"/>
                  <a:pt x="54896" y="26569"/>
                  <a:pt x="54941" y="26569"/>
                </a:cubicBezTo>
                <a:cubicBezTo>
                  <a:pt x="54896" y="26569"/>
                  <a:pt x="54873" y="26592"/>
                  <a:pt x="54827" y="26592"/>
                </a:cubicBezTo>
                <a:close/>
                <a:moveTo>
                  <a:pt x="45857" y="26569"/>
                </a:moveTo>
                <a:cubicBezTo>
                  <a:pt x="45560" y="26569"/>
                  <a:pt x="45309" y="26478"/>
                  <a:pt x="45012" y="26386"/>
                </a:cubicBezTo>
                <a:cubicBezTo>
                  <a:pt x="45309" y="26478"/>
                  <a:pt x="45560" y="26569"/>
                  <a:pt x="45857" y="26569"/>
                </a:cubicBezTo>
                <a:lnTo>
                  <a:pt x="45948" y="26569"/>
                </a:lnTo>
                <a:cubicBezTo>
                  <a:pt x="45925" y="26569"/>
                  <a:pt x="45880" y="26569"/>
                  <a:pt x="45857" y="26569"/>
                </a:cubicBezTo>
                <a:moveTo>
                  <a:pt x="52157" y="26546"/>
                </a:moveTo>
                <a:cubicBezTo>
                  <a:pt x="51769" y="26478"/>
                  <a:pt x="51403" y="26272"/>
                  <a:pt x="51015" y="26272"/>
                </a:cubicBezTo>
                <a:cubicBezTo>
                  <a:pt x="50856" y="26249"/>
                  <a:pt x="50741" y="26204"/>
                  <a:pt x="50627" y="26181"/>
                </a:cubicBezTo>
                <a:cubicBezTo>
                  <a:pt x="50741" y="26204"/>
                  <a:pt x="50856" y="26249"/>
                  <a:pt x="51015" y="26272"/>
                </a:cubicBezTo>
                <a:cubicBezTo>
                  <a:pt x="51403" y="26272"/>
                  <a:pt x="51769" y="26478"/>
                  <a:pt x="52157" y="26546"/>
                </a:cubicBezTo>
                <a:close/>
                <a:moveTo>
                  <a:pt x="101825" y="26409"/>
                </a:moveTo>
                <a:cubicBezTo>
                  <a:pt x="101619" y="26409"/>
                  <a:pt x="101391" y="26386"/>
                  <a:pt x="101231" y="26363"/>
                </a:cubicBezTo>
                <a:cubicBezTo>
                  <a:pt x="101391" y="26386"/>
                  <a:pt x="101619" y="26409"/>
                  <a:pt x="101825" y="26409"/>
                </a:cubicBezTo>
                <a:cubicBezTo>
                  <a:pt x="101984" y="26409"/>
                  <a:pt x="102121" y="26409"/>
                  <a:pt x="102213" y="26363"/>
                </a:cubicBezTo>
                <a:cubicBezTo>
                  <a:pt x="102121" y="26409"/>
                  <a:pt x="101984" y="26409"/>
                  <a:pt x="101825" y="26409"/>
                </a:cubicBezTo>
                <a:close/>
                <a:moveTo>
                  <a:pt x="94383" y="26363"/>
                </a:moveTo>
                <a:lnTo>
                  <a:pt x="94406" y="26363"/>
                </a:lnTo>
                <a:cubicBezTo>
                  <a:pt x="94406" y="26363"/>
                  <a:pt x="94406" y="26363"/>
                  <a:pt x="94383" y="26363"/>
                </a:cubicBezTo>
                <a:close/>
                <a:moveTo>
                  <a:pt x="48938" y="26363"/>
                </a:moveTo>
                <a:cubicBezTo>
                  <a:pt x="48915" y="26363"/>
                  <a:pt x="48893" y="26363"/>
                  <a:pt x="48870" y="26363"/>
                </a:cubicBezTo>
                <a:cubicBezTo>
                  <a:pt x="48893" y="26363"/>
                  <a:pt x="48915" y="26363"/>
                  <a:pt x="48938" y="26363"/>
                </a:cubicBezTo>
                <a:lnTo>
                  <a:pt x="48938" y="26363"/>
                </a:lnTo>
                <a:cubicBezTo>
                  <a:pt x="48938" y="26363"/>
                  <a:pt x="48938" y="26363"/>
                  <a:pt x="48938" y="26363"/>
                </a:cubicBezTo>
                <a:close/>
                <a:moveTo>
                  <a:pt x="93242" y="26363"/>
                </a:moveTo>
                <a:cubicBezTo>
                  <a:pt x="93356" y="26341"/>
                  <a:pt x="93470" y="26341"/>
                  <a:pt x="93585" y="26341"/>
                </a:cubicBezTo>
                <a:cubicBezTo>
                  <a:pt x="93676" y="26341"/>
                  <a:pt x="93744" y="26341"/>
                  <a:pt x="93836" y="26341"/>
                </a:cubicBezTo>
                <a:cubicBezTo>
                  <a:pt x="93744" y="26341"/>
                  <a:pt x="93676" y="26341"/>
                  <a:pt x="93585" y="26341"/>
                </a:cubicBezTo>
                <a:cubicBezTo>
                  <a:pt x="93470" y="26341"/>
                  <a:pt x="93356" y="26341"/>
                  <a:pt x="93242" y="26363"/>
                </a:cubicBezTo>
                <a:close/>
                <a:moveTo>
                  <a:pt x="47957" y="26318"/>
                </a:moveTo>
                <a:cubicBezTo>
                  <a:pt x="48048" y="26295"/>
                  <a:pt x="48117" y="26295"/>
                  <a:pt x="48208" y="26295"/>
                </a:cubicBezTo>
                <a:cubicBezTo>
                  <a:pt x="48299" y="26295"/>
                  <a:pt x="48368" y="26295"/>
                  <a:pt x="48459" y="26318"/>
                </a:cubicBezTo>
                <a:cubicBezTo>
                  <a:pt x="48368" y="26295"/>
                  <a:pt x="48299" y="26295"/>
                  <a:pt x="48208" y="26295"/>
                </a:cubicBezTo>
                <a:cubicBezTo>
                  <a:pt x="48117" y="26295"/>
                  <a:pt x="48048" y="26295"/>
                  <a:pt x="47957" y="26318"/>
                </a:cubicBezTo>
                <a:close/>
                <a:moveTo>
                  <a:pt x="50034" y="26295"/>
                </a:moveTo>
                <a:cubicBezTo>
                  <a:pt x="50102" y="26272"/>
                  <a:pt x="50194" y="26249"/>
                  <a:pt x="50308" y="26227"/>
                </a:cubicBezTo>
                <a:cubicBezTo>
                  <a:pt x="50194" y="26249"/>
                  <a:pt x="50102" y="26272"/>
                  <a:pt x="50034" y="26295"/>
                </a:cubicBezTo>
                <a:close/>
                <a:moveTo>
                  <a:pt x="23830" y="26272"/>
                </a:moveTo>
                <a:cubicBezTo>
                  <a:pt x="23808" y="26272"/>
                  <a:pt x="23785" y="26272"/>
                  <a:pt x="23739" y="26272"/>
                </a:cubicBezTo>
                <a:lnTo>
                  <a:pt x="23830" y="26272"/>
                </a:lnTo>
                <a:cubicBezTo>
                  <a:pt x="24264" y="26272"/>
                  <a:pt x="24607" y="26021"/>
                  <a:pt x="24858" y="25679"/>
                </a:cubicBezTo>
                <a:cubicBezTo>
                  <a:pt x="24607" y="26021"/>
                  <a:pt x="24264" y="26272"/>
                  <a:pt x="23830" y="26272"/>
                </a:cubicBezTo>
                <a:close/>
                <a:moveTo>
                  <a:pt x="42684" y="26204"/>
                </a:moveTo>
                <a:cubicBezTo>
                  <a:pt x="42661" y="26204"/>
                  <a:pt x="42616" y="26181"/>
                  <a:pt x="42593" y="26181"/>
                </a:cubicBezTo>
                <a:cubicBezTo>
                  <a:pt x="42616" y="26181"/>
                  <a:pt x="42661" y="26204"/>
                  <a:pt x="42684" y="26204"/>
                </a:cubicBezTo>
                <a:cubicBezTo>
                  <a:pt x="42798" y="26204"/>
                  <a:pt x="42912" y="26181"/>
                  <a:pt x="43004" y="26181"/>
                </a:cubicBezTo>
                <a:cubicBezTo>
                  <a:pt x="43004" y="26181"/>
                  <a:pt x="42981" y="26181"/>
                  <a:pt x="42958" y="26181"/>
                </a:cubicBezTo>
                <a:cubicBezTo>
                  <a:pt x="42867" y="26181"/>
                  <a:pt x="42775" y="26204"/>
                  <a:pt x="42684" y="26204"/>
                </a:cubicBezTo>
                <a:moveTo>
                  <a:pt x="102418" y="26181"/>
                </a:moveTo>
                <a:cubicBezTo>
                  <a:pt x="102464" y="26158"/>
                  <a:pt x="102532" y="26158"/>
                  <a:pt x="102578" y="26158"/>
                </a:cubicBezTo>
                <a:cubicBezTo>
                  <a:pt x="102692" y="26158"/>
                  <a:pt x="102806" y="26181"/>
                  <a:pt x="102874" y="26181"/>
                </a:cubicBezTo>
                <a:lnTo>
                  <a:pt x="102897" y="26181"/>
                </a:lnTo>
                <a:cubicBezTo>
                  <a:pt x="102897" y="26181"/>
                  <a:pt x="102874" y="26181"/>
                  <a:pt x="102874" y="26181"/>
                </a:cubicBezTo>
                <a:cubicBezTo>
                  <a:pt x="102829" y="26181"/>
                  <a:pt x="102783" y="26158"/>
                  <a:pt x="102738" y="26158"/>
                </a:cubicBezTo>
                <a:cubicBezTo>
                  <a:pt x="102692" y="26158"/>
                  <a:pt x="102646" y="26158"/>
                  <a:pt x="102578" y="26158"/>
                </a:cubicBezTo>
                <a:cubicBezTo>
                  <a:pt x="102532" y="26158"/>
                  <a:pt x="102464" y="26158"/>
                  <a:pt x="102418" y="26181"/>
                </a:cubicBezTo>
                <a:moveTo>
                  <a:pt x="107348" y="25930"/>
                </a:moveTo>
                <a:cubicBezTo>
                  <a:pt x="107508" y="25907"/>
                  <a:pt x="107645" y="25884"/>
                  <a:pt x="107782" y="25884"/>
                </a:cubicBezTo>
                <a:cubicBezTo>
                  <a:pt x="107828" y="25884"/>
                  <a:pt x="107873" y="25884"/>
                  <a:pt x="107919" y="25884"/>
                </a:cubicBezTo>
                <a:cubicBezTo>
                  <a:pt x="107873" y="25884"/>
                  <a:pt x="107828" y="25884"/>
                  <a:pt x="107782" y="25884"/>
                </a:cubicBezTo>
                <a:cubicBezTo>
                  <a:pt x="107645" y="25884"/>
                  <a:pt x="107508" y="25907"/>
                  <a:pt x="107348" y="25930"/>
                </a:cubicBezTo>
                <a:close/>
                <a:moveTo>
                  <a:pt x="58890" y="25884"/>
                </a:moveTo>
                <a:cubicBezTo>
                  <a:pt x="58685" y="25884"/>
                  <a:pt x="58479" y="25861"/>
                  <a:pt x="58274" y="25861"/>
                </a:cubicBezTo>
                <a:cubicBezTo>
                  <a:pt x="58183" y="25861"/>
                  <a:pt x="58114" y="25861"/>
                  <a:pt x="58046" y="25861"/>
                </a:cubicBezTo>
                <a:cubicBezTo>
                  <a:pt x="58114" y="25861"/>
                  <a:pt x="58183" y="25861"/>
                  <a:pt x="58274" y="25861"/>
                </a:cubicBezTo>
                <a:cubicBezTo>
                  <a:pt x="58479" y="25861"/>
                  <a:pt x="58685" y="25884"/>
                  <a:pt x="58890" y="25884"/>
                </a:cubicBezTo>
                <a:close/>
                <a:moveTo>
                  <a:pt x="60191" y="25770"/>
                </a:moveTo>
                <a:cubicBezTo>
                  <a:pt x="60168" y="25770"/>
                  <a:pt x="60168" y="25770"/>
                  <a:pt x="60146" y="25770"/>
                </a:cubicBezTo>
                <a:cubicBezTo>
                  <a:pt x="60168" y="25770"/>
                  <a:pt x="60191" y="25770"/>
                  <a:pt x="60191" y="25770"/>
                </a:cubicBezTo>
                <a:cubicBezTo>
                  <a:pt x="60237" y="25770"/>
                  <a:pt x="60282" y="25770"/>
                  <a:pt x="60305" y="25770"/>
                </a:cubicBezTo>
                <a:cubicBezTo>
                  <a:pt x="60282" y="25770"/>
                  <a:pt x="60237" y="25770"/>
                  <a:pt x="60191" y="25770"/>
                </a:cubicBezTo>
                <a:close/>
                <a:moveTo>
                  <a:pt x="109015" y="25702"/>
                </a:moveTo>
                <a:cubicBezTo>
                  <a:pt x="109243" y="25610"/>
                  <a:pt x="109471" y="25519"/>
                  <a:pt x="109722" y="25428"/>
                </a:cubicBezTo>
                <a:cubicBezTo>
                  <a:pt x="109471" y="25519"/>
                  <a:pt x="109243" y="25610"/>
                  <a:pt x="109015" y="25702"/>
                </a:cubicBezTo>
                <a:close/>
                <a:moveTo>
                  <a:pt x="112301" y="25542"/>
                </a:moveTo>
                <a:cubicBezTo>
                  <a:pt x="112667" y="25450"/>
                  <a:pt x="112986" y="25199"/>
                  <a:pt x="113328" y="25108"/>
                </a:cubicBezTo>
                <a:cubicBezTo>
                  <a:pt x="112986" y="25199"/>
                  <a:pt x="112667" y="25450"/>
                  <a:pt x="112301" y="25542"/>
                </a:cubicBezTo>
                <a:close/>
                <a:moveTo>
                  <a:pt x="85367" y="25428"/>
                </a:moveTo>
                <a:cubicBezTo>
                  <a:pt x="85367" y="25382"/>
                  <a:pt x="85436" y="25382"/>
                  <a:pt x="85436" y="25291"/>
                </a:cubicBezTo>
                <a:cubicBezTo>
                  <a:pt x="85436" y="25268"/>
                  <a:pt x="85436" y="25245"/>
                  <a:pt x="85436" y="25245"/>
                </a:cubicBezTo>
                <a:cubicBezTo>
                  <a:pt x="85436" y="25245"/>
                  <a:pt x="85436" y="25268"/>
                  <a:pt x="85436" y="25291"/>
                </a:cubicBezTo>
                <a:cubicBezTo>
                  <a:pt x="85436" y="25382"/>
                  <a:pt x="85367" y="25382"/>
                  <a:pt x="85367" y="25428"/>
                </a:cubicBezTo>
                <a:close/>
                <a:moveTo>
                  <a:pt x="110818" y="25336"/>
                </a:moveTo>
                <a:cubicBezTo>
                  <a:pt x="110818" y="25336"/>
                  <a:pt x="110818" y="25336"/>
                  <a:pt x="110795" y="25336"/>
                </a:cubicBezTo>
                <a:cubicBezTo>
                  <a:pt x="110818" y="25336"/>
                  <a:pt x="110818" y="25336"/>
                  <a:pt x="110818" y="25336"/>
                </a:cubicBezTo>
                <a:close/>
                <a:moveTo>
                  <a:pt x="110795" y="25336"/>
                </a:moveTo>
                <a:cubicBezTo>
                  <a:pt x="110681" y="25314"/>
                  <a:pt x="110544" y="25291"/>
                  <a:pt x="110407" y="25291"/>
                </a:cubicBezTo>
                <a:cubicBezTo>
                  <a:pt x="110338" y="25291"/>
                  <a:pt x="110293" y="25291"/>
                  <a:pt x="110247" y="25291"/>
                </a:cubicBezTo>
                <a:cubicBezTo>
                  <a:pt x="110293" y="25291"/>
                  <a:pt x="110338" y="25291"/>
                  <a:pt x="110407" y="25291"/>
                </a:cubicBezTo>
                <a:cubicBezTo>
                  <a:pt x="110544" y="25291"/>
                  <a:pt x="110681" y="25314"/>
                  <a:pt x="110795" y="25336"/>
                </a:cubicBezTo>
                <a:moveTo>
                  <a:pt x="105248" y="25314"/>
                </a:moveTo>
                <a:cubicBezTo>
                  <a:pt x="105066" y="25222"/>
                  <a:pt x="104883" y="25154"/>
                  <a:pt x="104678" y="25154"/>
                </a:cubicBezTo>
                <a:cubicBezTo>
                  <a:pt x="104632" y="25154"/>
                  <a:pt x="104564" y="25177"/>
                  <a:pt x="104518" y="25177"/>
                </a:cubicBezTo>
                <a:cubicBezTo>
                  <a:pt x="104564" y="25177"/>
                  <a:pt x="104632" y="25154"/>
                  <a:pt x="104678" y="25154"/>
                </a:cubicBezTo>
                <a:cubicBezTo>
                  <a:pt x="104883" y="25154"/>
                  <a:pt x="105066" y="25222"/>
                  <a:pt x="105248" y="25314"/>
                </a:cubicBezTo>
                <a:close/>
                <a:moveTo>
                  <a:pt x="116478" y="25177"/>
                </a:moveTo>
                <a:cubicBezTo>
                  <a:pt x="116501" y="25177"/>
                  <a:pt x="116547" y="25177"/>
                  <a:pt x="116570" y="25177"/>
                </a:cubicBezTo>
                <a:cubicBezTo>
                  <a:pt x="116798" y="25177"/>
                  <a:pt x="116889" y="25108"/>
                  <a:pt x="117049" y="24948"/>
                </a:cubicBezTo>
                <a:cubicBezTo>
                  <a:pt x="116889" y="25108"/>
                  <a:pt x="116798" y="25177"/>
                  <a:pt x="116570" y="25177"/>
                </a:cubicBezTo>
                <a:cubicBezTo>
                  <a:pt x="116547" y="25177"/>
                  <a:pt x="116501" y="25177"/>
                  <a:pt x="116478" y="25177"/>
                </a:cubicBezTo>
                <a:close/>
                <a:moveTo>
                  <a:pt x="115931" y="25177"/>
                </a:moveTo>
                <a:cubicBezTo>
                  <a:pt x="115908" y="25177"/>
                  <a:pt x="115862" y="25177"/>
                  <a:pt x="115839" y="25177"/>
                </a:cubicBezTo>
                <a:cubicBezTo>
                  <a:pt x="115862" y="25177"/>
                  <a:pt x="115908" y="25177"/>
                  <a:pt x="115931" y="25177"/>
                </a:cubicBezTo>
                <a:close/>
                <a:moveTo>
                  <a:pt x="96917" y="25177"/>
                </a:moveTo>
                <a:cubicBezTo>
                  <a:pt x="96940" y="25177"/>
                  <a:pt x="96940" y="25177"/>
                  <a:pt x="96940" y="25177"/>
                </a:cubicBezTo>
                <a:cubicBezTo>
                  <a:pt x="96940" y="25177"/>
                  <a:pt x="96940" y="25177"/>
                  <a:pt x="96917" y="25177"/>
                </a:cubicBezTo>
                <a:close/>
                <a:moveTo>
                  <a:pt x="113374" y="25085"/>
                </a:moveTo>
                <a:lnTo>
                  <a:pt x="113374" y="25085"/>
                </a:lnTo>
                <a:lnTo>
                  <a:pt x="113374" y="25085"/>
                </a:lnTo>
                <a:close/>
                <a:moveTo>
                  <a:pt x="113374" y="25085"/>
                </a:moveTo>
                <a:lnTo>
                  <a:pt x="113374" y="25085"/>
                </a:lnTo>
                <a:lnTo>
                  <a:pt x="113374" y="25085"/>
                </a:lnTo>
                <a:close/>
                <a:moveTo>
                  <a:pt x="113397" y="25085"/>
                </a:moveTo>
                <a:cubicBezTo>
                  <a:pt x="113397" y="25085"/>
                  <a:pt x="113397" y="25085"/>
                  <a:pt x="113397" y="25085"/>
                </a:cubicBezTo>
                <a:cubicBezTo>
                  <a:pt x="113397" y="25085"/>
                  <a:pt x="113397" y="25085"/>
                  <a:pt x="113397" y="25085"/>
                </a:cubicBezTo>
                <a:close/>
                <a:moveTo>
                  <a:pt x="113397" y="25085"/>
                </a:moveTo>
                <a:cubicBezTo>
                  <a:pt x="113397" y="25085"/>
                  <a:pt x="113397" y="25085"/>
                  <a:pt x="113397" y="25085"/>
                </a:cubicBezTo>
                <a:cubicBezTo>
                  <a:pt x="113397" y="25085"/>
                  <a:pt x="113397" y="25085"/>
                  <a:pt x="113397" y="25085"/>
                </a:cubicBezTo>
                <a:close/>
                <a:moveTo>
                  <a:pt x="113420" y="25085"/>
                </a:moveTo>
                <a:lnTo>
                  <a:pt x="113420" y="25085"/>
                </a:lnTo>
                <a:lnTo>
                  <a:pt x="113420" y="25085"/>
                </a:lnTo>
                <a:close/>
                <a:moveTo>
                  <a:pt x="113420" y="25085"/>
                </a:moveTo>
                <a:lnTo>
                  <a:pt x="113420" y="25085"/>
                </a:lnTo>
                <a:lnTo>
                  <a:pt x="113420" y="25085"/>
                </a:lnTo>
                <a:close/>
                <a:moveTo>
                  <a:pt x="114903" y="25040"/>
                </a:moveTo>
                <a:cubicBezTo>
                  <a:pt x="114995" y="25017"/>
                  <a:pt x="115109" y="24971"/>
                  <a:pt x="115223" y="24971"/>
                </a:cubicBezTo>
                <a:lnTo>
                  <a:pt x="115223" y="24971"/>
                </a:lnTo>
                <a:cubicBezTo>
                  <a:pt x="115223" y="24971"/>
                  <a:pt x="115223" y="24971"/>
                  <a:pt x="115223" y="24971"/>
                </a:cubicBezTo>
                <a:cubicBezTo>
                  <a:pt x="115109" y="24971"/>
                  <a:pt x="114995" y="25017"/>
                  <a:pt x="114903" y="25040"/>
                </a:cubicBezTo>
                <a:close/>
                <a:moveTo>
                  <a:pt x="117825" y="24925"/>
                </a:moveTo>
                <a:cubicBezTo>
                  <a:pt x="117642" y="24834"/>
                  <a:pt x="117528" y="24743"/>
                  <a:pt x="117414" y="24743"/>
                </a:cubicBezTo>
                <a:cubicBezTo>
                  <a:pt x="117323" y="24743"/>
                  <a:pt x="117232" y="24789"/>
                  <a:pt x="117095" y="24903"/>
                </a:cubicBezTo>
                <a:cubicBezTo>
                  <a:pt x="117232" y="24789"/>
                  <a:pt x="117323" y="24743"/>
                  <a:pt x="117414" y="24743"/>
                </a:cubicBezTo>
                <a:cubicBezTo>
                  <a:pt x="117528" y="24743"/>
                  <a:pt x="117642" y="24834"/>
                  <a:pt x="117825" y="24925"/>
                </a:cubicBezTo>
                <a:close/>
                <a:moveTo>
                  <a:pt x="83450" y="24834"/>
                </a:moveTo>
                <a:cubicBezTo>
                  <a:pt x="83678" y="24720"/>
                  <a:pt x="83907" y="24674"/>
                  <a:pt x="84181" y="24674"/>
                </a:cubicBezTo>
                <a:cubicBezTo>
                  <a:pt x="84181" y="24674"/>
                  <a:pt x="84203" y="24674"/>
                  <a:pt x="84226" y="24674"/>
                </a:cubicBezTo>
                <a:cubicBezTo>
                  <a:pt x="84203" y="24674"/>
                  <a:pt x="84181" y="24674"/>
                  <a:pt x="84181" y="24674"/>
                </a:cubicBezTo>
                <a:cubicBezTo>
                  <a:pt x="83907" y="24674"/>
                  <a:pt x="83678" y="24720"/>
                  <a:pt x="83450" y="24834"/>
                </a:cubicBezTo>
                <a:close/>
                <a:moveTo>
                  <a:pt x="39215" y="24766"/>
                </a:moveTo>
                <a:cubicBezTo>
                  <a:pt x="38941" y="24674"/>
                  <a:pt x="38713" y="24606"/>
                  <a:pt x="38439" y="24606"/>
                </a:cubicBezTo>
                <a:lnTo>
                  <a:pt x="38416" y="24606"/>
                </a:lnTo>
                <a:lnTo>
                  <a:pt x="38439" y="24583"/>
                </a:lnTo>
                <a:cubicBezTo>
                  <a:pt x="38713" y="24583"/>
                  <a:pt x="38941" y="24674"/>
                  <a:pt x="39215" y="24766"/>
                </a:cubicBezTo>
                <a:close/>
                <a:moveTo>
                  <a:pt x="14084" y="24697"/>
                </a:moveTo>
                <a:cubicBezTo>
                  <a:pt x="13993" y="24697"/>
                  <a:pt x="13901" y="24674"/>
                  <a:pt x="13810" y="24674"/>
                </a:cubicBezTo>
                <a:cubicBezTo>
                  <a:pt x="13901" y="24674"/>
                  <a:pt x="13993" y="24697"/>
                  <a:pt x="14084" y="24697"/>
                </a:cubicBezTo>
                <a:cubicBezTo>
                  <a:pt x="14107" y="24697"/>
                  <a:pt x="14130" y="24697"/>
                  <a:pt x="14130" y="24697"/>
                </a:cubicBezTo>
                <a:cubicBezTo>
                  <a:pt x="14130" y="24697"/>
                  <a:pt x="14107" y="24697"/>
                  <a:pt x="14084" y="24697"/>
                </a:cubicBezTo>
                <a:close/>
                <a:moveTo>
                  <a:pt x="14244" y="24674"/>
                </a:moveTo>
                <a:cubicBezTo>
                  <a:pt x="14404" y="24652"/>
                  <a:pt x="14472" y="24606"/>
                  <a:pt x="14632" y="24583"/>
                </a:cubicBezTo>
                <a:cubicBezTo>
                  <a:pt x="14472" y="24606"/>
                  <a:pt x="14404" y="24652"/>
                  <a:pt x="14244" y="24674"/>
                </a:cubicBezTo>
                <a:close/>
                <a:moveTo>
                  <a:pt x="37731" y="24606"/>
                </a:moveTo>
                <a:cubicBezTo>
                  <a:pt x="37343" y="24606"/>
                  <a:pt x="36978" y="24583"/>
                  <a:pt x="36635" y="24469"/>
                </a:cubicBezTo>
                <a:cubicBezTo>
                  <a:pt x="36978" y="24583"/>
                  <a:pt x="37343" y="24606"/>
                  <a:pt x="37731" y="24606"/>
                </a:cubicBezTo>
                <a:cubicBezTo>
                  <a:pt x="37959" y="24606"/>
                  <a:pt x="38188" y="24606"/>
                  <a:pt x="38416" y="24606"/>
                </a:cubicBezTo>
                <a:cubicBezTo>
                  <a:pt x="38188" y="24606"/>
                  <a:pt x="37959" y="24606"/>
                  <a:pt x="37731" y="24606"/>
                </a:cubicBezTo>
                <a:moveTo>
                  <a:pt x="14929" y="24606"/>
                </a:moveTo>
                <a:lnTo>
                  <a:pt x="15043" y="24606"/>
                </a:lnTo>
                <a:cubicBezTo>
                  <a:pt x="14997" y="24606"/>
                  <a:pt x="14974" y="24606"/>
                  <a:pt x="14929" y="24606"/>
                </a:cubicBezTo>
                <a:close/>
                <a:moveTo>
                  <a:pt x="14678" y="24583"/>
                </a:moveTo>
                <a:lnTo>
                  <a:pt x="14678" y="24583"/>
                </a:lnTo>
                <a:lnTo>
                  <a:pt x="14678" y="24583"/>
                </a:lnTo>
                <a:close/>
                <a:moveTo>
                  <a:pt x="14678" y="24583"/>
                </a:moveTo>
                <a:cubicBezTo>
                  <a:pt x="14678" y="24583"/>
                  <a:pt x="14678" y="24583"/>
                  <a:pt x="14678" y="24583"/>
                </a:cubicBezTo>
                <a:cubicBezTo>
                  <a:pt x="14678" y="24583"/>
                  <a:pt x="14678" y="24583"/>
                  <a:pt x="14678" y="24583"/>
                </a:cubicBezTo>
                <a:close/>
                <a:moveTo>
                  <a:pt x="14655" y="24583"/>
                </a:moveTo>
                <a:lnTo>
                  <a:pt x="14655" y="24583"/>
                </a:lnTo>
                <a:lnTo>
                  <a:pt x="14655" y="24583"/>
                </a:lnTo>
                <a:close/>
                <a:moveTo>
                  <a:pt x="14655" y="24583"/>
                </a:moveTo>
                <a:cubicBezTo>
                  <a:pt x="14655" y="24583"/>
                  <a:pt x="14655" y="24583"/>
                  <a:pt x="14655" y="24583"/>
                </a:cubicBezTo>
                <a:cubicBezTo>
                  <a:pt x="14655" y="24583"/>
                  <a:pt x="14655" y="24583"/>
                  <a:pt x="14655" y="24583"/>
                </a:cubicBezTo>
                <a:close/>
                <a:moveTo>
                  <a:pt x="14655" y="24583"/>
                </a:moveTo>
                <a:lnTo>
                  <a:pt x="14632" y="24583"/>
                </a:lnTo>
                <a:lnTo>
                  <a:pt x="14655" y="24583"/>
                </a:lnTo>
                <a:close/>
                <a:moveTo>
                  <a:pt x="15979" y="24492"/>
                </a:moveTo>
                <a:cubicBezTo>
                  <a:pt x="15842" y="24492"/>
                  <a:pt x="15705" y="24492"/>
                  <a:pt x="15568" y="24492"/>
                </a:cubicBezTo>
                <a:cubicBezTo>
                  <a:pt x="15522" y="24492"/>
                  <a:pt x="15476" y="24492"/>
                  <a:pt x="15431" y="24492"/>
                </a:cubicBezTo>
                <a:cubicBezTo>
                  <a:pt x="15476" y="24492"/>
                  <a:pt x="15522" y="24492"/>
                  <a:pt x="15568" y="24492"/>
                </a:cubicBezTo>
                <a:cubicBezTo>
                  <a:pt x="15705" y="24492"/>
                  <a:pt x="15842" y="24492"/>
                  <a:pt x="15979" y="24492"/>
                </a:cubicBezTo>
                <a:close/>
                <a:moveTo>
                  <a:pt x="36613" y="24469"/>
                </a:moveTo>
                <a:cubicBezTo>
                  <a:pt x="36613" y="24446"/>
                  <a:pt x="36613" y="24446"/>
                  <a:pt x="36590" y="24446"/>
                </a:cubicBezTo>
                <a:cubicBezTo>
                  <a:pt x="36613" y="24446"/>
                  <a:pt x="36613" y="24446"/>
                  <a:pt x="36613" y="24469"/>
                </a:cubicBezTo>
                <a:close/>
                <a:moveTo>
                  <a:pt x="19699" y="24012"/>
                </a:moveTo>
                <a:cubicBezTo>
                  <a:pt x="19585" y="23921"/>
                  <a:pt x="19471" y="23830"/>
                  <a:pt x="19334" y="23784"/>
                </a:cubicBezTo>
                <a:cubicBezTo>
                  <a:pt x="19471" y="23830"/>
                  <a:pt x="19585" y="23921"/>
                  <a:pt x="19699" y="24012"/>
                </a:cubicBezTo>
                <a:close/>
                <a:moveTo>
                  <a:pt x="65304" y="23921"/>
                </a:moveTo>
                <a:cubicBezTo>
                  <a:pt x="65395" y="23898"/>
                  <a:pt x="65487" y="23898"/>
                  <a:pt x="65555" y="23898"/>
                </a:cubicBezTo>
                <a:lnTo>
                  <a:pt x="65578" y="23898"/>
                </a:lnTo>
                <a:lnTo>
                  <a:pt x="65555" y="23898"/>
                </a:lnTo>
                <a:cubicBezTo>
                  <a:pt x="65487" y="23898"/>
                  <a:pt x="65395" y="23898"/>
                  <a:pt x="65304" y="23921"/>
                </a:cubicBezTo>
                <a:moveTo>
                  <a:pt x="9816" y="23898"/>
                </a:moveTo>
                <a:cubicBezTo>
                  <a:pt x="9884" y="23876"/>
                  <a:pt x="9953" y="23876"/>
                  <a:pt x="10021" y="23853"/>
                </a:cubicBezTo>
                <a:cubicBezTo>
                  <a:pt x="9953" y="23876"/>
                  <a:pt x="9884" y="23876"/>
                  <a:pt x="9816" y="23898"/>
                </a:cubicBezTo>
                <a:close/>
                <a:moveTo>
                  <a:pt x="10021" y="23853"/>
                </a:moveTo>
                <a:lnTo>
                  <a:pt x="10021" y="23853"/>
                </a:lnTo>
                <a:lnTo>
                  <a:pt x="10021" y="23853"/>
                </a:lnTo>
                <a:close/>
                <a:moveTo>
                  <a:pt x="7191" y="23602"/>
                </a:moveTo>
                <a:cubicBezTo>
                  <a:pt x="7168" y="23602"/>
                  <a:pt x="7122" y="23579"/>
                  <a:pt x="7077" y="23579"/>
                </a:cubicBezTo>
                <a:cubicBezTo>
                  <a:pt x="7122" y="23579"/>
                  <a:pt x="7168" y="23602"/>
                  <a:pt x="7191" y="23602"/>
                </a:cubicBezTo>
                <a:cubicBezTo>
                  <a:pt x="7214" y="23602"/>
                  <a:pt x="7214" y="23602"/>
                  <a:pt x="7236" y="23602"/>
                </a:cubicBezTo>
                <a:cubicBezTo>
                  <a:pt x="7214" y="23602"/>
                  <a:pt x="7214" y="23602"/>
                  <a:pt x="7191" y="23602"/>
                </a:cubicBezTo>
                <a:close/>
                <a:moveTo>
                  <a:pt x="6985" y="23533"/>
                </a:moveTo>
                <a:cubicBezTo>
                  <a:pt x="6894" y="23487"/>
                  <a:pt x="6803" y="23465"/>
                  <a:pt x="6711" y="23419"/>
                </a:cubicBezTo>
                <a:cubicBezTo>
                  <a:pt x="6803" y="23465"/>
                  <a:pt x="6894" y="23487"/>
                  <a:pt x="6985" y="23533"/>
                </a:cubicBezTo>
                <a:close/>
                <a:moveTo>
                  <a:pt x="27893" y="23236"/>
                </a:moveTo>
                <a:cubicBezTo>
                  <a:pt x="28510" y="22848"/>
                  <a:pt x="29172" y="22529"/>
                  <a:pt x="29902" y="22529"/>
                </a:cubicBezTo>
                <a:lnTo>
                  <a:pt x="29902" y="22529"/>
                </a:lnTo>
                <a:lnTo>
                  <a:pt x="29902" y="22529"/>
                </a:lnTo>
                <a:cubicBezTo>
                  <a:pt x="29172" y="22529"/>
                  <a:pt x="28510" y="22848"/>
                  <a:pt x="27893" y="23236"/>
                </a:cubicBezTo>
                <a:close/>
                <a:moveTo>
                  <a:pt x="33486" y="23214"/>
                </a:moveTo>
                <a:cubicBezTo>
                  <a:pt x="33463" y="23214"/>
                  <a:pt x="33417" y="23214"/>
                  <a:pt x="33394" y="23214"/>
                </a:cubicBezTo>
                <a:cubicBezTo>
                  <a:pt x="33417" y="23214"/>
                  <a:pt x="33463" y="23214"/>
                  <a:pt x="33486" y="23214"/>
                </a:cubicBezTo>
                <a:close/>
                <a:moveTo>
                  <a:pt x="33052" y="23191"/>
                </a:moveTo>
                <a:cubicBezTo>
                  <a:pt x="33029" y="23168"/>
                  <a:pt x="33006" y="23168"/>
                  <a:pt x="32983" y="23145"/>
                </a:cubicBezTo>
                <a:cubicBezTo>
                  <a:pt x="33006" y="23168"/>
                  <a:pt x="33029" y="23168"/>
                  <a:pt x="33052" y="23191"/>
                </a:cubicBezTo>
                <a:close/>
                <a:moveTo>
                  <a:pt x="8789" y="23008"/>
                </a:moveTo>
                <a:cubicBezTo>
                  <a:pt x="8743" y="23008"/>
                  <a:pt x="8720" y="23008"/>
                  <a:pt x="8674" y="22985"/>
                </a:cubicBezTo>
                <a:cubicBezTo>
                  <a:pt x="8720" y="23008"/>
                  <a:pt x="8743" y="23008"/>
                  <a:pt x="8789" y="23008"/>
                </a:cubicBezTo>
                <a:close/>
                <a:moveTo>
                  <a:pt x="29970" y="22529"/>
                </a:moveTo>
                <a:lnTo>
                  <a:pt x="29948" y="22529"/>
                </a:lnTo>
                <a:lnTo>
                  <a:pt x="29970" y="22529"/>
                </a:lnTo>
                <a:close/>
                <a:moveTo>
                  <a:pt x="30244" y="22506"/>
                </a:moveTo>
                <a:cubicBezTo>
                  <a:pt x="30495" y="22483"/>
                  <a:pt x="30769" y="22392"/>
                  <a:pt x="31020" y="22323"/>
                </a:cubicBezTo>
                <a:cubicBezTo>
                  <a:pt x="30769" y="22392"/>
                  <a:pt x="30495" y="22483"/>
                  <a:pt x="30244" y="22506"/>
                </a:cubicBezTo>
                <a:close/>
                <a:moveTo>
                  <a:pt x="4406" y="22323"/>
                </a:moveTo>
                <a:cubicBezTo>
                  <a:pt x="4246" y="22209"/>
                  <a:pt x="4041" y="22164"/>
                  <a:pt x="3858" y="22118"/>
                </a:cubicBezTo>
                <a:cubicBezTo>
                  <a:pt x="3699" y="22050"/>
                  <a:pt x="3539" y="21958"/>
                  <a:pt x="3402" y="21890"/>
                </a:cubicBezTo>
                <a:cubicBezTo>
                  <a:pt x="3539" y="21958"/>
                  <a:pt x="3699" y="22050"/>
                  <a:pt x="3858" y="22118"/>
                </a:cubicBezTo>
                <a:cubicBezTo>
                  <a:pt x="4041" y="22164"/>
                  <a:pt x="4246" y="22209"/>
                  <a:pt x="4406" y="22323"/>
                </a:cubicBezTo>
                <a:close/>
                <a:moveTo>
                  <a:pt x="31203" y="22278"/>
                </a:moveTo>
                <a:lnTo>
                  <a:pt x="31203" y="22278"/>
                </a:lnTo>
                <a:lnTo>
                  <a:pt x="31203" y="22278"/>
                </a:lnTo>
                <a:close/>
                <a:moveTo>
                  <a:pt x="31203" y="22278"/>
                </a:moveTo>
                <a:cubicBezTo>
                  <a:pt x="31317" y="22255"/>
                  <a:pt x="31431" y="22209"/>
                  <a:pt x="31545" y="22209"/>
                </a:cubicBezTo>
                <a:cubicBezTo>
                  <a:pt x="31568" y="22209"/>
                  <a:pt x="31591" y="22209"/>
                  <a:pt x="31637" y="22232"/>
                </a:cubicBezTo>
                <a:cubicBezTo>
                  <a:pt x="31591" y="22209"/>
                  <a:pt x="31568" y="22209"/>
                  <a:pt x="31545" y="22209"/>
                </a:cubicBezTo>
                <a:cubicBezTo>
                  <a:pt x="31431" y="22209"/>
                  <a:pt x="31317" y="22255"/>
                  <a:pt x="31203" y="22278"/>
                </a:cubicBezTo>
                <a:close/>
                <a:moveTo>
                  <a:pt x="2831" y="21798"/>
                </a:moveTo>
                <a:cubicBezTo>
                  <a:pt x="2649" y="21730"/>
                  <a:pt x="2489" y="21684"/>
                  <a:pt x="2306" y="21661"/>
                </a:cubicBezTo>
                <a:cubicBezTo>
                  <a:pt x="2489" y="21684"/>
                  <a:pt x="2649" y="21730"/>
                  <a:pt x="2831" y="21798"/>
                </a:cubicBezTo>
                <a:close/>
                <a:moveTo>
                  <a:pt x="2306" y="21661"/>
                </a:moveTo>
                <a:cubicBezTo>
                  <a:pt x="2306" y="21661"/>
                  <a:pt x="2306" y="21661"/>
                  <a:pt x="2306" y="21661"/>
                </a:cubicBezTo>
                <a:cubicBezTo>
                  <a:pt x="2306" y="21661"/>
                  <a:pt x="2306" y="21661"/>
                  <a:pt x="2306" y="21661"/>
                </a:cubicBezTo>
                <a:close/>
                <a:moveTo>
                  <a:pt x="1690" y="21639"/>
                </a:moveTo>
                <a:cubicBezTo>
                  <a:pt x="1644" y="21639"/>
                  <a:pt x="1621" y="21639"/>
                  <a:pt x="1576" y="21639"/>
                </a:cubicBezTo>
                <a:cubicBezTo>
                  <a:pt x="1621" y="21639"/>
                  <a:pt x="1644" y="21639"/>
                  <a:pt x="1690" y="21639"/>
                </a:cubicBezTo>
                <a:lnTo>
                  <a:pt x="1713" y="21639"/>
                </a:lnTo>
                <a:lnTo>
                  <a:pt x="1758" y="21639"/>
                </a:lnTo>
                <a:lnTo>
                  <a:pt x="1713" y="21639"/>
                </a:lnTo>
                <a:cubicBezTo>
                  <a:pt x="1690" y="21639"/>
                  <a:pt x="1690" y="21639"/>
                  <a:pt x="1690" y="21639"/>
                </a:cubicBezTo>
                <a:close/>
                <a:moveTo>
                  <a:pt x="1" y="21159"/>
                </a:moveTo>
                <a:lnTo>
                  <a:pt x="1" y="21159"/>
                </a:lnTo>
                <a:lnTo>
                  <a:pt x="1" y="3219"/>
                </a:lnTo>
                <a:cubicBezTo>
                  <a:pt x="92" y="3173"/>
                  <a:pt x="183" y="3127"/>
                  <a:pt x="298" y="3127"/>
                </a:cubicBezTo>
                <a:cubicBezTo>
                  <a:pt x="320" y="3127"/>
                  <a:pt x="343" y="3127"/>
                  <a:pt x="366" y="3127"/>
                </a:cubicBezTo>
                <a:cubicBezTo>
                  <a:pt x="549" y="3173"/>
                  <a:pt x="617" y="3219"/>
                  <a:pt x="800" y="3241"/>
                </a:cubicBezTo>
                <a:cubicBezTo>
                  <a:pt x="1096" y="3241"/>
                  <a:pt x="1370" y="3310"/>
                  <a:pt x="1644" y="3333"/>
                </a:cubicBezTo>
                <a:lnTo>
                  <a:pt x="1644" y="3333"/>
                </a:lnTo>
                <a:cubicBezTo>
                  <a:pt x="1370" y="3310"/>
                  <a:pt x="1096" y="3241"/>
                  <a:pt x="800" y="3241"/>
                </a:cubicBezTo>
                <a:cubicBezTo>
                  <a:pt x="617" y="3219"/>
                  <a:pt x="549" y="3173"/>
                  <a:pt x="366" y="3127"/>
                </a:cubicBezTo>
                <a:lnTo>
                  <a:pt x="298" y="3127"/>
                </a:lnTo>
                <a:cubicBezTo>
                  <a:pt x="183" y="3127"/>
                  <a:pt x="92" y="3173"/>
                  <a:pt x="1" y="3219"/>
                </a:cubicBezTo>
                <a:lnTo>
                  <a:pt x="1" y="21159"/>
                </a:lnTo>
                <a:close/>
                <a:moveTo>
                  <a:pt x="117779" y="5958"/>
                </a:moveTo>
                <a:cubicBezTo>
                  <a:pt x="117757" y="5935"/>
                  <a:pt x="117757" y="5912"/>
                  <a:pt x="117757" y="5889"/>
                </a:cubicBezTo>
                <a:cubicBezTo>
                  <a:pt x="117757" y="5912"/>
                  <a:pt x="117757" y="5935"/>
                  <a:pt x="117779" y="5958"/>
                </a:cubicBezTo>
                <a:cubicBezTo>
                  <a:pt x="118419" y="5844"/>
                  <a:pt x="118966" y="5570"/>
                  <a:pt x="119605" y="5410"/>
                </a:cubicBezTo>
                <a:cubicBezTo>
                  <a:pt x="119948" y="5319"/>
                  <a:pt x="120313" y="5296"/>
                  <a:pt x="120655" y="5204"/>
                </a:cubicBezTo>
                <a:cubicBezTo>
                  <a:pt x="121089" y="5068"/>
                  <a:pt x="121523" y="5136"/>
                  <a:pt x="121979" y="4999"/>
                </a:cubicBezTo>
                <a:cubicBezTo>
                  <a:pt x="122436" y="4862"/>
                  <a:pt x="122778" y="4634"/>
                  <a:pt x="123280" y="4611"/>
                </a:cubicBezTo>
                <a:cubicBezTo>
                  <a:pt x="123554" y="4588"/>
                  <a:pt x="123782" y="4497"/>
                  <a:pt x="124056" y="4406"/>
                </a:cubicBezTo>
                <a:cubicBezTo>
                  <a:pt x="124376" y="4360"/>
                  <a:pt x="124718" y="4291"/>
                  <a:pt x="125038" y="4269"/>
                </a:cubicBezTo>
                <a:lnTo>
                  <a:pt x="125038" y="4269"/>
                </a:lnTo>
                <a:cubicBezTo>
                  <a:pt x="124718" y="4291"/>
                  <a:pt x="124376" y="4360"/>
                  <a:pt x="124056" y="4406"/>
                </a:cubicBezTo>
                <a:cubicBezTo>
                  <a:pt x="123782" y="4497"/>
                  <a:pt x="123554" y="4588"/>
                  <a:pt x="123280" y="4611"/>
                </a:cubicBezTo>
                <a:cubicBezTo>
                  <a:pt x="122778" y="4634"/>
                  <a:pt x="122436" y="4862"/>
                  <a:pt x="121979" y="4999"/>
                </a:cubicBezTo>
                <a:cubicBezTo>
                  <a:pt x="121523" y="5136"/>
                  <a:pt x="121089" y="5068"/>
                  <a:pt x="120655" y="5204"/>
                </a:cubicBezTo>
                <a:cubicBezTo>
                  <a:pt x="120313" y="5296"/>
                  <a:pt x="119948" y="5319"/>
                  <a:pt x="119605" y="5410"/>
                </a:cubicBezTo>
                <a:cubicBezTo>
                  <a:pt x="118966" y="5570"/>
                  <a:pt x="118419" y="5844"/>
                  <a:pt x="117779" y="5958"/>
                </a:cubicBezTo>
                <a:moveTo>
                  <a:pt x="115976" y="5935"/>
                </a:moveTo>
                <a:cubicBezTo>
                  <a:pt x="115885" y="5912"/>
                  <a:pt x="115794" y="5912"/>
                  <a:pt x="115702" y="5889"/>
                </a:cubicBezTo>
                <a:cubicBezTo>
                  <a:pt x="115406" y="5844"/>
                  <a:pt x="115132" y="5638"/>
                  <a:pt x="114858" y="5592"/>
                </a:cubicBezTo>
                <a:lnTo>
                  <a:pt x="114812" y="5592"/>
                </a:lnTo>
                <a:cubicBezTo>
                  <a:pt x="114812" y="5592"/>
                  <a:pt x="114835" y="5592"/>
                  <a:pt x="114858" y="5592"/>
                </a:cubicBezTo>
                <a:cubicBezTo>
                  <a:pt x="115132" y="5638"/>
                  <a:pt x="115406" y="5844"/>
                  <a:pt x="115702" y="5889"/>
                </a:cubicBezTo>
                <a:cubicBezTo>
                  <a:pt x="115794" y="5912"/>
                  <a:pt x="115885" y="5912"/>
                  <a:pt x="115976" y="5935"/>
                </a:cubicBezTo>
                <a:close/>
                <a:moveTo>
                  <a:pt x="6118" y="5912"/>
                </a:moveTo>
                <a:cubicBezTo>
                  <a:pt x="6072" y="5912"/>
                  <a:pt x="6004" y="5912"/>
                  <a:pt x="5958" y="5889"/>
                </a:cubicBezTo>
                <a:cubicBezTo>
                  <a:pt x="6004" y="5912"/>
                  <a:pt x="6072" y="5912"/>
                  <a:pt x="6118" y="5912"/>
                </a:cubicBezTo>
                <a:cubicBezTo>
                  <a:pt x="6369" y="5912"/>
                  <a:pt x="6643" y="5798"/>
                  <a:pt x="6780" y="5775"/>
                </a:cubicBezTo>
                <a:cubicBezTo>
                  <a:pt x="7100" y="5684"/>
                  <a:pt x="7373" y="5524"/>
                  <a:pt x="7602" y="5319"/>
                </a:cubicBezTo>
                <a:cubicBezTo>
                  <a:pt x="7784" y="5182"/>
                  <a:pt x="7853" y="4976"/>
                  <a:pt x="8013" y="4839"/>
                </a:cubicBezTo>
                <a:cubicBezTo>
                  <a:pt x="8104" y="4748"/>
                  <a:pt x="8309" y="4565"/>
                  <a:pt x="8401" y="4520"/>
                </a:cubicBezTo>
                <a:cubicBezTo>
                  <a:pt x="8469" y="4520"/>
                  <a:pt x="8515" y="4497"/>
                  <a:pt x="8560" y="4497"/>
                </a:cubicBezTo>
                <a:cubicBezTo>
                  <a:pt x="8697" y="4497"/>
                  <a:pt x="8811" y="4588"/>
                  <a:pt x="8971" y="4611"/>
                </a:cubicBezTo>
                <a:lnTo>
                  <a:pt x="8971" y="4611"/>
                </a:lnTo>
                <a:cubicBezTo>
                  <a:pt x="8811" y="4588"/>
                  <a:pt x="8697" y="4497"/>
                  <a:pt x="8560" y="4497"/>
                </a:cubicBezTo>
                <a:cubicBezTo>
                  <a:pt x="8515" y="4497"/>
                  <a:pt x="8469" y="4520"/>
                  <a:pt x="8401" y="4520"/>
                </a:cubicBezTo>
                <a:cubicBezTo>
                  <a:pt x="8309" y="4565"/>
                  <a:pt x="8104" y="4748"/>
                  <a:pt x="8013" y="4839"/>
                </a:cubicBezTo>
                <a:cubicBezTo>
                  <a:pt x="7853" y="4976"/>
                  <a:pt x="7784" y="5182"/>
                  <a:pt x="7602" y="5319"/>
                </a:cubicBezTo>
                <a:cubicBezTo>
                  <a:pt x="7373" y="5524"/>
                  <a:pt x="7100" y="5684"/>
                  <a:pt x="6780" y="5775"/>
                </a:cubicBezTo>
                <a:cubicBezTo>
                  <a:pt x="6643" y="5798"/>
                  <a:pt x="6369" y="5912"/>
                  <a:pt x="6118" y="5912"/>
                </a:cubicBezTo>
                <a:close/>
                <a:moveTo>
                  <a:pt x="117460" y="5821"/>
                </a:moveTo>
                <a:cubicBezTo>
                  <a:pt x="117551" y="5798"/>
                  <a:pt x="117620" y="5775"/>
                  <a:pt x="117711" y="5775"/>
                </a:cubicBezTo>
                <a:cubicBezTo>
                  <a:pt x="117734" y="5775"/>
                  <a:pt x="117779" y="5775"/>
                  <a:pt x="117802" y="5798"/>
                </a:cubicBezTo>
                <a:cubicBezTo>
                  <a:pt x="117779" y="5775"/>
                  <a:pt x="117734" y="5775"/>
                  <a:pt x="117711" y="5775"/>
                </a:cubicBezTo>
                <a:cubicBezTo>
                  <a:pt x="117620" y="5775"/>
                  <a:pt x="117551" y="5798"/>
                  <a:pt x="117460" y="5821"/>
                </a:cubicBezTo>
                <a:close/>
                <a:moveTo>
                  <a:pt x="5844" y="5798"/>
                </a:moveTo>
                <a:lnTo>
                  <a:pt x="5844" y="5798"/>
                </a:lnTo>
                <a:cubicBezTo>
                  <a:pt x="5798" y="5729"/>
                  <a:pt x="5798" y="5570"/>
                  <a:pt x="5753" y="5501"/>
                </a:cubicBezTo>
                <a:cubicBezTo>
                  <a:pt x="5730" y="5433"/>
                  <a:pt x="5684" y="5410"/>
                  <a:pt x="5662" y="5364"/>
                </a:cubicBezTo>
                <a:cubicBezTo>
                  <a:pt x="5479" y="5113"/>
                  <a:pt x="5205" y="5227"/>
                  <a:pt x="4931" y="5068"/>
                </a:cubicBezTo>
                <a:cubicBezTo>
                  <a:pt x="4794" y="4999"/>
                  <a:pt x="4680" y="4885"/>
                  <a:pt x="4566" y="4771"/>
                </a:cubicBezTo>
                <a:cubicBezTo>
                  <a:pt x="4452" y="4657"/>
                  <a:pt x="4383" y="4520"/>
                  <a:pt x="4292" y="4383"/>
                </a:cubicBezTo>
                <a:cubicBezTo>
                  <a:pt x="4178" y="4246"/>
                  <a:pt x="4064" y="4200"/>
                  <a:pt x="3927" y="4200"/>
                </a:cubicBezTo>
                <a:cubicBezTo>
                  <a:pt x="3858" y="4200"/>
                  <a:pt x="3790" y="4223"/>
                  <a:pt x="3699" y="4223"/>
                </a:cubicBezTo>
                <a:lnTo>
                  <a:pt x="3699" y="4223"/>
                </a:lnTo>
                <a:lnTo>
                  <a:pt x="3699" y="4223"/>
                </a:lnTo>
                <a:cubicBezTo>
                  <a:pt x="3790" y="4223"/>
                  <a:pt x="3858" y="4200"/>
                  <a:pt x="3927" y="4200"/>
                </a:cubicBezTo>
                <a:cubicBezTo>
                  <a:pt x="4064" y="4200"/>
                  <a:pt x="4178" y="4246"/>
                  <a:pt x="4292" y="4383"/>
                </a:cubicBezTo>
                <a:cubicBezTo>
                  <a:pt x="4383" y="4520"/>
                  <a:pt x="4452" y="4657"/>
                  <a:pt x="4566" y="4771"/>
                </a:cubicBezTo>
                <a:cubicBezTo>
                  <a:pt x="4680" y="4885"/>
                  <a:pt x="4794" y="4999"/>
                  <a:pt x="4931" y="5068"/>
                </a:cubicBezTo>
                <a:cubicBezTo>
                  <a:pt x="5205" y="5227"/>
                  <a:pt x="5479" y="5113"/>
                  <a:pt x="5662" y="5364"/>
                </a:cubicBezTo>
                <a:cubicBezTo>
                  <a:pt x="5684" y="5410"/>
                  <a:pt x="5730" y="5433"/>
                  <a:pt x="5753" y="5501"/>
                </a:cubicBezTo>
                <a:cubicBezTo>
                  <a:pt x="5798" y="5570"/>
                  <a:pt x="5798" y="5729"/>
                  <a:pt x="5844" y="5798"/>
                </a:cubicBezTo>
                <a:lnTo>
                  <a:pt x="5844" y="5798"/>
                </a:lnTo>
                <a:close/>
                <a:moveTo>
                  <a:pt x="117802" y="5798"/>
                </a:moveTo>
                <a:cubicBezTo>
                  <a:pt x="117802" y="5798"/>
                  <a:pt x="117802" y="5798"/>
                  <a:pt x="117802" y="5798"/>
                </a:cubicBezTo>
                <a:cubicBezTo>
                  <a:pt x="117802" y="5798"/>
                  <a:pt x="117802" y="5798"/>
                  <a:pt x="117802" y="5798"/>
                </a:cubicBezTo>
                <a:close/>
                <a:moveTo>
                  <a:pt x="113831" y="5729"/>
                </a:moveTo>
                <a:cubicBezTo>
                  <a:pt x="113717" y="5729"/>
                  <a:pt x="113580" y="5707"/>
                  <a:pt x="113465" y="5684"/>
                </a:cubicBezTo>
                <a:cubicBezTo>
                  <a:pt x="113580" y="5707"/>
                  <a:pt x="113717" y="5729"/>
                  <a:pt x="113831" y="5729"/>
                </a:cubicBezTo>
                <a:cubicBezTo>
                  <a:pt x="114013" y="5729"/>
                  <a:pt x="114173" y="5707"/>
                  <a:pt x="114287" y="5707"/>
                </a:cubicBezTo>
                <a:cubicBezTo>
                  <a:pt x="114447" y="5684"/>
                  <a:pt x="114584" y="5615"/>
                  <a:pt x="114721" y="5592"/>
                </a:cubicBezTo>
                <a:cubicBezTo>
                  <a:pt x="114584" y="5615"/>
                  <a:pt x="114447" y="5684"/>
                  <a:pt x="114287" y="5707"/>
                </a:cubicBezTo>
                <a:cubicBezTo>
                  <a:pt x="114173" y="5707"/>
                  <a:pt x="114013" y="5729"/>
                  <a:pt x="113831" y="5729"/>
                </a:cubicBezTo>
                <a:close/>
                <a:moveTo>
                  <a:pt x="113306" y="5592"/>
                </a:moveTo>
                <a:lnTo>
                  <a:pt x="113306" y="5592"/>
                </a:lnTo>
                <a:cubicBezTo>
                  <a:pt x="113146" y="5478"/>
                  <a:pt x="113146" y="5296"/>
                  <a:pt x="113055" y="5113"/>
                </a:cubicBezTo>
                <a:cubicBezTo>
                  <a:pt x="112986" y="4976"/>
                  <a:pt x="112872" y="4953"/>
                  <a:pt x="112758" y="4885"/>
                </a:cubicBezTo>
                <a:cubicBezTo>
                  <a:pt x="112872" y="4953"/>
                  <a:pt x="112986" y="4976"/>
                  <a:pt x="113055" y="5113"/>
                </a:cubicBezTo>
                <a:cubicBezTo>
                  <a:pt x="113146" y="5296"/>
                  <a:pt x="113146" y="5478"/>
                  <a:pt x="113306" y="5592"/>
                </a:cubicBezTo>
                <a:lnTo>
                  <a:pt x="113306" y="5592"/>
                </a:lnTo>
                <a:close/>
                <a:moveTo>
                  <a:pt x="63957" y="4794"/>
                </a:moveTo>
                <a:lnTo>
                  <a:pt x="63957" y="4794"/>
                </a:lnTo>
                <a:cubicBezTo>
                  <a:pt x="64300" y="4748"/>
                  <a:pt x="64688" y="4611"/>
                  <a:pt x="64984" y="4474"/>
                </a:cubicBezTo>
                <a:cubicBezTo>
                  <a:pt x="65190" y="4383"/>
                  <a:pt x="65373" y="4246"/>
                  <a:pt x="65578" y="4177"/>
                </a:cubicBezTo>
                <a:cubicBezTo>
                  <a:pt x="65875" y="4063"/>
                  <a:pt x="66263" y="4063"/>
                  <a:pt x="66582" y="4040"/>
                </a:cubicBezTo>
                <a:cubicBezTo>
                  <a:pt x="67587" y="3903"/>
                  <a:pt x="68614" y="3721"/>
                  <a:pt x="69618" y="3630"/>
                </a:cubicBezTo>
                <a:cubicBezTo>
                  <a:pt x="69892" y="3607"/>
                  <a:pt x="70120" y="3538"/>
                  <a:pt x="70348" y="3538"/>
                </a:cubicBezTo>
                <a:cubicBezTo>
                  <a:pt x="70463" y="3538"/>
                  <a:pt x="70600" y="3561"/>
                  <a:pt x="70714" y="3607"/>
                </a:cubicBezTo>
                <a:cubicBezTo>
                  <a:pt x="70942" y="3675"/>
                  <a:pt x="71102" y="3812"/>
                  <a:pt x="71307" y="3926"/>
                </a:cubicBezTo>
                <a:cubicBezTo>
                  <a:pt x="71558" y="4063"/>
                  <a:pt x="71878" y="4086"/>
                  <a:pt x="72152" y="4155"/>
                </a:cubicBezTo>
                <a:lnTo>
                  <a:pt x="72152" y="4155"/>
                </a:lnTo>
                <a:lnTo>
                  <a:pt x="72152" y="4155"/>
                </a:lnTo>
                <a:cubicBezTo>
                  <a:pt x="71878" y="4086"/>
                  <a:pt x="71558" y="4063"/>
                  <a:pt x="71307" y="3926"/>
                </a:cubicBezTo>
                <a:cubicBezTo>
                  <a:pt x="71102" y="3812"/>
                  <a:pt x="70942" y="3675"/>
                  <a:pt x="70714" y="3607"/>
                </a:cubicBezTo>
                <a:cubicBezTo>
                  <a:pt x="70600" y="3561"/>
                  <a:pt x="70463" y="3538"/>
                  <a:pt x="70348" y="3538"/>
                </a:cubicBezTo>
                <a:cubicBezTo>
                  <a:pt x="70120" y="3538"/>
                  <a:pt x="69892" y="3607"/>
                  <a:pt x="69618" y="3630"/>
                </a:cubicBezTo>
                <a:cubicBezTo>
                  <a:pt x="68614" y="3721"/>
                  <a:pt x="67587" y="3903"/>
                  <a:pt x="66582" y="4040"/>
                </a:cubicBezTo>
                <a:cubicBezTo>
                  <a:pt x="66263" y="4063"/>
                  <a:pt x="65875" y="4063"/>
                  <a:pt x="65578" y="4177"/>
                </a:cubicBezTo>
                <a:cubicBezTo>
                  <a:pt x="65373" y="4246"/>
                  <a:pt x="65190" y="4383"/>
                  <a:pt x="64984" y="4474"/>
                </a:cubicBezTo>
                <a:cubicBezTo>
                  <a:pt x="64688" y="4611"/>
                  <a:pt x="64300" y="4748"/>
                  <a:pt x="63957" y="4794"/>
                </a:cubicBezTo>
                <a:lnTo>
                  <a:pt x="63957" y="4794"/>
                </a:lnTo>
                <a:close/>
                <a:moveTo>
                  <a:pt x="19882" y="4611"/>
                </a:moveTo>
                <a:cubicBezTo>
                  <a:pt x="19836" y="4611"/>
                  <a:pt x="19768" y="4611"/>
                  <a:pt x="19699" y="4588"/>
                </a:cubicBezTo>
                <a:cubicBezTo>
                  <a:pt x="19699" y="4588"/>
                  <a:pt x="19676" y="4588"/>
                  <a:pt x="19676" y="4588"/>
                </a:cubicBezTo>
                <a:cubicBezTo>
                  <a:pt x="19676" y="4588"/>
                  <a:pt x="19699" y="4588"/>
                  <a:pt x="19699" y="4588"/>
                </a:cubicBezTo>
                <a:cubicBezTo>
                  <a:pt x="19768" y="4611"/>
                  <a:pt x="19836" y="4611"/>
                  <a:pt x="19882" y="4611"/>
                </a:cubicBezTo>
                <a:cubicBezTo>
                  <a:pt x="20133" y="4611"/>
                  <a:pt x="20407" y="4497"/>
                  <a:pt x="20612" y="4406"/>
                </a:cubicBezTo>
                <a:cubicBezTo>
                  <a:pt x="21069" y="4223"/>
                  <a:pt x="21365" y="3789"/>
                  <a:pt x="21685" y="3401"/>
                </a:cubicBezTo>
                <a:cubicBezTo>
                  <a:pt x="21936" y="3082"/>
                  <a:pt x="22141" y="2853"/>
                  <a:pt x="22507" y="2648"/>
                </a:cubicBezTo>
                <a:cubicBezTo>
                  <a:pt x="22507" y="2648"/>
                  <a:pt x="22529" y="2648"/>
                  <a:pt x="22529" y="2625"/>
                </a:cubicBezTo>
                <a:cubicBezTo>
                  <a:pt x="22529" y="2648"/>
                  <a:pt x="22507" y="2648"/>
                  <a:pt x="22507" y="2648"/>
                </a:cubicBezTo>
                <a:cubicBezTo>
                  <a:pt x="22141" y="2853"/>
                  <a:pt x="21936" y="3082"/>
                  <a:pt x="21685" y="3401"/>
                </a:cubicBezTo>
                <a:cubicBezTo>
                  <a:pt x="21365" y="3789"/>
                  <a:pt x="21069" y="4223"/>
                  <a:pt x="20612" y="4406"/>
                </a:cubicBezTo>
                <a:cubicBezTo>
                  <a:pt x="20407" y="4497"/>
                  <a:pt x="20133" y="4611"/>
                  <a:pt x="19882" y="4611"/>
                </a:cubicBezTo>
                <a:moveTo>
                  <a:pt x="99428" y="4588"/>
                </a:moveTo>
                <a:cubicBezTo>
                  <a:pt x="99359" y="4588"/>
                  <a:pt x="99291" y="4565"/>
                  <a:pt x="99245" y="4520"/>
                </a:cubicBezTo>
                <a:cubicBezTo>
                  <a:pt x="99131" y="4428"/>
                  <a:pt x="99154" y="4177"/>
                  <a:pt x="99131" y="4063"/>
                </a:cubicBezTo>
                <a:cubicBezTo>
                  <a:pt x="99108" y="3858"/>
                  <a:pt x="98994" y="3447"/>
                  <a:pt x="98812" y="3287"/>
                </a:cubicBezTo>
                <a:lnTo>
                  <a:pt x="98812" y="3287"/>
                </a:lnTo>
                <a:lnTo>
                  <a:pt x="98812" y="3287"/>
                </a:lnTo>
                <a:cubicBezTo>
                  <a:pt x="98994" y="3447"/>
                  <a:pt x="99108" y="3858"/>
                  <a:pt x="99131" y="4063"/>
                </a:cubicBezTo>
                <a:cubicBezTo>
                  <a:pt x="99154" y="4177"/>
                  <a:pt x="99131" y="4428"/>
                  <a:pt x="99245" y="4520"/>
                </a:cubicBezTo>
                <a:cubicBezTo>
                  <a:pt x="99291" y="4565"/>
                  <a:pt x="99359" y="4588"/>
                  <a:pt x="99428" y="4588"/>
                </a:cubicBezTo>
                <a:cubicBezTo>
                  <a:pt x="99588" y="4588"/>
                  <a:pt x="99793" y="4497"/>
                  <a:pt x="99930" y="4451"/>
                </a:cubicBezTo>
                <a:cubicBezTo>
                  <a:pt x="99999" y="4451"/>
                  <a:pt x="100067" y="4428"/>
                  <a:pt x="100135" y="4428"/>
                </a:cubicBezTo>
                <a:cubicBezTo>
                  <a:pt x="100295" y="4428"/>
                  <a:pt x="100432" y="4474"/>
                  <a:pt x="100615" y="4497"/>
                </a:cubicBezTo>
                <a:cubicBezTo>
                  <a:pt x="100706" y="4520"/>
                  <a:pt x="100866" y="4543"/>
                  <a:pt x="101048" y="4543"/>
                </a:cubicBezTo>
                <a:cubicBezTo>
                  <a:pt x="100866" y="4543"/>
                  <a:pt x="100706" y="4520"/>
                  <a:pt x="100615" y="4497"/>
                </a:cubicBezTo>
                <a:cubicBezTo>
                  <a:pt x="100432" y="4474"/>
                  <a:pt x="100295" y="4428"/>
                  <a:pt x="100135" y="4428"/>
                </a:cubicBezTo>
                <a:cubicBezTo>
                  <a:pt x="100067" y="4428"/>
                  <a:pt x="99999" y="4451"/>
                  <a:pt x="99930" y="4451"/>
                </a:cubicBezTo>
                <a:cubicBezTo>
                  <a:pt x="99793" y="4497"/>
                  <a:pt x="99588" y="4588"/>
                  <a:pt x="99428" y="4588"/>
                </a:cubicBezTo>
                <a:moveTo>
                  <a:pt x="9291" y="4565"/>
                </a:moveTo>
                <a:cubicBezTo>
                  <a:pt x="9359" y="4543"/>
                  <a:pt x="9451" y="4520"/>
                  <a:pt x="9519" y="4520"/>
                </a:cubicBezTo>
                <a:cubicBezTo>
                  <a:pt x="9451" y="4520"/>
                  <a:pt x="9359" y="4543"/>
                  <a:pt x="9291" y="4565"/>
                </a:cubicBezTo>
                <a:close/>
                <a:moveTo>
                  <a:pt x="101528" y="4520"/>
                </a:moveTo>
                <a:cubicBezTo>
                  <a:pt x="101688" y="4520"/>
                  <a:pt x="101825" y="4474"/>
                  <a:pt x="101893" y="4428"/>
                </a:cubicBezTo>
                <a:cubicBezTo>
                  <a:pt x="102030" y="4314"/>
                  <a:pt x="102030" y="4132"/>
                  <a:pt x="102190" y="4040"/>
                </a:cubicBezTo>
                <a:cubicBezTo>
                  <a:pt x="102486" y="3858"/>
                  <a:pt x="102897" y="3881"/>
                  <a:pt x="103217" y="3835"/>
                </a:cubicBezTo>
                <a:cubicBezTo>
                  <a:pt x="103240" y="3812"/>
                  <a:pt x="103263" y="3812"/>
                  <a:pt x="103285" y="3812"/>
                </a:cubicBezTo>
                <a:cubicBezTo>
                  <a:pt x="103263" y="3812"/>
                  <a:pt x="103240" y="3812"/>
                  <a:pt x="103217" y="3835"/>
                </a:cubicBezTo>
                <a:cubicBezTo>
                  <a:pt x="102897" y="3881"/>
                  <a:pt x="102486" y="3858"/>
                  <a:pt x="102190" y="4040"/>
                </a:cubicBezTo>
                <a:cubicBezTo>
                  <a:pt x="102030" y="4132"/>
                  <a:pt x="102030" y="4314"/>
                  <a:pt x="101893" y="4428"/>
                </a:cubicBezTo>
                <a:cubicBezTo>
                  <a:pt x="101825" y="4474"/>
                  <a:pt x="101688" y="4520"/>
                  <a:pt x="101528" y="4520"/>
                </a:cubicBezTo>
                <a:close/>
                <a:moveTo>
                  <a:pt x="9542" y="4520"/>
                </a:moveTo>
                <a:lnTo>
                  <a:pt x="9542" y="4520"/>
                </a:lnTo>
                <a:lnTo>
                  <a:pt x="9542" y="4520"/>
                </a:lnTo>
                <a:close/>
                <a:moveTo>
                  <a:pt x="9542" y="4520"/>
                </a:moveTo>
                <a:cubicBezTo>
                  <a:pt x="9542" y="4520"/>
                  <a:pt x="9565" y="4520"/>
                  <a:pt x="9565" y="4520"/>
                </a:cubicBezTo>
                <a:cubicBezTo>
                  <a:pt x="9565" y="4520"/>
                  <a:pt x="9542" y="4520"/>
                  <a:pt x="9542" y="4520"/>
                </a:cubicBezTo>
                <a:close/>
                <a:moveTo>
                  <a:pt x="9565" y="4520"/>
                </a:moveTo>
                <a:cubicBezTo>
                  <a:pt x="9565" y="4520"/>
                  <a:pt x="9565" y="4520"/>
                  <a:pt x="9565" y="4520"/>
                </a:cubicBezTo>
                <a:cubicBezTo>
                  <a:pt x="9861" y="4497"/>
                  <a:pt x="9907" y="4451"/>
                  <a:pt x="10090" y="4223"/>
                </a:cubicBezTo>
                <a:cubicBezTo>
                  <a:pt x="10204" y="4063"/>
                  <a:pt x="10295" y="3858"/>
                  <a:pt x="10455" y="3721"/>
                </a:cubicBezTo>
                <a:cubicBezTo>
                  <a:pt x="10637" y="3561"/>
                  <a:pt x="10729" y="3584"/>
                  <a:pt x="10911" y="3515"/>
                </a:cubicBezTo>
                <a:cubicBezTo>
                  <a:pt x="11391" y="3356"/>
                  <a:pt x="11893" y="3105"/>
                  <a:pt x="12327" y="2831"/>
                </a:cubicBezTo>
                <a:cubicBezTo>
                  <a:pt x="12555" y="2694"/>
                  <a:pt x="12943" y="2420"/>
                  <a:pt x="13217" y="2351"/>
                </a:cubicBezTo>
                <a:cubicBezTo>
                  <a:pt x="13308" y="2328"/>
                  <a:pt x="13399" y="2328"/>
                  <a:pt x="13491" y="2328"/>
                </a:cubicBezTo>
                <a:cubicBezTo>
                  <a:pt x="13696" y="2328"/>
                  <a:pt x="13901" y="2374"/>
                  <a:pt x="14107" y="2420"/>
                </a:cubicBezTo>
                <a:cubicBezTo>
                  <a:pt x="14358" y="2488"/>
                  <a:pt x="14335" y="2511"/>
                  <a:pt x="14426" y="2717"/>
                </a:cubicBezTo>
                <a:cubicBezTo>
                  <a:pt x="14449" y="2785"/>
                  <a:pt x="14495" y="2853"/>
                  <a:pt x="14518" y="2945"/>
                </a:cubicBezTo>
                <a:cubicBezTo>
                  <a:pt x="14586" y="3082"/>
                  <a:pt x="14541" y="3196"/>
                  <a:pt x="14586" y="3333"/>
                </a:cubicBezTo>
                <a:lnTo>
                  <a:pt x="14586" y="3333"/>
                </a:lnTo>
                <a:lnTo>
                  <a:pt x="14586" y="3333"/>
                </a:lnTo>
                <a:cubicBezTo>
                  <a:pt x="14541" y="3196"/>
                  <a:pt x="14586" y="3082"/>
                  <a:pt x="14518" y="2945"/>
                </a:cubicBezTo>
                <a:cubicBezTo>
                  <a:pt x="14495" y="2853"/>
                  <a:pt x="14449" y="2785"/>
                  <a:pt x="14426" y="2717"/>
                </a:cubicBezTo>
                <a:cubicBezTo>
                  <a:pt x="14335" y="2511"/>
                  <a:pt x="14358" y="2488"/>
                  <a:pt x="14107" y="2420"/>
                </a:cubicBezTo>
                <a:cubicBezTo>
                  <a:pt x="13901" y="2374"/>
                  <a:pt x="13696" y="2328"/>
                  <a:pt x="13491" y="2328"/>
                </a:cubicBezTo>
                <a:cubicBezTo>
                  <a:pt x="13399" y="2328"/>
                  <a:pt x="13308" y="2328"/>
                  <a:pt x="13217" y="2351"/>
                </a:cubicBezTo>
                <a:cubicBezTo>
                  <a:pt x="12943" y="2420"/>
                  <a:pt x="12555" y="2694"/>
                  <a:pt x="12327" y="2831"/>
                </a:cubicBezTo>
                <a:cubicBezTo>
                  <a:pt x="11893" y="3105"/>
                  <a:pt x="11391" y="3356"/>
                  <a:pt x="10911" y="3515"/>
                </a:cubicBezTo>
                <a:cubicBezTo>
                  <a:pt x="10729" y="3584"/>
                  <a:pt x="10637" y="3561"/>
                  <a:pt x="10455" y="3721"/>
                </a:cubicBezTo>
                <a:cubicBezTo>
                  <a:pt x="10295" y="3858"/>
                  <a:pt x="10204" y="4063"/>
                  <a:pt x="10090" y="4223"/>
                </a:cubicBezTo>
                <a:cubicBezTo>
                  <a:pt x="9907" y="4451"/>
                  <a:pt x="9861" y="4497"/>
                  <a:pt x="9565" y="4520"/>
                </a:cubicBezTo>
                <a:cubicBezTo>
                  <a:pt x="9565" y="4520"/>
                  <a:pt x="9565" y="4520"/>
                  <a:pt x="9565" y="4520"/>
                </a:cubicBezTo>
                <a:close/>
                <a:moveTo>
                  <a:pt x="92763" y="4269"/>
                </a:moveTo>
                <a:cubicBezTo>
                  <a:pt x="92740" y="4269"/>
                  <a:pt x="92717" y="4246"/>
                  <a:pt x="92694" y="4246"/>
                </a:cubicBezTo>
                <a:cubicBezTo>
                  <a:pt x="92489" y="4200"/>
                  <a:pt x="92443" y="4132"/>
                  <a:pt x="92238" y="4109"/>
                </a:cubicBezTo>
                <a:lnTo>
                  <a:pt x="92192" y="4109"/>
                </a:lnTo>
                <a:cubicBezTo>
                  <a:pt x="92147" y="4109"/>
                  <a:pt x="92078" y="4132"/>
                  <a:pt x="92010" y="4132"/>
                </a:cubicBezTo>
                <a:cubicBezTo>
                  <a:pt x="92078" y="4132"/>
                  <a:pt x="92147" y="4109"/>
                  <a:pt x="92192" y="4109"/>
                </a:cubicBezTo>
                <a:cubicBezTo>
                  <a:pt x="92215" y="4109"/>
                  <a:pt x="92238" y="4109"/>
                  <a:pt x="92238" y="4109"/>
                </a:cubicBezTo>
                <a:cubicBezTo>
                  <a:pt x="92443" y="4132"/>
                  <a:pt x="92489" y="4200"/>
                  <a:pt x="92694" y="4246"/>
                </a:cubicBezTo>
                <a:cubicBezTo>
                  <a:pt x="92717" y="4246"/>
                  <a:pt x="92740" y="4269"/>
                  <a:pt x="92763" y="4269"/>
                </a:cubicBezTo>
                <a:close/>
                <a:moveTo>
                  <a:pt x="93311" y="4269"/>
                </a:moveTo>
                <a:cubicBezTo>
                  <a:pt x="93425" y="4246"/>
                  <a:pt x="93539" y="4223"/>
                  <a:pt x="93630" y="4177"/>
                </a:cubicBezTo>
                <a:cubicBezTo>
                  <a:pt x="93813" y="4109"/>
                  <a:pt x="93950" y="3926"/>
                  <a:pt x="94132" y="3835"/>
                </a:cubicBezTo>
                <a:cubicBezTo>
                  <a:pt x="94292" y="3766"/>
                  <a:pt x="94452" y="3698"/>
                  <a:pt x="94635" y="3630"/>
                </a:cubicBezTo>
                <a:cubicBezTo>
                  <a:pt x="94908" y="3493"/>
                  <a:pt x="95160" y="3401"/>
                  <a:pt x="95456" y="3333"/>
                </a:cubicBezTo>
                <a:lnTo>
                  <a:pt x="95456" y="3333"/>
                </a:lnTo>
                <a:lnTo>
                  <a:pt x="95456" y="3333"/>
                </a:lnTo>
                <a:cubicBezTo>
                  <a:pt x="95160" y="3401"/>
                  <a:pt x="94908" y="3493"/>
                  <a:pt x="94635" y="3630"/>
                </a:cubicBezTo>
                <a:cubicBezTo>
                  <a:pt x="94452" y="3698"/>
                  <a:pt x="94292" y="3766"/>
                  <a:pt x="94132" y="3835"/>
                </a:cubicBezTo>
                <a:cubicBezTo>
                  <a:pt x="93950" y="3926"/>
                  <a:pt x="93813" y="4109"/>
                  <a:pt x="93630" y="4177"/>
                </a:cubicBezTo>
                <a:cubicBezTo>
                  <a:pt x="93539" y="4223"/>
                  <a:pt x="93425" y="4246"/>
                  <a:pt x="93311" y="4269"/>
                </a:cubicBezTo>
                <a:close/>
                <a:moveTo>
                  <a:pt x="73658" y="4246"/>
                </a:moveTo>
                <a:cubicBezTo>
                  <a:pt x="74366" y="4200"/>
                  <a:pt x="75050" y="4040"/>
                  <a:pt x="75667" y="3835"/>
                </a:cubicBezTo>
                <a:cubicBezTo>
                  <a:pt x="76055" y="3721"/>
                  <a:pt x="76420" y="3584"/>
                  <a:pt x="76808" y="3515"/>
                </a:cubicBezTo>
                <a:cubicBezTo>
                  <a:pt x="76831" y="3515"/>
                  <a:pt x="76854" y="3515"/>
                  <a:pt x="76876" y="3515"/>
                </a:cubicBezTo>
                <a:lnTo>
                  <a:pt x="76899" y="3515"/>
                </a:lnTo>
                <a:lnTo>
                  <a:pt x="76876" y="3515"/>
                </a:lnTo>
                <a:lnTo>
                  <a:pt x="76808" y="3515"/>
                </a:lnTo>
                <a:cubicBezTo>
                  <a:pt x="76420" y="3584"/>
                  <a:pt x="76055" y="3721"/>
                  <a:pt x="75667" y="3835"/>
                </a:cubicBezTo>
                <a:cubicBezTo>
                  <a:pt x="75050" y="4040"/>
                  <a:pt x="74366" y="4200"/>
                  <a:pt x="73658" y="4246"/>
                </a:cubicBezTo>
                <a:close/>
                <a:moveTo>
                  <a:pt x="111411" y="4223"/>
                </a:moveTo>
                <a:cubicBezTo>
                  <a:pt x="111251" y="4223"/>
                  <a:pt x="111137" y="4177"/>
                  <a:pt x="111000" y="4109"/>
                </a:cubicBezTo>
                <a:cubicBezTo>
                  <a:pt x="111137" y="4177"/>
                  <a:pt x="111251" y="4223"/>
                  <a:pt x="111411" y="4223"/>
                </a:cubicBezTo>
                <a:lnTo>
                  <a:pt x="111411" y="4223"/>
                </a:lnTo>
                <a:lnTo>
                  <a:pt x="111411" y="4223"/>
                </a:lnTo>
                <a:close/>
                <a:moveTo>
                  <a:pt x="111548" y="4223"/>
                </a:moveTo>
                <a:cubicBezTo>
                  <a:pt x="111708" y="4200"/>
                  <a:pt x="111890" y="4132"/>
                  <a:pt x="112073" y="4132"/>
                </a:cubicBezTo>
                <a:cubicBezTo>
                  <a:pt x="112142" y="4132"/>
                  <a:pt x="112187" y="4132"/>
                  <a:pt x="112256" y="4155"/>
                </a:cubicBezTo>
                <a:cubicBezTo>
                  <a:pt x="112187" y="4132"/>
                  <a:pt x="112142" y="4132"/>
                  <a:pt x="112073" y="4132"/>
                </a:cubicBezTo>
                <a:cubicBezTo>
                  <a:pt x="111890" y="4132"/>
                  <a:pt x="111708" y="4200"/>
                  <a:pt x="111548" y="4223"/>
                </a:cubicBezTo>
                <a:close/>
                <a:moveTo>
                  <a:pt x="91599" y="4109"/>
                </a:moveTo>
                <a:cubicBezTo>
                  <a:pt x="91599" y="4109"/>
                  <a:pt x="91576" y="4109"/>
                  <a:pt x="91576" y="4109"/>
                </a:cubicBezTo>
                <a:cubicBezTo>
                  <a:pt x="91439" y="4063"/>
                  <a:pt x="91371" y="3995"/>
                  <a:pt x="91234" y="3949"/>
                </a:cubicBezTo>
                <a:cubicBezTo>
                  <a:pt x="91234" y="3949"/>
                  <a:pt x="91234" y="3949"/>
                  <a:pt x="91234" y="3949"/>
                </a:cubicBezTo>
                <a:cubicBezTo>
                  <a:pt x="91234" y="3949"/>
                  <a:pt x="91234" y="3949"/>
                  <a:pt x="91234" y="3949"/>
                </a:cubicBezTo>
                <a:cubicBezTo>
                  <a:pt x="91371" y="3995"/>
                  <a:pt x="91439" y="4063"/>
                  <a:pt x="91576" y="4109"/>
                </a:cubicBezTo>
                <a:cubicBezTo>
                  <a:pt x="91576" y="4109"/>
                  <a:pt x="91599" y="4109"/>
                  <a:pt x="91599" y="4109"/>
                </a:cubicBezTo>
                <a:close/>
                <a:moveTo>
                  <a:pt x="31135" y="4063"/>
                </a:moveTo>
                <a:cubicBezTo>
                  <a:pt x="30838" y="4063"/>
                  <a:pt x="30564" y="3995"/>
                  <a:pt x="30427" y="3721"/>
                </a:cubicBezTo>
                <a:cubicBezTo>
                  <a:pt x="30244" y="3287"/>
                  <a:pt x="30222" y="2876"/>
                  <a:pt x="29674" y="2831"/>
                </a:cubicBezTo>
                <a:cubicBezTo>
                  <a:pt x="29126" y="2808"/>
                  <a:pt x="28441" y="2739"/>
                  <a:pt x="28099" y="2260"/>
                </a:cubicBezTo>
                <a:cubicBezTo>
                  <a:pt x="27962" y="2055"/>
                  <a:pt x="27985" y="1940"/>
                  <a:pt x="27779" y="1849"/>
                </a:cubicBezTo>
                <a:cubicBezTo>
                  <a:pt x="27688" y="1804"/>
                  <a:pt x="27597" y="1758"/>
                  <a:pt x="27483" y="1735"/>
                </a:cubicBezTo>
                <a:cubicBezTo>
                  <a:pt x="27346" y="1667"/>
                  <a:pt x="27186" y="1712"/>
                  <a:pt x="27049" y="1667"/>
                </a:cubicBezTo>
                <a:cubicBezTo>
                  <a:pt x="26866" y="1598"/>
                  <a:pt x="26843" y="1415"/>
                  <a:pt x="26615" y="1347"/>
                </a:cubicBezTo>
                <a:lnTo>
                  <a:pt x="26615" y="1347"/>
                </a:lnTo>
                <a:lnTo>
                  <a:pt x="26615" y="1347"/>
                </a:lnTo>
                <a:cubicBezTo>
                  <a:pt x="26843" y="1415"/>
                  <a:pt x="26866" y="1598"/>
                  <a:pt x="27049" y="1667"/>
                </a:cubicBezTo>
                <a:cubicBezTo>
                  <a:pt x="27186" y="1712"/>
                  <a:pt x="27346" y="1667"/>
                  <a:pt x="27483" y="1735"/>
                </a:cubicBezTo>
                <a:cubicBezTo>
                  <a:pt x="27597" y="1758"/>
                  <a:pt x="27688" y="1804"/>
                  <a:pt x="27779" y="1849"/>
                </a:cubicBezTo>
                <a:cubicBezTo>
                  <a:pt x="27985" y="1940"/>
                  <a:pt x="27962" y="2055"/>
                  <a:pt x="28099" y="2260"/>
                </a:cubicBezTo>
                <a:cubicBezTo>
                  <a:pt x="28441" y="2739"/>
                  <a:pt x="29126" y="2808"/>
                  <a:pt x="29674" y="2831"/>
                </a:cubicBezTo>
                <a:cubicBezTo>
                  <a:pt x="30222" y="2876"/>
                  <a:pt x="30244" y="3287"/>
                  <a:pt x="30427" y="3721"/>
                </a:cubicBezTo>
                <a:cubicBezTo>
                  <a:pt x="30564" y="3995"/>
                  <a:pt x="30838" y="4063"/>
                  <a:pt x="31135" y="4063"/>
                </a:cubicBezTo>
                <a:cubicBezTo>
                  <a:pt x="31340" y="4063"/>
                  <a:pt x="31545" y="4018"/>
                  <a:pt x="31728" y="3995"/>
                </a:cubicBezTo>
                <a:cubicBezTo>
                  <a:pt x="32253" y="3926"/>
                  <a:pt x="32869" y="3766"/>
                  <a:pt x="33371" y="3561"/>
                </a:cubicBezTo>
                <a:cubicBezTo>
                  <a:pt x="33782" y="3356"/>
                  <a:pt x="34193" y="3150"/>
                  <a:pt x="34650" y="3036"/>
                </a:cubicBezTo>
                <a:cubicBezTo>
                  <a:pt x="35061" y="2922"/>
                  <a:pt x="35380" y="2876"/>
                  <a:pt x="35654" y="2534"/>
                </a:cubicBezTo>
                <a:cubicBezTo>
                  <a:pt x="35837" y="2306"/>
                  <a:pt x="35882" y="2192"/>
                  <a:pt x="36156" y="2077"/>
                </a:cubicBezTo>
                <a:cubicBezTo>
                  <a:pt x="36384" y="1963"/>
                  <a:pt x="36567" y="1940"/>
                  <a:pt x="36750" y="1758"/>
                </a:cubicBezTo>
                <a:cubicBezTo>
                  <a:pt x="36818" y="1667"/>
                  <a:pt x="36909" y="1575"/>
                  <a:pt x="36978" y="1507"/>
                </a:cubicBezTo>
                <a:cubicBezTo>
                  <a:pt x="37252" y="1233"/>
                  <a:pt x="37503" y="1187"/>
                  <a:pt x="37891" y="1142"/>
                </a:cubicBezTo>
                <a:cubicBezTo>
                  <a:pt x="38256" y="1073"/>
                  <a:pt x="38325" y="1050"/>
                  <a:pt x="38530" y="776"/>
                </a:cubicBezTo>
                <a:cubicBezTo>
                  <a:pt x="38690" y="571"/>
                  <a:pt x="38918" y="343"/>
                  <a:pt x="39192" y="297"/>
                </a:cubicBezTo>
                <a:cubicBezTo>
                  <a:pt x="39489" y="229"/>
                  <a:pt x="39808" y="183"/>
                  <a:pt x="40105" y="183"/>
                </a:cubicBezTo>
                <a:cubicBezTo>
                  <a:pt x="40242" y="183"/>
                  <a:pt x="40379" y="206"/>
                  <a:pt x="40516" y="206"/>
                </a:cubicBezTo>
                <a:cubicBezTo>
                  <a:pt x="40379" y="206"/>
                  <a:pt x="40242" y="183"/>
                  <a:pt x="40105" y="183"/>
                </a:cubicBezTo>
                <a:cubicBezTo>
                  <a:pt x="39808" y="183"/>
                  <a:pt x="39489" y="229"/>
                  <a:pt x="39192" y="297"/>
                </a:cubicBezTo>
                <a:cubicBezTo>
                  <a:pt x="38918" y="343"/>
                  <a:pt x="38690" y="571"/>
                  <a:pt x="38530" y="776"/>
                </a:cubicBezTo>
                <a:cubicBezTo>
                  <a:pt x="38325" y="1050"/>
                  <a:pt x="38256" y="1073"/>
                  <a:pt x="37891" y="1142"/>
                </a:cubicBezTo>
                <a:cubicBezTo>
                  <a:pt x="37503" y="1187"/>
                  <a:pt x="37252" y="1233"/>
                  <a:pt x="36978" y="1507"/>
                </a:cubicBezTo>
                <a:cubicBezTo>
                  <a:pt x="36909" y="1575"/>
                  <a:pt x="36818" y="1667"/>
                  <a:pt x="36750" y="1758"/>
                </a:cubicBezTo>
                <a:cubicBezTo>
                  <a:pt x="36567" y="1940"/>
                  <a:pt x="36384" y="1963"/>
                  <a:pt x="36156" y="2077"/>
                </a:cubicBezTo>
                <a:cubicBezTo>
                  <a:pt x="35882" y="2192"/>
                  <a:pt x="35837" y="2306"/>
                  <a:pt x="35654" y="2534"/>
                </a:cubicBezTo>
                <a:cubicBezTo>
                  <a:pt x="35380" y="2876"/>
                  <a:pt x="35061" y="2922"/>
                  <a:pt x="34650" y="3036"/>
                </a:cubicBezTo>
                <a:cubicBezTo>
                  <a:pt x="34193" y="3150"/>
                  <a:pt x="33782" y="3356"/>
                  <a:pt x="33371" y="3561"/>
                </a:cubicBezTo>
                <a:cubicBezTo>
                  <a:pt x="32869" y="3766"/>
                  <a:pt x="32253" y="3926"/>
                  <a:pt x="31728" y="3995"/>
                </a:cubicBezTo>
                <a:cubicBezTo>
                  <a:pt x="31545" y="4040"/>
                  <a:pt x="31340" y="4063"/>
                  <a:pt x="31135" y="4063"/>
                </a:cubicBezTo>
                <a:close/>
                <a:moveTo>
                  <a:pt x="110841" y="4018"/>
                </a:moveTo>
                <a:lnTo>
                  <a:pt x="110841" y="4018"/>
                </a:lnTo>
                <a:cubicBezTo>
                  <a:pt x="110430" y="3789"/>
                  <a:pt x="109950" y="3766"/>
                  <a:pt x="109517" y="3721"/>
                </a:cubicBezTo>
                <a:cubicBezTo>
                  <a:pt x="109334" y="3721"/>
                  <a:pt x="109174" y="3630"/>
                  <a:pt x="109015" y="3630"/>
                </a:cubicBezTo>
                <a:cubicBezTo>
                  <a:pt x="108878" y="3607"/>
                  <a:pt x="108763" y="3607"/>
                  <a:pt x="108649" y="3607"/>
                </a:cubicBezTo>
                <a:cubicBezTo>
                  <a:pt x="108490" y="3607"/>
                  <a:pt x="108330" y="3630"/>
                  <a:pt x="108193" y="3652"/>
                </a:cubicBezTo>
                <a:lnTo>
                  <a:pt x="108193" y="3652"/>
                </a:lnTo>
                <a:lnTo>
                  <a:pt x="108193" y="3652"/>
                </a:lnTo>
                <a:cubicBezTo>
                  <a:pt x="108330" y="3630"/>
                  <a:pt x="108490" y="3607"/>
                  <a:pt x="108649" y="3607"/>
                </a:cubicBezTo>
                <a:cubicBezTo>
                  <a:pt x="108763" y="3607"/>
                  <a:pt x="108878" y="3607"/>
                  <a:pt x="109015" y="3630"/>
                </a:cubicBezTo>
                <a:cubicBezTo>
                  <a:pt x="109174" y="3630"/>
                  <a:pt x="109334" y="3721"/>
                  <a:pt x="109517" y="3721"/>
                </a:cubicBezTo>
                <a:cubicBezTo>
                  <a:pt x="109950" y="3766"/>
                  <a:pt x="110430" y="3789"/>
                  <a:pt x="110841" y="4018"/>
                </a:cubicBezTo>
                <a:lnTo>
                  <a:pt x="110841" y="4018"/>
                </a:lnTo>
                <a:moveTo>
                  <a:pt x="2740" y="3881"/>
                </a:moveTo>
                <a:lnTo>
                  <a:pt x="2740" y="3881"/>
                </a:lnTo>
                <a:cubicBezTo>
                  <a:pt x="2580" y="3721"/>
                  <a:pt x="2489" y="3561"/>
                  <a:pt x="2283" y="3424"/>
                </a:cubicBezTo>
                <a:cubicBezTo>
                  <a:pt x="2261" y="3401"/>
                  <a:pt x="2238" y="3401"/>
                  <a:pt x="2215" y="3378"/>
                </a:cubicBezTo>
                <a:cubicBezTo>
                  <a:pt x="2238" y="3401"/>
                  <a:pt x="2261" y="3401"/>
                  <a:pt x="2283" y="3424"/>
                </a:cubicBezTo>
                <a:cubicBezTo>
                  <a:pt x="2489" y="3561"/>
                  <a:pt x="2580" y="3721"/>
                  <a:pt x="2740" y="3881"/>
                </a:cubicBezTo>
                <a:lnTo>
                  <a:pt x="2740" y="3881"/>
                </a:lnTo>
                <a:close/>
                <a:moveTo>
                  <a:pt x="62017" y="3835"/>
                </a:moveTo>
                <a:cubicBezTo>
                  <a:pt x="61766" y="3766"/>
                  <a:pt x="61584" y="3766"/>
                  <a:pt x="61332" y="3630"/>
                </a:cubicBezTo>
                <a:cubicBezTo>
                  <a:pt x="61195" y="3538"/>
                  <a:pt x="61081" y="3401"/>
                  <a:pt x="60922" y="3356"/>
                </a:cubicBezTo>
                <a:cubicBezTo>
                  <a:pt x="60739" y="3264"/>
                  <a:pt x="60488" y="3310"/>
                  <a:pt x="60282" y="3219"/>
                </a:cubicBezTo>
                <a:cubicBezTo>
                  <a:pt x="60214" y="3173"/>
                  <a:pt x="60146" y="3082"/>
                  <a:pt x="60054" y="3059"/>
                </a:cubicBezTo>
                <a:lnTo>
                  <a:pt x="60054" y="3059"/>
                </a:lnTo>
                <a:lnTo>
                  <a:pt x="60054" y="3059"/>
                </a:lnTo>
                <a:cubicBezTo>
                  <a:pt x="60146" y="3082"/>
                  <a:pt x="60214" y="3173"/>
                  <a:pt x="60282" y="3219"/>
                </a:cubicBezTo>
                <a:cubicBezTo>
                  <a:pt x="60488" y="3310"/>
                  <a:pt x="60739" y="3264"/>
                  <a:pt x="60922" y="3356"/>
                </a:cubicBezTo>
                <a:cubicBezTo>
                  <a:pt x="61081" y="3401"/>
                  <a:pt x="61195" y="3538"/>
                  <a:pt x="61332" y="3630"/>
                </a:cubicBezTo>
                <a:cubicBezTo>
                  <a:pt x="61584" y="3766"/>
                  <a:pt x="61766" y="3766"/>
                  <a:pt x="62017" y="3835"/>
                </a:cubicBezTo>
                <a:lnTo>
                  <a:pt x="62017" y="3835"/>
                </a:lnTo>
                <a:close/>
                <a:moveTo>
                  <a:pt x="107622" y="3721"/>
                </a:moveTo>
                <a:lnTo>
                  <a:pt x="107599" y="3721"/>
                </a:lnTo>
                <a:lnTo>
                  <a:pt x="107622" y="3721"/>
                </a:lnTo>
                <a:cubicBezTo>
                  <a:pt x="107759" y="3721"/>
                  <a:pt x="107873" y="3721"/>
                  <a:pt x="108010" y="3698"/>
                </a:cubicBezTo>
                <a:cubicBezTo>
                  <a:pt x="107873" y="3721"/>
                  <a:pt x="107759" y="3721"/>
                  <a:pt x="107622" y="3721"/>
                </a:cubicBezTo>
                <a:close/>
                <a:moveTo>
                  <a:pt x="107577" y="3721"/>
                </a:moveTo>
                <a:lnTo>
                  <a:pt x="107599" y="3721"/>
                </a:lnTo>
                <a:lnTo>
                  <a:pt x="107599" y="3721"/>
                </a:lnTo>
                <a:lnTo>
                  <a:pt x="107577" y="3721"/>
                </a:lnTo>
                <a:close/>
                <a:moveTo>
                  <a:pt x="106527" y="3698"/>
                </a:moveTo>
                <a:lnTo>
                  <a:pt x="106527" y="3698"/>
                </a:lnTo>
                <a:cubicBezTo>
                  <a:pt x="106230" y="3630"/>
                  <a:pt x="106047" y="3424"/>
                  <a:pt x="105750" y="3424"/>
                </a:cubicBezTo>
                <a:lnTo>
                  <a:pt x="105750" y="3424"/>
                </a:lnTo>
                <a:cubicBezTo>
                  <a:pt x="105728" y="3424"/>
                  <a:pt x="105728" y="3424"/>
                  <a:pt x="105728" y="3424"/>
                </a:cubicBezTo>
                <a:cubicBezTo>
                  <a:pt x="105728" y="3424"/>
                  <a:pt x="105728" y="3424"/>
                  <a:pt x="105750" y="3424"/>
                </a:cubicBezTo>
                <a:lnTo>
                  <a:pt x="105750" y="3424"/>
                </a:lnTo>
                <a:cubicBezTo>
                  <a:pt x="106047" y="3424"/>
                  <a:pt x="106230" y="3630"/>
                  <a:pt x="106527" y="3698"/>
                </a:cubicBezTo>
                <a:lnTo>
                  <a:pt x="106527" y="3698"/>
                </a:lnTo>
                <a:close/>
                <a:moveTo>
                  <a:pt x="16275" y="3607"/>
                </a:moveTo>
                <a:lnTo>
                  <a:pt x="16275" y="3607"/>
                </a:lnTo>
                <a:lnTo>
                  <a:pt x="16275" y="3607"/>
                </a:lnTo>
                <a:cubicBezTo>
                  <a:pt x="16321" y="3607"/>
                  <a:pt x="16458" y="3561"/>
                  <a:pt x="16549" y="3538"/>
                </a:cubicBezTo>
                <a:cubicBezTo>
                  <a:pt x="16458" y="3561"/>
                  <a:pt x="16321" y="3607"/>
                  <a:pt x="16275" y="3607"/>
                </a:cubicBezTo>
                <a:close/>
                <a:moveTo>
                  <a:pt x="89887" y="3561"/>
                </a:moveTo>
                <a:lnTo>
                  <a:pt x="89887" y="3561"/>
                </a:lnTo>
                <a:cubicBezTo>
                  <a:pt x="89796" y="3401"/>
                  <a:pt x="89681" y="3219"/>
                  <a:pt x="89590" y="3036"/>
                </a:cubicBezTo>
                <a:cubicBezTo>
                  <a:pt x="89522" y="2899"/>
                  <a:pt x="89545" y="2717"/>
                  <a:pt x="89453" y="2602"/>
                </a:cubicBezTo>
                <a:cubicBezTo>
                  <a:pt x="89316" y="2443"/>
                  <a:pt x="88951" y="2397"/>
                  <a:pt x="88768" y="2283"/>
                </a:cubicBezTo>
                <a:cubicBezTo>
                  <a:pt x="88563" y="2169"/>
                  <a:pt x="88540" y="1963"/>
                  <a:pt x="88335" y="1849"/>
                </a:cubicBezTo>
                <a:cubicBezTo>
                  <a:pt x="88198" y="1758"/>
                  <a:pt x="88061" y="1758"/>
                  <a:pt x="87901" y="1758"/>
                </a:cubicBezTo>
                <a:cubicBezTo>
                  <a:pt x="87878" y="1758"/>
                  <a:pt x="87855" y="1758"/>
                  <a:pt x="87833" y="1758"/>
                </a:cubicBezTo>
                <a:cubicBezTo>
                  <a:pt x="87855" y="1758"/>
                  <a:pt x="87878" y="1758"/>
                  <a:pt x="87901" y="1758"/>
                </a:cubicBezTo>
                <a:cubicBezTo>
                  <a:pt x="88061" y="1758"/>
                  <a:pt x="88198" y="1758"/>
                  <a:pt x="88335" y="1849"/>
                </a:cubicBezTo>
                <a:cubicBezTo>
                  <a:pt x="88540" y="1963"/>
                  <a:pt x="88563" y="2169"/>
                  <a:pt x="88768" y="2283"/>
                </a:cubicBezTo>
                <a:cubicBezTo>
                  <a:pt x="88951" y="2397"/>
                  <a:pt x="89316" y="2443"/>
                  <a:pt x="89453" y="2602"/>
                </a:cubicBezTo>
                <a:cubicBezTo>
                  <a:pt x="89545" y="2717"/>
                  <a:pt x="89522" y="2899"/>
                  <a:pt x="89590" y="3036"/>
                </a:cubicBezTo>
                <a:cubicBezTo>
                  <a:pt x="89681" y="3219"/>
                  <a:pt x="89796" y="3401"/>
                  <a:pt x="89887" y="3561"/>
                </a:cubicBezTo>
                <a:lnTo>
                  <a:pt x="89887" y="3561"/>
                </a:lnTo>
                <a:moveTo>
                  <a:pt x="14769" y="3515"/>
                </a:moveTo>
                <a:cubicBezTo>
                  <a:pt x="14678" y="3515"/>
                  <a:pt x="14632" y="3470"/>
                  <a:pt x="14586" y="3333"/>
                </a:cubicBezTo>
                <a:cubicBezTo>
                  <a:pt x="14632" y="3470"/>
                  <a:pt x="14678" y="3515"/>
                  <a:pt x="14769" y="3515"/>
                </a:cubicBezTo>
                <a:close/>
                <a:moveTo>
                  <a:pt x="14906" y="3515"/>
                </a:moveTo>
                <a:lnTo>
                  <a:pt x="14906" y="3515"/>
                </a:lnTo>
                <a:cubicBezTo>
                  <a:pt x="15088" y="3493"/>
                  <a:pt x="15271" y="3378"/>
                  <a:pt x="15454" y="3333"/>
                </a:cubicBezTo>
                <a:cubicBezTo>
                  <a:pt x="15271" y="3378"/>
                  <a:pt x="15088" y="3493"/>
                  <a:pt x="14906" y="3515"/>
                </a:cubicBezTo>
                <a:lnTo>
                  <a:pt x="14906" y="3515"/>
                </a:lnTo>
                <a:close/>
                <a:moveTo>
                  <a:pt x="16640" y="3493"/>
                </a:moveTo>
                <a:lnTo>
                  <a:pt x="16640" y="3493"/>
                </a:lnTo>
                <a:cubicBezTo>
                  <a:pt x="16732" y="3470"/>
                  <a:pt x="16846" y="3424"/>
                  <a:pt x="16960" y="3401"/>
                </a:cubicBezTo>
                <a:cubicBezTo>
                  <a:pt x="17120" y="3378"/>
                  <a:pt x="17257" y="3333"/>
                  <a:pt x="17394" y="3333"/>
                </a:cubicBezTo>
                <a:cubicBezTo>
                  <a:pt x="17508" y="3333"/>
                  <a:pt x="17622" y="3356"/>
                  <a:pt x="17759" y="3424"/>
                </a:cubicBezTo>
                <a:cubicBezTo>
                  <a:pt x="17622" y="3356"/>
                  <a:pt x="17508" y="3333"/>
                  <a:pt x="17394" y="3333"/>
                </a:cubicBezTo>
                <a:cubicBezTo>
                  <a:pt x="17257" y="3333"/>
                  <a:pt x="17120" y="3378"/>
                  <a:pt x="16960" y="3401"/>
                </a:cubicBezTo>
                <a:cubicBezTo>
                  <a:pt x="16846" y="3424"/>
                  <a:pt x="16732" y="3470"/>
                  <a:pt x="16640" y="3493"/>
                </a:cubicBezTo>
                <a:lnTo>
                  <a:pt x="16640" y="3493"/>
                </a:lnTo>
                <a:close/>
                <a:moveTo>
                  <a:pt x="53047" y="3447"/>
                </a:moveTo>
                <a:cubicBezTo>
                  <a:pt x="53070" y="3447"/>
                  <a:pt x="53093" y="3447"/>
                  <a:pt x="53138" y="3447"/>
                </a:cubicBezTo>
                <a:cubicBezTo>
                  <a:pt x="53686" y="3356"/>
                  <a:pt x="54188" y="3241"/>
                  <a:pt x="54736" y="3241"/>
                </a:cubicBezTo>
                <a:cubicBezTo>
                  <a:pt x="54759" y="3241"/>
                  <a:pt x="54759" y="3241"/>
                  <a:pt x="54759" y="3241"/>
                </a:cubicBezTo>
                <a:lnTo>
                  <a:pt x="54759" y="3241"/>
                </a:lnTo>
                <a:lnTo>
                  <a:pt x="54759" y="3241"/>
                </a:lnTo>
                <a:lnTo>
                  <a:pt x="54736" y="3241"/>
                </a:lnTo>
                <a:cubicBezTo>
                  <a:pt x="54188" y="3241"/>
                  <a:pt x="53686" y="3356"/>
                  <a:pt x="53138" y="3447"/>
                </a:cubicBezTo>
                <a:cubicBezTo>
                  <a:pt x="53093" y="3447"/>
                  <a:pt x="53070" y="3447"/>
                  <a:pt x="53047" y="3447"/>
                </a:cubicBezTo>
                <a:moveTo>
                  <a:pt x="79935" y="3424"/>
                </a:moveTo>
                <a:cubicBezTo>
                  <a:pt x="79844" y="3424"/>
                  <a:pt x="79775" y="3401"/>
                  <a:pt x="79707" y="3378"/>
                </a:cubicBezTo>
                <a:cubicBezTo>
                  <a:pt x="79593" y="3333"/>
                  <a:pt x="79479" y="3264"/>
                  <a:pt x="79342" y="3219"/>
                </a:cubicBezTo>
                <a:cubicBezTo>
                  <a:pt x="79296" y="3219"/>
                  <a:pt x="79227" y="3219"/>
                  <a:pt x="79182" y="3219"/>
                </a:cubicBezTo>
                <a:cubicBezTo>
                  <a:pt x="79068" y="3219"/>
                  <a:pt x="78976" y="3219"/>
                  <a:pt x="78862" y="3241"/>
                </a:cubicBezTo>
                <a:cubicBezTo>
                  <a:pt x="78976" y="3219"/>
                  <a:pt x="79068" y="3219"/>
                  <a:pt x="79182" y="3219"/>
                </a:cubicBezTo>
                <a:cubicBezTo>
                  <a:pt x="79227" y="3219"/>
                  <a:pt x="79296" y="3219"/>
                  <a:pt x="79342" y="3219"/>
                </a:cubicBezTo>
                <a:cubicBezTo>
                  <a:pt x="79479" y="3264"/>
                  <a:pt x="79593" y="3333"/>
                  <a:pt x="79707" y="3378"/>
                </a:cubicBezTo>
                <a:cubicBezTo>
                  <a:pt x="79775" y="3401"/>
                  <a:pt x="79844" y="3424"/>
                  <a:pt x="79935" y="3424"/>
                </a:cubicBezTo>
                <a:cubicBezTo>
                  <a:pt x="80118" y="3424"/>
                  <a:pt x="80323" y="3333"/>
                  <a:pt x="80551" y="3333"/>
                </a:cubicBezTo>
                <a:cubicBezTo>
                  <a:pt x="80985" y="3310"/>
                  <a:pt x="81259" y="3356"/>
                  <a:pt x="81647" y="3127"/>
                </a:cubicBezTo>
                <a:cubicBezTo>
                  <a:pt x="81898" y="2990"/>
                  <a:pt x="82126" y="2945"/>
                  <a:pt x="82423" y="2853"/>
                </a:cubicBezTo>
                <a:cubicBezTo>
                  <a:pt x="82606" y="2808"/>
                  <a:pt x="82743" y="2717"/>
                  <a:pt x="82925" y="2671"/>
                </a:cubicBezTo>
                <a:cubicBezTo>
                  <a:pt x="83427" y="2511"/>
                  <a:pt x="84021" y="2534"/>
                  <a:pt x="84546" y="2443"/>
                </a:cubicBezTo>
                <a:lnTo>
                  <a:pt x="84546" y="2443"/>
                </a:lnTo>
                <a:lnTo>
                  <a:pt x="84546" y="2443"/>
                </a:lnTo>
                <a:cubicBezTo>
                  <a:pt x="84021" y="2534"/>
                  <a:pt x="83427" y="2511"/>
                  <a:pt x="82925" y="2671"/>
                </a:cubicBezTo>
                <a:cubicBezTo>
                  <a:pt x="82743" y="2717"/>
                  <a:pt x="82606" y="2808"/>
                  <a:pt x="82423" y="2853"/>
                </a:cubicBezTo>
                <a:cubicBezTo>
                  <a:pt x="82126" y="2945"/>
                  <a:pt x="81898" y="2990"/>
                  <a:pt x="81647" y="3127"/>
                </a:cubicBezTo>
                <a:cubicBezTo>
                  <a:pt x="81259" y="3356"/>
                  <a:pt x="80985" y="3310"/>
                  <a:pt x="80551" y="3333"/>
                </a:cubicBezTo>
                <a:cubicBezTo>
                  <a:pt x="80323" y="3333"/>
                  <a:pt x="80118" y="3424"/>
                  <a:pt x="79935" y="3424"/>
                </a:cubicBezTo>
                <a:close/>
                <a:moveTo>
                  <a:pt x="2215" y="3378"/>
                </a:moveTo>
                <a:cubicBezTo>
                  <a:pt x="2215" y="3378"/>
                  <a:pt x="2215" y="3378"/>
                  <a:pt x="2215" y="3378"/>
                </a:cubicBezTo>
                <a:cubicBezTo>
                  <a:pt x="2215" y="3378"/>
                  <a:pt x="2215" y="3378"/>
                  <a:pt x="2215" y="3378"/>
                </a:cubicBezTo>
                <a:close/>
                <a:moveTo>
                  <a:pt x="50262" y="3356"/>
                </a:moveTo>
                <a:cubicBezTo>
                  <a:pt x="50102" y="3356"/>
                  <a:pt x="49943" y="3356"/>
                  <a:pt x="49783" y="3310"/>
                </a:cubicBezTo>
                <a:cubicBezTo>
                  <a:pt x="49943" y="3356"/>
                  <a:pt x="50102" y="3356"/>
                  <a:pt x="50262" y="3356"/>
                </a:cubicBezTo>
                <a:cubicBezTo>
                  <a:pt x="50536" y="3356"/>
                  <a:pt x="50787" y="3333"/>
                  <a:pt x="51038" y="3333"/>
                </a:cubicBezTo>
                <a:lnTo>
                  <a:pt x="51038" y="3333"/>
                </a:lnTo>
                <a:lnTo>
                  <a:pt x="51038" y="3333"/>
                </a:lnTo>
                <a:cubicBezTo>
                  <a:pt x="50787" y="3333"/>
                  <a:pt x="50536" y="3356"/>
                  <a:pt x="50262" y="3356"/>
                </a:cubicBezTo>
                <a:moveTo>
                  <a:pt x="97899" y="3264"/>
                </a:moveTo>
                <a:cubicBezTo>
                  <a:pt x="97716" y="3264"/>
                  <a:pt x="97556" y="3264"/>
                  <a:pt x="97374" y="3264"/>
                </a:cubicBezTo>
                <a:cubicBezTo>
                  <a:pt x="97556" y="3264"/>
                  <a:pt x="97716" y="3264"/>
                  <a:pt x="97899" y="3264"/>
                </a:cubicBezTo>
                <a:cubicBezTo>
                  <a:pt x="97944" y="3264"/>
                  <a:pt x="97967" y="3264"/>
                  <a:pt x="98013" y="3264"/>
                </a:cubicBezTo>
                <a:cubicBezTo>
                  <a:pt x="97967" y="3264"/>
                  <a:pt x="97944" y="3264"/>
                  <a:pt x="97899" y="3264"/>
                </a:cubicBezTo>
                <a:close/>
                <a:moveTo>
                  <a:pt x="98081" y="3264"/>
                </a:moveTo>
                <a:lnTo>
                  <a:pt x="98081" y="3264"/>
                </a:lnTo>
                <a:lnTo>
                  <a:pt x="98081" y="3264"/>
                </a:lnTo>
                <a:lnTo>
                  <a:pt x="98081" y="3264"/>
                </a:lnTo>
                <a:lnTo>
                  <a:pt x="98081" y="3264"/>
                </a:lnTo>
                <a:close/>
                <a:moveTo>
                  <a:pt x="98743" y="3241"/>
                </a:moveTo>
                <a:lnTo>
                  <a:pt x="98743" y="3241"/>
                </a:lnTo>
                <a:lnTo>
                  <a:pt x="98743" y="3241"/>
                </a:lnTo>
                <a:close/>
                <a:moveTo>
                  <a:pt x="98743" y="3241"/>
                </a:moveTo>
                <a:cubicBezTo>
                  <a:pt x="98743" y="3241"/>
                  <a:pt x="98743" y="3241"/>
                  <a:pt x="98743" y="3241"/>
                </a:cubicBezTo>
                <a:cubicBezTo>
                  <a:pt x="98743" y="3241"/>
                  <a:pt x="98743" y="3241"/>
                  <a:pt x="98743" y="3241"/>
                </a:cubicBezTo>
                <a:close/>
                <a:moveTo>
                  <a:pt x="98743" y="3241"/>
                </a:moveTo>
                <a:cubicBezTo>
                  <a:pt x="98675" y="3219"/>
                  <a:pt x="98629" y="3196"/>
                  <a:pt x="98561" y="3196"/>
                </a:cubicBezTo>
                <a:cubicBezTo>
                  <a:pt x="98492" y="3196"/>
                  <a:pt x="98424" y="3219"/>
                  <a:pt x="98355" y="3219"/>
                </a:cubicBezTo>
                <a:cubicBezTo>
                  <a:pt x="98424" y="3219"/>
                  <a:pt x="98492" y="3196"/>
                  <a:pt x="98561" y="3196"/>
                </a:cubicBezTo>
                <a:cubicBezTo>
                  <a:pt x="98629" y="3196"/>
                  <a:pt x="98675" y="3219"/>
                  <a:pt x="98743" y="3241"/>
                </a:cubicBezTo>
                <a:close/>
                <a:moveTo>
                  <a:pt x="56745" y="3241"/>
                </a:moveTo>
                <a:lnTo>
                  <a:pt x="56722" y="3241"/>
                </a:lnTo>
                <a:cubicBezTo>
                  <a:pt x="56630" y="3241"/>
                  <a:pt x="56562" y="3241"/>
                  <a:pt x="56471" y="3241"/>
                </a:cubicBezTo>
                <a:cubicBezTo>
                  <a:pt x="56562" y="3241"/>
                  <a:pt x="56630" y="3241"/>
                  <a:pt x="56722" y="3241"/>
                </a:cubicBezTo>
                <a:lnTo>
                  <a:pt x="56745" y="3241"/>
                </a:lnTo>
                <a:cubicBezTo>
                  <a:pt x="57315" y="3241"/>
                  <a:pt x="57863" y="3059"/>
                  <a:pt x="58434" y="3036"/>
                </a:cubicBezTo>
                <a:cubicBezTo>
                  <a:pt x="58753" y="3013"/>
                  <a:pt x="59050" y="2990"/>
                  <a:pt x="59369" y="2945"/>
                </a:cubicBezTo>
                <a:cubicBezTo>
                  <a:pt x="59369" y="2945"/>
                  <a:pt x="59369" y="2945"/>
                  <a:pt x="59392" y="2945"/>
                </a:cubicBezTo>
                <a:cubicBezTo>
                  <a:pt x="59369" y="2945"/>
                  <a:pt x="59369" y="2945"/>
                  <a:pt x="59369" y="2945"/>
                </a:cubicBezTo>
                <a:cubicBezTo>
                  <a:pt x="59050" y="2990"/>
                  <a:pt x="58753" y="3013"/>
                  <a:pt x="58434" y="3036"/>
                </a:cubicBezTo>
                <a:cubicBezTo>
                  <a:pt x="57863" y="3059"/>
                  <a:pt x="57315" y="3241"/>
                  <a:pt x="56745" y="3241"/>
                </a:cubicBezTo>
                <a:close/>
                <a:moveTo>
                  <a:pt x="84728" y="2443"/>
                </a:moveTo>
                <a:cubicBezTo>
                  <a:pt x="84706" y="2443"/>
                  <a:pt x="84683" y="2443"/>
                  <a:pt x="84660" y="2443"/>
                </a:cubicBezTo>
                <a:lnTo>
                  <a:pt x="84637" y="2443"/>
                </a:lnTo>
                <a:cubicBezTo>
                  <a:pt x="84637" y="2443"/>
                  <a:pt x="84660" y="2443"/>
                  <a:pt x="84660" y="2443"/>
                </a:cubicBezTo>
                <a:cubicBezTo>
                  <a:pt x="84683" y="2443"/>
                  <a:pt x="84706" y="2443"/>
                  <a:pt x="84728" y="2443"/>
                </a:cubicBezTo>
                <a:moveTo>
                  <a:pt x="24607" y="1758"/>
                </a:moveTo>
                <a:cubicBezTo>
                  <a:pt x="24629" y="1758"/>
                  <a:pt x="24629" y="1758"/>
                  <a:pt x="24629" y="1758"/>
                </a:cubicBezTo>
                <a:cubicBezTo>
                  <a:pt x="24698" y="1735"/>
                  <a:pt x="24880" y="1689"/>
                  <a:pt x="24926" y="1667"/>
                </a:cubicBezTo>
                <a:cubicBezTo>
                  <a:pt x="24972" y="1667"/>
                  <a:pt x="24995" y="1667"/>
                  <a:pt x="24995" y="1667"/>
                </a:cubicBezTo>
                <a:cubicBezTo>
                  <a:pt x="25063" y="1667"/>
                  <a:pt x="25040" y="1689"/>
                  <a:pt x="25132" y="1712"/>
                </a:cubicBezTo>
                <a:cubicBezTo>
                  <a:pt x="25223" y="1735"/>
                  <a:pt x="25291" y="1735"/>
                  <a:pt x="25360" y="1735"/>
                </a:cubicBezTo>
                <a:cubicBezTo>
                  <a:pt x="25451" y="1735"/>
                  <a:pt x="25520" y="1735"/>
                  <a:pt x="25634" y="1667"/>
                </a:cubicBezTo>
                <a:cubicBezTo>
                  <a:pt x="25725" y="1621"/>
                  <a:pt x="25816" y="1552"/>
                  <a:pt x="25908" y="1507"/>
                </a:cubicBezTo>
                <a:cubicBezTo>
                  <a:pt x="25816" y="1552"/>
                  <a:pt x="25725" y="1621"/>
                  <a:pt x="25634" y="1667"/>
                </a:cubicBezTo>
                <a:cubicBezTo>
                  <a:pt x="25520" y="1735"/>
                  <a:pt x="25451" y="1735"/>
                  <a:pt x="25360" y="1735"/>
                </a:cubicBezTo>
                <a:cubicBezTo>
                  <a:pt x="25291" y="1735"/>
                  <a:pt x="25223" y="1735"/>
                  <a:pt x="25132" y="1712"/>
                </a:cubicBezTo>
                <a:cubicBezTo>
                  <a:pt x="25040" y="1689"/>
                  <a:pt x="25063" y="1667"/>
                  <a:pt x="24995" y="1667"/>
                </a:cubicBezTo>
                <a:lnTo>
                  <a:pt x="24926" y="1667"/>
                </a:lnTo>
                <a:cubicBezTo>
                  <a:pt x="24880" y="1689"/>
                  <a:pt x="24698" y="1735"/>
                  <a:pt x="24629" y="1758"/>
                </a:cubicBezTo>
                <a:cubicBezTo>
                  <a:pt x="24629" y="1758"/>
                  <a:pt x="24629" y="1758"/>
                  <a:pt x="24607" y="1758"/>
                </a:cubicBezTo>
                <a:close/>
                <a:moveTo>
                  <a:pt x="87650" y="1758"/>
                </a:moveTo>
                <a:cubicBezTo>
                  <a:pt x="87559" y="1758"/>
                  <a:pt x="87490" y="1758"/>
                  <a:pt x="87399" y="1758"/>
                </a:cubicBezTo>
                <a:lnTo>
                  <a:pt x="87467" y="1758"/>
                </a:lnTo>
                <a:cubicBezTo>
                  <a:pt x="87536" y="1758"/>
                  <a:pt x="87582" y="1758"/>
                  <a:pt x="87650" y="1758"/>
                </a:cubicBezTo>
                <a:cubicBezTo>
                  <a:pt x="87673" y="1758"/>
                  <a:pt x="87696" y="1758"/>
                  <a:pt x="87696" y="1758"/>
                </a:cubicBezTo>
                <a:lnTo>
                  <a:pt x="87650" y="1758"/>
                </a:lnTo>
                <a:close/>
                <a:moveTo>
                  <a:pt x="45423" y="1393"/>
                </a:moveTo>
                <a:cubicBezTo>
                  <a:pt x="45423" y="1393"/>
                  <a:pt x="45400" y="1370"/>
                  <a:pt x="45400" y="1370"/>
                </a:cubicBezTo>
                <a:cubicBezTo>
                  <a:pt x="45309" y="1279"/>
                  <a:pt x="45309" y="1210"/>
                  <a:pt x="45218" y="1142"/>
                </a:cubicBezTo>
                <a:cubicBezTo>
                  <a:pt x="45035" y="1005"/>
                  <a:pt x="44784" y="1027"/>
                  <a:pt x="44601" y="868"/>
                </a:cubicBezTo>
                <a:cubicBezTo>
                  <a:pt x="44533" y="822"/>
                  <a:pt x="44487" y="708"/>
                  <a:pt x="44396" y="662"/>
                </a:cubicBezTo>
                <a:cubicBezTo>
                  <a:pt x="44213" y="548"/>
                  <a:pt x="43962" y="571"/>
                  <a:pt x="43757" y="502"/>
                </a:cubicBezTo>
                <a:cubicBezTo>
                  <a:pt x="43597" y="457"/>
                  <a:pt x="43483" y="343"/>
                  <a:pt x="43346" y="297"/>
                </a:cubicBezTo>
                <a:cubicBezTo>
                  <a:pt x="43323" y="297"/>
                  <a:pt x="43300" y="274"/>
                  <a:pt x="43278" y="274"/>
                </a:cubicBezTo>
                <a:cubicBezTo>
                  <a:pt x="43300" y="274"/>
                  <a:pt x="43323" y="297"/>
                  <a:pt x="43346" y="297"/>
                </a:cubicBezTo>
                <a:cubicBezTo>
                  <a:pt x="43483" y="343"/>
                  <a:pt x="43597" y="457"/>
                  <a:pt x="43757" y="502"/>
                </a:cubicBezTo>
                <a:cubicBezTo>
                  <a:pt x="43962" y="571"/>
                  <a:pt x="44213" y="548"/>
                  <a:pt x="44396" y="662"/>
                </a:cubicBezTo>
                <a:cubicBezTo>
                  <a:pt x="44487" y="708"/>
                  <a:pt x="44533" y="822"/>
                  <a:pt x="44601" y="868"/>
                </a:cubicBezTo>
                <a:cubicBezTo>
                  <a:pt x="44784" y="1027"/>
                  <a:pt x="45035" y="1005"/>
                  <a:pt x="45218" y="1142"/>
                </a:cubicBezTo>
                <a:cubicBezTo>
                  <a:pt x="45309" y="1210"/>
                  <a:pt x="45309" y="1279"/>
                  <a:pt x="45400" y="1370"/>
                </a:cubicBezTo>
                <a:cubicBezTo>
                  <a:pt x="45400" y="1370"/>
                  <a:pt x="45423" y="1393"/>
                  <a:pt x="45423" y="1393"/>
                </a:cubicBezTo>
                <a:close/>
                <a:moveTo>
                  <a:pt x="41086" y="274"/>
                </a:moveTo>
                <a:cubicBezTo>
                  <a:pt x="41086" y="274"/>
                  <a:pt x="41064" y="274"/>
                  <a:pt x="41064" y="274"/>
                </a:cubicBezTo>
                <a:lnTo>
                  <a:pt x="41086" y="274"/>
                </a:lnTo>
                <a:cubicBezTo>
                  <a:pt x="41292" y="274"/>
                  <a:pt x="41497" y="206"/>
                  <a:pt x="41703" y="137"/>
                </a:cubicBezTo>
                <a:cubicBezTo>
                  <a:pt x="41931" y="69"/>
                  <a:pt x="42136" y="0"/>
                  <a:pt x="42342" y="0"/>
                </a:cubicBezTo>
                <a:cubicBezTo>
                  <a:pt x="42365" y="0"/>
                  <a:pt x="42387" y="0"/>
                  <a:pt x="42410" y="0"/>
                </a:cubicBezTo>
                <a:cubicBezTo>
                  <a:pt x="42387" y="0"/>
                  <a:pt x="42365" y="0"/>
                  <a:pt x="42342" y="0"/>
                </a:cubicBezTo>
                <a:cubicBezTo>
                  <a:pt x="41931" y="0"/>
                  <a:pt x="41497" y="274"/>
                  <a:pt x="41086" y="27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31"/>
          <p:cNvSpPr/>
          <p:nvPr/>
        </p:nvSpPr>
        <p:spPr>
          <a:xfrm>
            <a:off x="1844495" y="3414925"/>
            <a:ext cx="5455011" cy="605125"/>
          </a:xfrm>
          <a:custGeom>
            <a:avLst/>
            <a:gdLst/>
            <a:ahLst/>
            <a:cxnLst/>
            <a:rect l="l" t="t" r="r" b="b"/>
            <a:pathLst>
              <a:path w="166667" h="24205" extrusionOk="0">
                <a:moveTo>
                  <a:pt x="0" y="0"/>
                </a:moveTo>
                <a:lnTo>
                  <a:pt x="4496" y="24205"/>
                </a:lnTo>
                <a:lnTo>
                  <a:pt x="166667" y="21785"/>
                </a:lnTo>
                <a:lnTo>
                  <a:pt x="163209" y="34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04" name="Google Shape;204;p31"/>
          <p:cNvSpPr txBox="1">
            <a:spLocks noGrp="1"/>
          </p:cNvSpPr>
          <p:nvPr>
            <p:ph type="title" idx="2"/>
          </p:nvPr>
        </p:nvSpPr>
        <p:spPr>
          <a:xfrm>
            <a:off x="2996551" y="11854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#0</a:t>
            </a:r>
            <a:r>
              <a:rPr lang="ru-RU" dirty="0"/>
              <a:t>3</a:t>
            </a:r>
            <a:endParaRPr dirty="0"/>
          </a:p>
        </p:txBody>
      </p:sp>
      <p:sp>
        <p:nvSpPr>
          <p:cNvPr id="205" name="Google Shape;205;p31"/>
          <p:cNvSpPr txBox="1">
            <a:spLocks noGrp="1"/>
          </p:cNvSpPr>
          <p:nvPr>
            <p:ph type="subTitle" idx="1"/>
          </p:nvPr>
        </p:nvSpPr>
        <p:spPr>
          <a:xfrm>
            <a:off x="1942020" y="3360800"/>
            <a:ext cx="52599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ru-RU" dirty="0"/>
              <a:t>Одна команда — один чайник — одна модель, предсказывающая сбои.</a:t>
            </a:r>
            <a:endParaRPr dirty="0"/>
          </a:p>
        </p:txBody>
      </p:sp>
      <p:sp>
        <p:nvSpPr>
          <p:cNvPr id="206" name="Google Shape;206;p31"/>
          <p:cNvSpPr txBox="1">
            <a:spLocks noGrp="1"/>
          </p:cNvSpPr>
          <p:nvPr>
            <p:ph type="title"/>
          </p:nvPr>
        </p:nvSpPr>
        <p:spPr>
          <a:xfrm>
            <a:off x="933361" y="2325947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sz="3500" dirty="0"/>
              <a:t>Результаты</a:t>
            </a:r>
            <a:endParaRPr sz="3500" dirty="0"/>
          </a:p>
        </p:txBody>
      </p:sp>
      <p:sp>
        <p:nvSpPr>
          <p:cNvPr id="207" name="Google Shape;207;p31"/>
          <p:cNvSpPr/>
          <p:nvPr/>
        </p:nvSpPr>
        <p:spPr>
          <a:xfrm>
            <a:off x="3314355" y="1045999"/>
            <a:ext cx="2515292" cy="1066645"/>
          </a:xfrm>
          <a:custGeom>
            <a:avLst/>
            <a:gdLst/>
            <a:ahLst/>
            <a:cxnLst/>
            <a:rect l="l" t="t" r="r" b="b"/>
            <a:pathLst>
              <a:path w="192117" h="73727" extrusionOk="0">
                <a:moveTo>
                  <a:pt x="187437" y="14493"/>
                </a:moveTo>
                <a:cubicBezTo>
                  <a:pt x="181674" y="12884"/>
                  <a:pt x="166808" y="7253"/>
                  <a:pt x="152860" y="4838"/>
                </a:cubicBezTo>
                <a:cubicBezTo>
                  <a:pt x="138912" y="2423"/>
                  <a:pt x="119833" y="69"/>
                  <a:pt x="103750" y="2"/>
                </a:cubicBezTo>
                <a:cubicBezTo>
                  <a:pt x="87667" y="-64"/>
                  <a:pt x="69780" y="1591"/>
                  <a:pt x="56364" y="4439"/>
                </a:cubicBezTo>
                <a:cubicBezTo>
                  <a:pt x="42948" y="7287"/>
                  <a:pt x="32057" y="12252"/>
                  <a:pt x="23252" y="17088"/>
                </a:cubicBezTo>
                <a:cubicBezTo>
                  <a:pt x="14447" y="21925"/>
                  <a:pt x="7108" y="27749"/>
                  <a:pt x="3534" y="33458"/>
                </a:cubicBezTo>
                <a:cubicBezTo>
                  <a:pt x="-40" y="39167"/>
                  <a:pt x="-1400" y="45918"/>
                  <a:pt x="1810" y="51344"/>
                </a:cubicBezTo>
                <a:cubicBezTo>
                  <a:pt x="5020" y="56770"/>
                  <a:pt x="14360" y="62543"/>
                  <a:pt x="22793" y="66015"/>
                </a:cubicBezTo>
                <a:cubicBezTo>
                  <a:pt x="31226" y="69487"/>
                  <a:pt x="39620" y="70969"/>
                  <a:pt x="52408" y="72178"/>
                </a:cubicBezTo>
                <a:cubicBezTo>
                  <a:pt x="65196" y="73387"/>
                  <a:pt x="82430" y="74326"/>
                  <a:pt x="99521" y="73267"/>
                </a:cubicBezTo>
                <a:cubicBezTo>
                  <a:pt x="116612" y="72208"/>
                  <a:pt x="140733" y="69170"/>
                  <a:pt x="154955" y="65826"/>
                </a:cubicBezTo>
                <a:cubicBezTo>
                  <a:pt x="169177" y="62482"/>
                  <a:pt x="178759" y="58163"/>
                  <a:pt x="184855" y="53204"/>
                </a:cubicBezTo>
                <a:cubicBezTo>
                  <a:pt x="190951" y="48245"/>
                  <a:pt x="193332" y="41594"/>
                  <a:pt x="191530" y="36072"/>
                </a:cubicBezTo>
                <a:cubicBezTo>
                  <a:pt x="189728" y="30550"/>
                  <a:pt x="182725" y="24105"/>
                  <a:pt x="174044" y="20074"/>
                </a:cubicBezTo>
                <a:cubicBezTo>
                  <a:pt x="165363" y="16044"/>
                  <a:pt x="145211" y="13253"/>
                  <a:pt x="139444" y="11889"/>
                </a:cubicBezTo>
              </a:path>
            </a:pathLst>
          </a:cu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876A64-D226-43B3-B5BF-AF8638DFD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4300" y="3647550"/>
            <a:ext cx="908936" cy="90893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36B206E-3F54-467B-8E61-1133E4D79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2958"/>
            <a:ext cx="1996086" cy="1008112"/>
          </a:xfrm>
          <a:prstGeom prst="rect">
            <a:avLst/>
          </a:prstGeom>
        </p:spPr>
      </p:pic>
      <p:pic>
        <p:nvPicPr>
          <p:cNvPr id="10" name="Picture 2" descr="C:\Users\admin\Desktop\Лого.png">
            <a:extLst>
              <a:ext uri="{FF2B5EF4-FFF2-40B4-BE49-F238E27FC236}">
                <a16:creationId xmlns:a16="http://schemas.microsoft.com/office/drawing/2014/main" id="{811CB35A-7243-4C9D-B6E0-15D39AE4C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51677">
            <a:off x="7745812" y="246778"/>
            <a:ext cx="1342556" cy="57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458410"/>
      </p:ext>
    </p:extLst>
  </p:cSld>
  <p:clrMapOvr>
    <a:masterClrMapping/>
  </p:clrMapOvr>
  <p:transition spd="med" advTm="30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2205 -0.00062 L 0.06372 0.09198 L 0.13229 0.07469 L 0.2165 0.1608 L 0.34983 0.13025 L 0.39341 0.1571 L 0.44618 0.07315 L 0.54445 0.15031 L 0.60591 0.08241 L 0.66233 0.14691 L 0.7592 0.06852 L 0.80018 0.12161 L 0.90903 0.03642 L 0.97379 0.09475 " pathEditMode="relative" rAng="0" ptsTypes="AAAAAAAAAAAAAA">
                                      <p:cBhvr>
                                        <p:cTn id="6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92" y="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Скругленный прямоугольник 4">
            <a:extLst>
              <a:ext uri="{FF2B5EF4-FFF2-40B4-BE49-F238E27FC236}">
                <a16:creationId xmlns:a16="http://schemas.microsoft.com/office/drawing/2014/main" id="{748035A3-F2C5-46B7-A1B7-DF0BD257EFCF}"/>
              </a:ext>
            </a:extLst>
          </p:cNvPr>
          <p:cNvSpPr/>
          <p:nvPr/>
        </p:nvSpPr>
        <p:spPr>
          <a:xfrm>
            <a:off x="4122127" y="219076"/>
            <a:ext cx="2268162" cy="1581150"/>
          </a:xfrm>
          <a:prstGeom prst="roundRect">
            <a:avLst>
              <a:gd name="adj" fmla="val 5560"/>
            </a:avLst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454" name="Google Shape;454;p41"/>
          <p:cNvSpPr/>
          <p:nvPr/>
        </p:nvSpPr>
        <p:spPr>
          <a:xfrm>
            <a:off x="237539" y="2148200"/>
            <a:ext cx="3852033" cy="1599856"/>
          </a:xfrm>
          <a:custGeom>
            <a:avLst/>
            <a:gdLst/>
            <a:ahLst/>
            <a:cxnLst/>
            <a:rect l="l" t="t" r="r" b="b"/>
            <a:pathLst>
              <a:path w="53115" h="45264" extrusionOk="0">
                <a:moveTo>
                  <a:pt x="6551" y="45263"/>
                </a:moveTo>
                <a:cubicBezTo>
                  <a:pt x="6551" y="45263"/>
                  <a:pt x="6551" y="45263"/>
                  <a:pt x="6528" y="45263"/>
                </a:cubicBezTo>
                <a:lnTo>
                  <a:pt x="6551" y="45263"/>
                </a:lnTo>
                <a:cubicBezTo>
                  <a:pt x="6734" y="45263"/>
                  <a:pt x="6871" y="45172"/>
                  <a:pt x="7031" y="45172"/>
                </a:cubicBezTo>
                <a:lnTo>
                  <a:pt x="7053" y="45172"/>
                </a:lnTo>
                <a:lnTo>
                  <a:pt x="7031" y="45172"/>
                </a:lnTo>
                <a:cubicBezTo>
                  <a:pt x="6962" y="45172"/>
                  <a:pt x="6871" y="45195"/>
                  <a:pt x="6802" y="45217"/>
                </a:cubicBezTo>
                <a:cubicBezTo>
                  <a:pt x="6711" y="45240"/>
                  <a:pt x="6643" y="45263"/>
                  <a:pt x="6551" y="45263"/>
                </a:cubicBezTo>
                <a:moveTo>
                  <a:pt x="6528" y="45263"/>
                </a:moveTo>
                <a:cubicBezTo>
                  <a:pt x="6437" y="45263"/>
                  <a:pt x="6323" y="45217"/>
                  <a:pt x="6255" y="45195"/>
                </a:cubicBezTo>
                <a:cubicBezTo>
                  <a:pt x="6323" y="45217"/>
                  <a:pt x="6437" y="45263"/>
                  <a:pt x="6528" y="45263"/>
                </a:cubicBezTo>
                <a:close/>
                <a:moveTo>
                  <a:pt x="7053" y="45172"/>
                </a:moveTo>
                <a:lnTo>
                  <a:pt x="7053" y="45172"/>
                </a:lnTo>
                <a:lnTo>
                  <a:pt x="7053" y="45172"/>
                </a:lnTo>
                <a:close/>
                <a:moveTo>
                  <a:pt x="4566" y="45149"/>
                </a:moveTo>
                <a:cubicBezTo>
                  <a:pt x="4543" y="45149"/>
                  <a:pt x="4520" y="45149"/>
                  <a:pt x="4497" y="45149"/>
                </a:cubicBezTo>
                <a:lnTo>
                  <a:pt x="4566" y="45149"/>
                </a:lnTo>
                <a:cubicBezTo>
                  <a:pt x="4588" y="45149"/>
                  <a:pt x="4634" y="45149"/>
                  <a:pt x="4657" y="45149"/>
                </a:cubicBezTo>
                <a:cubicBezTo>
                  <a:pt x="4634" y="45149"/>
                  <a:pt x="4588" y="45149"/>
                  <a:pt x="4566" y="45149"/>
                </a:cubicBezTo>
                <a:close/>
                <a:moveTo>
                  <a:pt x="7441" y="45149"/>
                </a:moveTo>
                <a:cubicBezTo>
                  <a:pt x="7441" y="45149"/>
                  <a:pt x="7441" y="45149"/>
                  <a:pt x="7441" y="45149"/>
                </a:cubicBezTo>
                <a:cubicBezTo>
                  <a:pt x="7441" y="45149"/>
                  <a:pt x="7441" y="45149"/>
                  <a:pt x="7441" y="45149"/>
                </a:cubicBezTo>
                <a:close/>
                <a:moveTo>
                  <a:pt x="4497" y="45149"/>
                </a:moveTo>
                <a:cubicBezTo>
                  <a:pt x="4269" y="45103"/>
                  <a:pt x="4063" y="44989"/>
                  <a:pt x="3812" y="44989"/>
                </a:cubicBezTo>
                <a:lnTo>
                  <a:pt x="3812" y="44989"/>
                </a:lnTo>
                <a:lnTo>
                  <a:pt x="3812" y="44989"/>
                </a:lnTo>
                <a:cubicBezTo>
                  <a:pt x="4063" y="44989"/>
                  <a:pt x="4269" y="45103"/>
                  <a:pt x="4497" y="45149"/>
                </a:cubicBezTo>
                <a:close/>
                <a:moveTo>
                  <a:pt x="5182" y="45080"/>
                </a:moveTo>
                <a:lnTo>
                  <a:pt x="5205" y="45080"/>
                </a:lnTo>
                <a:cubicBezTo>
                  <a:pt x="5205" y="45080"/>
                  <a:pt x="5205" y="45080"/>
                  <a:pt x="5182" y="45080"/>
                </a:cubicBezTo>
                <a:close/>
                <a:moveTo>
                  <a:pt x="5090" y="45058"/>
                </a:moveTo>
                <a:cubicBezTo>
                  <a:pt x="5090" y="45058"/>
                  <a:pt x="5090" y="45058"/>
                  <a:pt x="5090" y="45058"/>
                </a:cubicBezTo>
                <a:cubicBezTo>
                  <a:pt x="5068" y="45058"/>
                  <a:pt x="5022" y="45058"/>
                  <a:pt x="4999" y="45058"/>
                </a:cubicBezTo>
                <a:lnTo>
                  <a:pt x="4999" y="45058"/>
                </a:lnTo>
                <a:lnTo>
                  <a:pt x="4999" y="45058"/>
                </a:lnTo>
                <a:cubicBezTo>
                  <a:pt x="5022" y="45058"/>
                  <a:pt x="5068" y="45058"/>
                  <a:pt x="5090" y="45058"/>
                </a:cubicBezTo>
                <a:close/>
                <a:moveTo>
                  <a:pt x="3196" y="45012"/>
                </a:moveTo>
                <a:cubicBezTo>
                  <a:pt x="3150" y="45012"/>
                  <a:pt x="3128" y="45012"/>
                  <a:pt x="3082" y="44989"/>
                </a:cubicBezTo>
                <a:cubicBezTo>
                  <a:pt x="3128" y="45012"/>
                  <a:pt x="3150" y="45012"/>
                  <a:pt x="3196" y="45012"/>
                </a:cubicBezTo>
                <a:close/>
                <a:moveTo>
                  <a:pt x="3698" y="44989"/>
                </a:moveTo>
                <a:cubicBezTo>
                  <a:pt x="3744" y="44989"/>
                  <a:pt x="3789" y="44989"/>
                  <a:pt x="3812" y="44989"/>
                </a:cubicBezTo>
                <a:cubicBezTo>
                  <a:pt x="3789" y="44989"/>
                  <a:pt x="3744" y="44989"/>
                  <a:pt x="3698" y="44989"/>
                </a:cubicBezTo>
                <a:close/>
                <a:moveTo>
                  <a:pt x="6551" y="44898"/>
                </a:moveTo>
                <a:cubicBezTo>
                  <a:pt x="6460" y="44898"/>
                  <a:pt x="6369" y="44852"/>
                  <a:pt x="6255" y="44807"/>
                </a:cubicBezTo>
                <a:cubicBezTo>
                  <a:pt x="6095" y="44715"/>
                  <a:pt x="5867" y="44624"/>
                  <a:pt x="5615" y="44624"/>
                </a:cubicBezTo>
                <a:lnTo>
                  <a:pt x="5615" y="44624"/>
                </a:lnTo>
                <a:lnTo>
                  <a:pt x="5593" y="44624"/>
                </a:lnTo>
                <a:cubicBezTo>
                  <a:pt x="5479" y="44624"/>
                  <a:pt x="5364" y="44670"/>
                  <a:pt x="5296" y="44692"/>
                </a:cubicBezTo>
                <a:cubicBezTo>
                  <a:pt x="5250" y="44692"/>
                  <a:pt x="5205" y="44715"/>
                  <a:pt x="5182" y="44715"/>
                </a:cubicBezTo>
                <a:lnTo>
                  <a:pt x="5136" y="44715"/>
                </a:lnTo>
                <a:cubicBezTo>
                  <a:pt x="5090" y="44692"/>
                  <a:pt x="5045" y="44692"/>
                  <a:pt x="4999" y="44692"/>
                </a:cubicBezTo>
                <a:cubicBezTo>
                  <a:pt x="4954" y="44692"/>
                  <a:pt x="4931" y="44692"/>
                  <a:pt x="4885" y="44715"/>
                </a:cubicBezTo>
                <a:cubicBezTo>
                  <a:pt x="4817" y="44715"/>
                  <a:pt x="4748" y="44738"/>
                  <a:pt x="4702" y="44761"/>
                </a:cubicBezTo>
                <a:cubicBezTo>
                  <a:pt x="4634" y="44784"/>
                  <a:pt x="4588" y="44784"/>
                  <a:pt x="4543" y="44784"/>
                </a:cubicBezTo>
                <a:lnTo>
                  <a:pt x="4543" y="44784"/>
                </a:lnTo>
                <a:cubicBezTo>
                  <a:pt x="4474" y="44784"/>
                  <a:pt x="4406" y="44761"/>
                  <a:pt x="4314" y="44738"/>
                </a:cubicBezTo>
                <a:cubicBezTo>
                  <a:pt x="4177" y="44692"/>
                  <a:pt x="4018" y="44624"/>
                  <a:pt x="3812" y="44624"/>
                </a:cubicBezTo>
                <a:lnTo>
                  <a:pt x="3812" y="44624"/>
                </a:lnTo>
                <a:cubicBezTo>
                  <a:pt x="3744" y="44647"/>
                  <a:pt x="3652" y="44647"/>
                  <a:pt x="3584" y="44647"/>
                </a:cubicBezTo>
                <a:cubicBezTo>
                  <a:pt x="3493" y="44647"/>
                  <a:pt x="3401" y="44647"/>
                  <a:pt x="3310" y="44647"/>
                </a:cubicBezTo>
                <a:cubicBezTo>
                  <a:pt x="3242" y="44647"/>
                  <a:pt x="3173" y="44647"/>
                  <a:pt x="3128" y="44647"/>
                </a:cubicBezTo>
                <a:cubicBezTo>
                  <a:pt x="2991" y="44624"/>
                  <a:pt x="2899" y="44510"/>
                  <a:pt x="2785" y="44327"/>
                </a:cubicBezTo>
                <a:lnTo>
                  <a:pt x="2717" y="44236"/>
                </a:lnTo>
                <a:cubicBezTo>
                  <a:pt x="2671" y="44167"/>
                  <a:pt x="2625" y="44076"/>
                  <a:pt x="2534" y="43962"/>
                </a:cubicBezTo>
                <a:cubicBezTo>
                  <a:pt x="2420" y="43848"/>
                  <a:pt x="2306" y="43779"/>
                  <a:pt x="2214" y="43734"/>
                </a:cubicBezTo>
                <a:cubicBezTo>
                  <a:pt x="2169" y="43711"/>
                  <a:pt x="2146" y="43688"/>
                  <a:pt x="2100" y="43665"/>
                </a:cubicBezTo>
                <a:cubicBezTo>
                  <a:pt x="2055" y="43620"/>
                  <a:pt x="1986" y="43574"/>
                  <a:pt x="1941" y="43528"/>
                </a:cubicBezTo>
                <a:cubicBezTo>
                  <a:pt x="1804" y="43391"/>
                  <a:pt x="1644" y="43232"/>
                  <a:pt x="1393" y="43163"/>
                </a:cubicBezTo>
                <a:cubicBezTo>
                  <a:pt x="1347" y="43140"/>
                  <a:pt x="1279" y="43118"/>
                  <a:pt x="1233" y="43118"/>
                </a:cubicBezTo>
                <a:cubicBezTo>
                  <a:pt x="1165" y="43095"/>
                  <a:pt x="1096" y="43072"/>
                  <a:pt x="1073" y="43072"/>
                </a:cubicBezTo>
                <a:cubicBezTo>
                  <a:pt x="1050" y="43026"/>
                  <a:pt x="1028" y="42958"/>
                  <a:pt x="1005" y="42912"/>
                </a:cubicBezTo>
                <a:cubicBezTo>
                  <a:pt x="959" y="42821"/>
                  <a:pt x="913" y="42775"/>
                  <a:pt x="868" y="42752"/>
                </a:cubicBezTo>
                <a:lnTo>
                  <a:pt x="845" y="42707"/>
                </a:lnTo>
                <a:cubicBezTo>
                  <a:pt x="822" y="42661"/>
                  <a:pt x="799" y="42570"/>
                  <a:pt x="777" y="42478"/>
                </a:cubicBezTo>
                <a:cubicBezTo>
                  <a:pt x="731" y="42296"/>
                  <a:pt x="685" y="42068"/>
                  <a:pt x="503" y="41885"/>
                </a:cubicBezTo>
                <a:cubicBezTo>
                  <a:pt x="388" y="41771"/>
                  <a:pt x="252" y="41725"/>
                  <a:pt x="160" y="41702"/>
                </a:cubicBezTo>
                <a:lnTo>
                  <a:pt x="92" y="41680"/>
                </a:lnTo>
                <a:cubicBezTo>
                  <a:pt x="92" y="41657"/>
                  <a:pt x="69" y="41611"/>
                  <a:pt x="23" y="41588"/>
                </a:cubicBezTo>
                <a:lnTo>
                  <a:pt x="0" y="41565"/>
                </a:lnTo>
                <a:lnTo>
                  <a:pt x="0" y="1"/>
                </a:lnTo>
                <a:lnTo>
                  <a:pt x="53115" y="1"/>
                </a:lnTo>
                <a:lnTo>
                  <a:pt x="53115" y="41771"/>
                </a:lnTo>
                <a:cubicBezTo>
                  <a:pt x="52978" y="41794"/>
                  <a:pt x="52704" y="41816"/>
                  <a:pt x="52613" y="41839"/>
                </a:cubicBezTo>
                <a:lnTo>
                  <a:pt x="52499" y="41839"/>
                </a:lnTo>
                <a:cubicBezTo>
                  <a:pt x="52385" y="41862"/>
                  <a:pt x="52293" y="41862"/>
                  <a:pt x="52202" y="41862"/>
                </a:cubicBezTo>
                <a:cubicBezTo>
                  <a:pt x="52042" y="41862"/>
                  <a:pt x="51905" y="41839"/>
                  <a:pt x="51745" y="41816"/>
                </a:cubicBezTo>
                <a:cubicBezTo>
                  <a:pt x="51723" y="41794"/>
                  <a:pt x="51677" y="41794"/>
                  <a:pt x="51631" y="41794"/>
                </a:cubicBezTo>
                <a:cubicBezTo>
                  <a:pt x="51494" y="41748"/>
                  <a:pt x="51357" y="41702"/>
                  <a:pt x="51175" y="41702"/>
                </a:cubicBezTo>
                <a:cubicBezTo>
                  <a:pt x="51106" y="41702"/>
                  <a:pt x="51038" y="41725"/>
                  <a:pt x="50969" y="41725"/>
                </a:cubicBezTo>
                <a:cubicBezTo>
                  <a:pt x="50764" y="41771"/>
                  <a:pt x="50627" y="41839"/>
                  <a:pt x="50490" y="41908"/>
                </a:cubicBezTo>
                <a:cubicBezTo>
                  <a:pt x="50399" y="41953"/>
                  <a:pt x="50307" y="41999"/>
                  <a:pt x="50239" y="41999"/>
                </a:cubicBezTo>
                <a:cubicBezTo>
                  <a:pt x="50148" y="41999"/>
                  <a:pt x="50034" y="41953"/>
                  <a:pt x="49897" y="41908"/>
                </a:cubicBezTo>
                <a:cubicBezTo>
                  <a:pt x="49737" y="41862"/>
                  <a:pt x="49554" y="41794"/>
                  <a:pt x="49326" y="41794"/>
                </a:cubicBezTo>
                <a:lnTo>
                  <a:pt x="49303" y="41794"/>
                </a:lnTo>
                <a:lnTo>
                  <a:pt x="49303" y="41794"/>
                </a:lnTo>
                <a:cubicBezTo>
                  <a:pt x="49235" y="41794"/>
                  <a:pt x="49166" y="41794"/>
                  <a:pt x="49098" y="41794"/>
                </a:cubicBezTo>
                <a:cubicBezTo>
                  <a:pt x="48687" y="41794"/>
                  <a:pt x="48367" y="41771"/>
                  <a:pt x="48116" y="41702"/>
                </a:cubicBezTo>
                <a:cubicBezTo>
                  <a:pt x="48071" y="41702"/>
                  <a:pt x="48048" y="41702"/>
                  <a:pt x="48025" y="41680"/>
                </a:cubicBezTo>
                <a:lnTo>
                  <a:pt x="48025" y="41680"/>
                </a:lnTo>
                <a:lnTo>
                  <a:pt x="47956" y="41497"/>
                </a:lnTo>
                <a:lnTo>
                  <a:pt x="47751" y="41451"/>
                </a:lnTo>
                <a:cubicBezTo>
                  <a:pt x="47637" y="41428"/>
                  <a:pt x="47523" y="41406"/>
                  <a:pt x="47386" y="41406"/>
                </a:cubicBezTo>
                <a:cubicBezTo>
                  <a:pt x="47294" y="41406"/>
                  <a:pt x="47203" y="41428"/>
                  <a:pt x="47135" y="41428"/>
                </a:cubicBezTo>
                <a:cubicBezTo>
                  <a:pt x="47043" y="41428"/>
                  <a:pt x="46975" y="41428"/>
                  <a:pt x="46906" y="41428"/>
                </a:cubicBezTo>
                <a:cubicBezTo>
                  <a:pt x="46815" y="41428"/>
                  <a:pt x="46769" y="41428"/>
                  <a:pt x="46701" y="41428"/>
                </a:cubicBezTo>
                <a:cubicBezTo>
                  <a:pt x="46633" y="41406"/>
                  <a:pt x="46587" y="41383"/>
                  <a:pt x="46496" y="41360"/>
                </a:cubicBezTo>
                <a:cubicBezTo>
                  <a:pt x="46427" y="41337"/>
                  <a:pt x="46359" y="41314"/>
                  <a:pt x="46267" y="41314"/>
                </a:cubicBezTo>
                <a:cubicBezTo>
                  <a:pt x="46153" y="41291"/>
                  <a:pt x="46039" y="41269"/>
                  <a:pt x="45902" y="41269"/>
                </a:cubicBezTo>
                <a:cubicBezTo>
                  <a:pt x="45765" y="41269"/>
                  <a:pt x="45628" y="41291"/>
                  <a:pt x="45514" y="41314"/>
                </a:cubicBezTo>
                <a:cubicBezTo>
                  <a:pt x="45377" y="41337"/>
                  <a:pt x="45217" y="41360"/>
                  <a:pt x="45080" y="41406"/>
                </a:cubicBezTo>
                <a:cubicBezTo>
                  <a:pt x="44989" y="41428"/>
                  <a:pt x="44921" y="41451"/>
                  <a:pt x="44829" y="41474"/>
                </a:cubicBezTo>
                <a:cubicBezTo>
                  <a:pt x="44784" y="41474"/>
                  <a:pt x="44715" y="41497"/>
                  <a:pt x="44670" y="41497"/>
                </a:cubicBezTo>
                <a:cubicBezTo>
                  <a:pt x="44396" y="41543"/>
                  <a:pt x="44053" y="41611"/>
                  <a:pt x="43848" y="41816"/>
                </a:cubicBezTo>
                <a:cubicBezTo>
                  <a:pt x="43779" y="41908"/>
                  <a:pt x="43734" y="41953"/>
                  <a:pt x="43688" y="42022"/>
                </a:cubicBezTo>
                <a:lnTo>
                  <a:pt x="43688" y="42022"/>
                </a:lnTo>
                <a:cubicBezTo>
                  <a:pt x="43346" y="42113"/>
                  <a:pt x="42980" y="42205"/>
                  <a:pt x="42570" y="42296"/>
                </a:cubicBezTo>
                <a:cubicBezTo>
                  <a:pt x="42501" y="42319"/>
                  <a:pt x="42433" y="42319"/>
                  <a:pt x="42364" y="42341"/>
                </a:cubicBezTo>
                <a:cubicBezTo>
                  <a:pt x="42113" y="42387"/>
                  <a:pt x="41816" y="42433"/>
                  <a:pt x="41565" y="42570"/>
                </a:cubicBezTo>
                <a:lnTo>
                  <a:pt x="41497" y="42593"/>
                </a:lnTo>
                <a:lnTo>
                  <a:pt x="41497" y="42593"/>
                </a:lnTo>
                <a:lnTo>
                  <a:pt x="41428" y="42593"/>
                </a:lnTo>
                <a:cubicBezTo>
                  <a:pt x="41383" y="42570"/>
                  <a:pt x="41337" y="42570"/>
                  <a:pt x="41291" y="42570"/>
                </a:cubicBezTo>
                <a:cubicBezTo>
                  <a:pt x="41177" y="42570"/>
                  <a:pt x="41040" y="42593"/>
                  <a:pt x="40926" y="42638"/>
                </a:cubicBezTo>
                <a:cubicBezTo>
                  <a:pt x="40858" y="42638"/>
                  <a:pt x="40766" y="42638"/>
                  <a:pt x="40675" y="42661"/>
                </a:cubicBezTo>
                <a:cubicBezTo>
                  <a:pt x="40493" y="42661"/>
                  <a:pt x="40310" y="42684"/>
                  <a:pt x="40150" y="42752"/>
                </a:cubicBezTo>
                <a:cubicBezTo>
                  <a:pt x="39968" y="42798"/>
                  <a:pt x="39853" y="42866"/>
                  <a:pt x="39762" y="42935"/>
                </a:cubicBezTo>
                <a:lnTo>
                  <a:pt x="39671" y="43003"/>
                </a:lnTo>
                <a:cubicBezTo>
                  <a:pt x="39488" y="43118"/>
                  <a:pt x="39146" y="43209"/>
                  <a:pt x="38849" y="43209"/>
                </a:cubicBezTo>
                <a:cubicBezTo>
                  <a:pt x="38803" y="43209"/>
                  <a:pt x="38781" y="43209"/>
                  <a:pt x="38735" y="43209"/>
                </a:cubicBezTo>
                <a:cubicBezTo>
                  <a:pt x="38621" y="43209"/>
                  <a:pt x="38507" y="43163"/>
                  <a:pt x="38393" y="43118"/>
                </a:cubicBezTo>
                <a:cubicBezTo>
                  <a:pt x="38324" y="43118"/>
                  <a:pt x="38278" y="43095"/>
                  <a:pt x="38233" y="43072"/>
                </a:cubicBezTo>
                <a:cubicBezTo>
                  <a:pt x="38142" y="43049"/>
                  <a:pt x="38142" y="43049"/>
                  <a:pt x="38050" y="42958"/>
                </a:cubicBezTo>
                <a:lnTo>
                  <a:pt x="37982" y="42889"/>
                </a:lnTo>
                <a:cubicBezTo>
                  <a:pt x="37776" y="42684"/>
                  <a:pt x="37457" y="42570"/>
                  <a:pt x="37206" y="42501"/>
                </a:cubicBezTo>
                <a:cubicBezTo>
                  <a:pt x="37137" y="42478"/>
                  <a:pt x="37092" y="42456"/>
                  <a:pt x="37046" y="42456"/>
                </a:cubicBezTo>
                <a:cubicBezTo>
                  <a:pt x="36909" y="42410"/>
                  <a:pt x="36795" y="42364"/>
                  <a:pt x="36681" y="42319"/>
                </a:cubicBezTo>
                <a:cubicBezTo>
                  <a:pt x="36521" y="42273"/>
                  <a:pt x="36361" y="42227"/>
                  <a:pt x="36224" y="42182"/>
                </a:cubicBezTo>
                <a:cubicBezTo>
                  <a:pt x="36064" y="42113"/>
                  <a:pt x="35996" y="42068"/>
                  <a:pt x="35927" y="41999"/>
                </a:cubicBezTo>
                <a:cubicBezTo>
                  <a:pt x="35905" y="41953"/>
                  <a:pt x="35859" y="41908"/>
                  <a:pt x="35836" y="41885"/>
                </a:cubicBezTo>
                <a:cubicBezTo>
                  <a:pt x="35722" y="41725"/>
                  <a:pt x="35608" y="41588"/>
                  <a:pt x="35311" y="41497"/>
                </a:cubicBezTo>
                <a:cubicBezTo>
                  <a:pt x="35151" y="41451"/>
                  <a:pt x="35014" y="41406"/>
                  <a:pt x="34855" y="41337"/>
                </a:cubicBezTo>
                <a:cubicBezTo>
                  <a:pt x="34718" y="41291"/>
                  <a:pt x="34558" y="41223"/>
                  <a:pt x="34421" y="41177"/>
                </a:cubicBezTo>
                <a:cubicBezTo>
                  <a:pt x="34216" y="41109"/>
                  <a:pt x="34056" y="41086"/>
                  <a:pt x="33850" y="41063"/>
                </a:cubicBezTo>
                <a:lnTo>
                  <a:pt x="33828" y="41063"/>
                </a:lnTo>
                <a:lnTo>
                  <a:pt x="33736" y="41063"/>
                </a:lnTo>
                <a:cubicBezTo>
                  <a:pt x="33691" y="40972"/>
                  <a:pt x="33645" y="40903"/>
                  <a:pt x="33622" y="40881"/>
                </a:cubicBezTo>
                <a:cubicBezTo>
                  <a:pt x="33554" y="40789"/>
                  <a:pt x="33462" y="40744"/>
                  <a:pt x="33417" y="40721"/>
                </a:cubicBezTo>
                <a:lnTo>
                  <a:pt x="33394" y="40698"/>
                </a:lnTo>
                <a:lnTo>
                  <a:pt x="33348" y="40675"/>
                </a:lnTo>
                <a:cubicBezTo>
                  <a:pt x="33325" y="40630"/>
                  <a:pt x="33280" y="40561"/>
                  <a:pt x="33211" y="40515"/>
                </a:cubicBezTo>
                <a:cubicBezTo>
                  <a:pt x="32960" y="40310"/>
                  <a:pt x="32755" y="40310"/>
                  <a:pt x="32595" y="40310"/>
                </a:cubicBezTo>
                <a:lnTo>
                  <a:pt x="32595" y="40310"/>
                </a:lnTo>
                <a:cubicBezTo>
                  <a:pt x="32549" y="40310"/>
                  <a:pt x="32504" y="40310"/>
                  <a:pt x="32458" y="40310"/>
                </a:cubicBezTo>
                <a:lnTo>
                  <a:pt x="32412" y="40264"/>
                </a:lnTo>
                <a:cubicBezTo>
                  <a:pt x="32321" y="40219"/>
                  <a:pt x="32184" y="40150"/>
                  <a:pt x="32024" y="40150"/>
                </a:cubicBezTo>
                <a:lnTo>
                  <a:pt x="31956" y="40173"/>
                </a:lnTo>
                <a:cubicBezTo>
                  <a:pt x="31819" y="40173"/>
                  <a:pt x="31659" y="40242"/>
                  <a:pt x="31522" y="40310"/>
                </a:cubicBezTo>
                <a:cubicBezTo>
                  <a:pt x="31454" y="40333"/>
                  <a:pt x="31408" y="40356"/>
                  <a:pt x="31362" y="40378"/>
                </a:cubicBezTo>
                <a:lnTo>
                  <a:pt x="31271" y="40401"/>
                </a:lnTo>
                <a:cubicBezTo>
                  <a:pt x="31043" y="40470"/>
                  <a:pt x="30792" y="40561"/>
                  <a:pt x="30609" y="40744"/>
                </a:cubicBezTo>
                <a:cubicBezTo>
                  <a:pt x="30495" y="40858"/>
                  <a:pt x="30449" y="40995"/>
                  <a:pt x="30427" y="41063"/>
                </a:cubicBezTo>
                <a:lnTo>
                  <a:pt x="30381" y="41063"/>
                </a:lnTo>
                <a:lnTo>
                  <a:pt x="30335" y="41063"/>
                </a:lnTo>
                <a:lnTo>
                  <a:pt x="30267" y="41063"/>
                </a:lnTo>
                <a:cubicBezTo>
                  <a:pt x="29970" y="41063"/>
                  <a:pt x="29719" y="41155"/>
                  <a:pt x="29468" y="41246"/>
                </a:cubicBezTo>
                <a:cubicBezTo>
                  <a:pt x="29422" y="41269"/>
                  <a:pt x="29354" y="41291"/>
                  <a:pt x="29285" y="41314"/>
                </a:cubicBezTo>
                <a:cubicBezTo>
                  <a:pt x="29171" y="41360"/>
                  <a:pt x="29057" y="41360"/>
                  <a:pt x="28897" y="41360"/>
                </a:cubicBezTo>
                <a:lnTo>
                  <a:pt x="28806" y="41360"/>
                </a:lnTo>
                <a:cubicBezTo>
                  <a:pt x="28669" y="41360"/>
                  <a:pt x="28509" y="41383"/>
                  <a:pt x="28372" y="41406"/>
                </a:cubicBezTo>
                <a:cubicBezTo>
                  <a:pt x="28235" y="41428"/>
                  <a:pt x="28121" y="41428"/>
                  <a:pt x="28007" y="41428"/>
                </a:cubicBezTo>
                <a:lnTo>
                  <a:pt x="27939" y="41428"/>
                </a:lnTo>
                <a:cubicBezTo>
                  <a:pt x="27847" y="41428"/>
                  <a:pt x="27756" y="41406"/>
                  <a:pt x="27642" y="41406"/>
                </a:cubicBezTo>
                <a:cubicBezTo>
                  <a:pt x="27528" y="41383"/>
                  <a:pt x="27368" y="41360"/>
                  <a:pt x="27231" y="41360"/>
                </a:cubicBezTo>
                <a:cubicBezTo>
                  <a:pt x="27071" y="41360"/>
                  <a:pt x="26957" y="41383"/>
                  <a:pt x="26843" y="41406"/>
                </a:cubicBezTo>
                <a:cubicBezTo>
                  <a:pt x="26752" y="41406"/>
                  <a:pt x="26660" y="41428"/>
                  <a:pt x="26592" y="41428"/>
                </a:cubicBezTo>
                <a:cubicBezTo>
                  <a:pt x="26546" y="41428"/>
                  <a:pt x="26523" y="41428"/>
                  <a:pt x="26478" y="41451"/>
                </a:cubicBezTo>
                <a:cubicBezTo>
                  <a:pt x="26432" y="41451"/>
                  <a:pt x="26386" y="41451"/>
                  <a:pt x="26318" y="41451"/>
                </a:cubicBezTo>
                <a:cubicBezTo>
                  <a:pt x="26295" y="41428"/>
                  <a:pt x="26227" y="41383"/>
                  <a:pt x="26135" y="41360"/>
                </a:cubicBezTo>
                <a:cubicBezTo>
                  <a:pt x="26090" y="41360"/>
                  <a:pt x="26044" y="41360"/>
                  <a:pt x="25976" y="41360"/>
                </a:cubicBezTo>
                <a:cubicBezTo>
                  <a:pt x="25793" y="41360"/>
                  <a:pt x="25610" y="41428"/>
                  <a:pt x="25496" y="41474"/>
                </a:cubicBezTo>
                <a:cubicBezTo>
                  <a:pt x="25428" y="41497"/>
                  <a:pt x="25382" y="41520"/>
                  <a:pt x="25337" y="41543"/>
                </a:cubicBezTo>
                <a:cubicBezTo>
                  <a:pt x="25268" y="41565"/>
                  <a:pt x="25200" y="41588"/>
                  <a:pt x="25131" y="41588"/>
                </a:cubicBezTo>
                <a:cubicBezTo>
                  <a:pt x="24994" y="41634"/>
                  <a:pt x="24834" y="41680"/>
                  <a:pt x="24652" y="41748"/>
                </a:cubicBezTo>
                <a:cubicBezTo>
                  <a:pt x="24538" y="41816"/>
                  <a:pt x="24309" y="41839"/>
                  <a:pt x="24104" y="41839"/>
                </a:cubicBezTo>
                <a:cubicBezTo>
                  <a:pt x="23990" y="41839"/>
                  <a:pt x="23853" y="41816"/>
                  <a:pt x="23762" y="41794"/>
                </a:cubicBezTo>
                <a:cubicBezTo>
                  <a:pt x="23716" y="41794"/>
                  <a:pt x="23670" y="41771"/>
                  <a:pt x="23625" y="41748"/>
                </a:cubicBezTo>
                <a:cubicBezTo>
                  <a:pt x="23511" y="41702"/>
                  <a:pt x="23396" y="41657"/>
                  <a:pt x="23237" y="41634"/>
                </a:cubicBezTo>
                <a:cubicBezTo>
                  <a:pt x="23191" y="41634"/>
                  <a:pt x="23168" y="41634"/>
                  <a:pt x="23122" y="41634"/>
                </a:cubicBezTo>
                <a:cubicBezTo>
                  <a:pt x="23054" y="41634"/>
                  <a:pt x="22986" y="41634"/>
                  <a:pt x="22940" y="41634"/>
                </a:cubicBezTo>
                <a:cubicBezTo>
                  <a:pt x="22894" y="41657"/>
                  <a:pt x="22849" y="41657"/>
                  <a:pt x="22803" y="41657"/>
                </a:cubicBezTo>
                <a:lnTo>
                  <a:pt x="22780" y="41657"/>
                </a:lnTo>
                <a:cubicBezTo>
                  <a:pt x="22712" y="41634"/>
                  <a:pt x="22620" y="41611"/>
                  <a:pt x="22529" y="41565"/>
                </a:cubicBezTo>
                <a:cubicBezTo>
                  <a:pt x="22415" y="41520"/>
                  <a:pt x="22278" y="41474"/>
                  <a:pt x="22118" y="41451"/>
                </a:cubicBezTo>
                <a:cubicBezTo>
                  <a:pt x="22004" y="41428"/>
                  <a:pt x="21913" y="41428"/>
                  <a:pt x="21799" y="41428"/>
                </a:cubicBezTo>
                <a:cubicBezTo>
                  <a:pt x="21639" y="41428"/>
                  <a:pt x="21479" y="41451"/>
                  <a:pt x="21319" y="41497"/>
                </a:cubicBezTo>
                <a:cubicBezTo>
                  <a:pt x="21251" y="41497"/>
                  <a:pt x="21205" y="41520"/>
                  <a:pt x="21160" y="41543"/>
                </a:cubicBezTo>
                <a:cubicBezTo>
                  <a:pt x="21091" y="41565"/>
                  <a:pt x="21023" y="41565"/>
                  <a:pt x="20977" y="41565"/>
                </a:cubicBezTo>
                <a:cubicBezTo>
                  <a:pt x="20954" y="41565"/>
                  <a:pt x="20908" y="41565"/>
                  <a:pt x="20840" y="41543"/>
                </a:cubicBezTo>
                <a:cubicBezTo>
                  <a:pt x="20771" y="41520"/>
                  <a:pt x="20657" y="41497"/>
                  <a:pt x="20520" y="41497"/>
                </a:cubicBezTo>
                <a:lnTo>
                  <a:pt x="20475" y="41497"/>
                </a:lnTo>
                <a:cubicBezTo>
                  <a:pt x="20246" y="41520"/>
                  <a:pt x="19881" y="41588"/>
                  <a:pt x="19630" y="41725"/>
                </a:cubicBezTo>
                <a:cubicBezTo>
                  <a:pt x="19470" y="41816"/>
                  <a:pt x="19402" y="41885"/>
                  <a:pt x="19333" y="41953"/>
                </a:cubicBezTo>
                <a:lnTo>
                  <a:pt x="19311" y="41999"/>
                </a:lnTo>
                <a:cubicBezTo>
                  <a:pt x="19242" y="42068"/>
                  <a:pt x="19128" y="42113"/>
                  <a:pt x="18991" y="42159"/>
                </a:cubicBezTo>
                <a:cubicBezTo>
                  <a:pt x="18854" y="42205"/>
                  <a:pt x="18717" y="42250"/>
                  <a:pt x="18603" y="42341"/>
                </a:cubicBezTo>
                <a:cubicBezTo>
                  <a:pt x="18489" y="42410"/>
                  <a:pt x="18375" y="42478"/>
                  <a:pt x="18284" y="42547"/>
                </a:cubicBezTo>
                <a:cubicBezTo>
                  <a:pt x="18169" y="42661"/>
                  <a:pt x="18032" y="42752"/>
                  <a:pt x="17918" y="42798"/>
                </a:cubicBezTo>
                <a:cubicBezTo>
                  <a:pt x="17873" y="42798"/>
                  <a:pt x="17827" y="42821"/>
                  <a:pt x="17781" y="42821"/>
                </a:cubicBezTo>
                <a:cubicBezTo>
                  <a:pt x="17667" y="42844"/>
                  <a:pt x="17553" y="42866"/>
                  <a:pt x="17416" y="42935"/>
                </a:cubicBezTo>
                <a:cubicBezTo>
                  <a:pt x="17325" y="42981"/>
                  <a:pt x="17234" y="43026"/>
                  <a:pt x="17165" y="43072"/>
                </a:cubicBezTo>
                <a:cubicBezTo>
                  <a:pt x="17051" y="43140"/>
                  <a:pt x="16982" y="43186"/>
                  <a:pt x="16891" y="43232"/>
                </a:cubicBezTo>
                <a:lnTo>
                  <a:pt x="16777" y="43277"/>
                </a:lnTo>
                <a:cubicBezTo>
                  <a:pt x="16549" y="43369"/>
                  <a:pt x="16298" y="43483"/>
                  <a:pt x="16092" y="43483"/>
                </a:cubicBezTo>
                <a:cubicBezTo>
                  <a:pt x="16047" y="43483"/>
                  <a:pt x="16001" y="43460"/>
                  <a:pt x="15955" y="43460"/>
                </a:cubicBezTo>
                <a:lnTo>
                  <a:pt x="15933" y="43437"/>
                </a:lnTo>
                <a:lnTo>
                  <a:pt x="15910" y="43369"/>
                </a:lnTo>
                <a:cubicBezTo>
                  <a:pt x="15887" y="43323"/>
                  <a:pt x="15864" y="43254"/>
                  <a:pt x="15818" y="43186"/>
                </a:cubicBezTo>
                <a:cubicBezTo>
                  <a:pt x="15636" y="42844"/>
                  <a:pt x="15339" y="42844"/>
                  <a:pt x="15248" y="42844"/>
                </a:cubicBezTo>
                <a:lnTo>
                  <a:pt x="15134" y="42866"/>
                </a:lnTo>
                <a:lnTo>
                  <a:pt x="15065" y="42866"/>
                </a:lnTo>
                <a:lnTo>
                  <a:pt x="15019" y="42866"/>
                </a:lnTo>
                <a:cubicBezTo>
                  <a:pt x="14928" y="42844"/>
                  <a:pt x="14837" y="42844"/>
                  <a:pt x="14723" y="42821"/>
                </a:cubicBezTo>
                <a:cubicBezTo>
                  <a:pt x="14586" y="42798"/>
                  <a:pt x="14449" y="42775"/>
                  <a:pt x="14289" y="42775"/>
                </a:cubicBezTo>
                <a:lnTo>
                  <a:pt x="14243" y="42775"/>
                </a:lnTo>
                <a:cubicBezTo>
                  <a:pt x="14106" y="42775"/>
                  <a:pt x="14038" y="42775"/>
                  <a:pt x="13947" y="42752"/>
                </a:cubicBezTo>
                <a:cubicBezTo>
                  <a:pt x="13787" y="42729"/>
                  <a:pt x="13604" y="42707"/>
                  <a:pt x="13445" y="42684"/>
                </a:cubicBezTo>
                <a:cubicBezTo>
                  <a:pt x="13330" y="42684"/>
                  <a:pt x="13216" y="42684"/>
                  <a:pt x="13125" y="42661"/>
                </a:cubicBezTo>
                <a:cubicBezTo>
                  <a:pt x="13034" y="42638"/>
                  <a:pt x="12942" y="42638"/>
                  <a:pt x="12851" y="42638"/>
                </a:cubicBezTo>
                <a:cubicBezTo>
                  <a:pt x="12258" y="42638"/>
                  <a:pt x="11801" y="42981"/>
                  <a:pt x="11390" y="43254"/>
                </a:cubicBezTo>
                <a:cubicBezTo>
                  <a:pt x="11185" y="43414"/>
                  <a:pt x="11002" y="43551"/>
                  <a:pt x="10820" y="43642"/>
                </a:cubicBezTo>
                <a:cubicBezTo>
                  <a:pt x="10546" y="43757"/>
                  <a:pt x="10158" y="43825"/>
                  <a:pt x="9678" y="43848"/>
                </a:cubicBezTo>
                <a:cubicBezTo>
                  <a:pt x="9176" y="43871"/>
                  <a:pt x="8948" y="44076"/>
                  <a:pt x="8743" y="44282"/>
                </a:cubicBezTo>
                <a:lnTo>
                  <a:pt x="8651" y="44350"/>
                </a:lnTo>
                <a:cubicBezTo>
                  <a:pt x="8606" y="44373"/>
                  <a:pt x="8423" y="44396"/>
                  <a:pt x="8332" y="44419"/>
                </a:cubicBezTo>
                <a:cubicBezTo>
                  <a:pt x="8172" y="44419"/>
                  <a:pt x="8012" y="44441"/>
                  <a:pt x="7852" y="44487"/>
                </a:cubicBezTo>
                <a:cubicBezTo>
                  <a:pt x="7670" y="44556"/>
                  <a:pt x="7510" y="44670"/>
                  <a:pt x="7396" y="44738"/>
                </a:cubicBezTo>
                <a:cubicBezTo>
                  <a:pt x="7350" y="44784"/>
                  <a:pt x="7305" y="44807"/>
                  <a:pt x="7259" y="44829"/>
                </a:cubicBezTo>
                <a:lnTo>
                  <a:pt x="7259" y="44829"/>
                </a:lnTo>
                <a:lnTo>
                  <a:pt x="7213" y="44829"/>
                </a:lnTo>
                <a:cubicBezTo>
                  <a:pt x="7168" y="44829"/>
                  <a:pt x="7099" y="44829"/>
                  <a:pt x="7031" y="44829"/>
                </a:cubicBezTo>
                <a:cubicBezTo>
                  <a:pt x="6894" y="44829"/>
                  <a:pt x="6780" y="44852"/>
                  <a:pt x="6688" y="44875"/>
                </a:cubicBezTo>
                <a:cubicBezTo>
                  <a:pt x="6643" y="44898"/>
                  <a:pt x="6597" y="44898"/>
                  <a:pt x="6551" y="44898"/>
                </a:cubicBezTo>
                <a:moveTo>
                  <a:pt x="10957" y="43962"/>
                </a:moveTo>
                <a:cubicBezTo>
                  <a:pt x="11573" y="43688"/>
                  <a:pt x="12098" y="43003"/>
                  <a:pt x="12851" y="43003"/>
                </a:cubicBezTo>
                <a:cubicBezTo>
                  <a:pt x="12098" y="43003"/>
                  <a:pt x="11573" y="43688"/>
                  <a:pt x="10957" y="43962"/>
                </a:cubicBezTo>
                <a:close/>
                <a:moveTo>
                  <a:pt x="16092" y="43848"/>
                </a:moveTo>
                <a:cubicBezTo>
                  <a:pt x="16069" y="43848"/>
                  <a:pt x="16047" y="43825"/>
                  <a:pt x="16024" y="43825"/>
                </a:cubicBezTo>
                <a:cubicBezTo>
                  <a:pt x="16047" y="43825"/>
                  <a:pt x="16069" y="43848"/>
                  <a:pt x="16092" y="43848"/>
                </a:cubicBezTo>
                <a:cubicBezTo>
                  <a:pt x="16229" y="43848"/>
                  <a:pt x="16366" y="43802"/>
                  <a:pt x="16503" y="43757"/>
                </a:cubicBezTo>
                <a:cubicBezTo>
                  <a:pt x="16366" y="43802"/>
                  <a:pt x="16229" y="43848"/>
                  <a:pt x="16092" y="43848"/>
                </a:cubicBezTo>
                <a:moveTo>
                  <a:pt x="15499" y="43369"/>
                </a:moveTo>
                <a:cubicBezTo>
                  <a:pt x="15430" y="43232"/>
                  <a:pt x="15339" y="43209"/>
                  <a:pt x="15248" y="43209"/>
                </a:cubicBezTo>
                <a:cubicBezTo>
                  <a:pt x="15202" y="43209"/>
                  <a:pt x="15179" y="43209"/>
                  <a:pt x="15156" y="43209"/>
                </a:cubicBezTo>
                <a:cubicBezTo>
                  <a:pt x="15111" y="43209"/>
                  <a:pt x="15088" y="43209"/>
                  <a:pt x="15065" y="43209"/>
                </a:cubicBezTo>
                <a:cubicBezTo>
                  <a:pt x="15042" y="43209"/>
                  <a:pt x="15019" y="43209"/>
                  <a:pt x="14997" y="43209"/>
                </a:cubicBezTo>
                <a:lnTo>
                  <a:pt x="15065" y="43209"/>
                </a:lnTo>
                <a:cubicBezTo>
                  <a:pt x="15134" y="43209"/>
                  <a:pt x="15179" y="43209"/>
                  <a:pt x="15248" y="43209"/>
                </a:cubicBezTo>
                <a:cubicBezTo>
                  <a:pt x="15339" y="43209"/>
                  <a:pt x="15430" y="43232"/>
                  <a:pt x="15499" y="43369"/>
                </a:cubicBezTo>
                <a:moveTo>
                  <a:pt x="777" y="43300"/>
                </a:moveTo>
                <a:cubicBezTo>
                  <a:pt x="731" y="43232"/>
                  <a:pt x="731" y="43163"/>
                  <a:pt x="685" y="43095"/>
                </a:cubicBezTo>
                <a:cubicBezTo>
                  <a:pt x="731" y="43163"/>
                  <a:pt x="731" y="43232"/>
                  <a:pt x="777" y="43300"/>
                </a:cubicBezTo>
                <a:close/>
                <a:moveTo>
                  <a:pt x="13057" y="43026"/>
                </a:moveTo>
                <a:cubicBezTo>
                  <a:pt x="13011" y="43003"/>
                  <a:pt x="12942" y="43003"/>
                  <a:pt x="12897" y="43003"/>
                </a:cubicBezTo>
                <a:cubicBezTo>
                  <a:pt x="12942" y="43003"/>
                  <a:pt x="13011" y="43003"/>
                  <a:pt x="13057" y="43026"/>
                </a:cubicBezTo>
                <a:close/>
                <a:moveTo>
                  <a:pt x="40995" y="42981"/>
                </a:moveTo>
                <a:cubicBezTo>
                  <a:pt x="41109" y="42958"/>
                  <a:pt x="41200" y="42935"/>
                  <a:pt x="41291" y="42935"/>
                </a:cubicBezTo>
                <a:lnTo>
                  <a:pt x="41291" y="42935"/>
                </a:lnTo>
                <a:lnTo>
                  <a:pt x="41291" y="42935"/>
                </a:lnTo>
                <a:cubicBezTo>
                  <a:pt x="41200" y="42935"/>
                  <a:pt x="41109" y="42958"/>
                  <a:pt x="40995" y="42981"/>
                </a:cubicBezTo>
                <a:close/>
                <a:moveTo>
                  <a:pt x="36087" y="42524"/>
                </a:moveTo>
                <a:cubicBezTo>
                  <a:pt x="35882" y="42433"/>
                  <a:pt x="35791" y="42364"/>
                  <a:pt x="35654" y="42227"/>
                </a:cubicBezTo>
                <a:cubicBezTo>
                  <a:pt x="35791" y="42364"/>
                  <a:pt x="35882" y="42433"/>
                  <a:pt x="36087" y="42524"/>
                </a:cubicBezTo>
                <a:close/>
                <a:moveTo>
                  <a:pt x="50239" y="42364"/>
                </a:moveTo>
                <a:lnTo>
                  <a:pt x="50239" y="42364"/>
                </a:lnTo>
                <a:lnTo>
                  <a:pt x="50239" y="42364"/>
                </a:lnTo>
                <a:cubicBezTo>
                  <a:pt x="50513" y="42364"/>
                  <a:pt x="50718" y="42136"/>
                  <a:pt x="51015" y="42090"/>
                </a:cubicBezTo>
                <a:cubicBezTo>
                  <a:pt x="50718" y="42136"/>
                  <a:pt x="50513" y="42364"/>
                  <a:pt x="50239" y="42364"/>
                </a:cubicBezTo>
                <a:close/>
                <a:moveTo>
                  <a:pt x="50239" y="42364"/>
                </a:moveTo>
                <a:cubicBezTo>
                  <a:pt x="50102" y="42364"/>
                  <a:pt x="49988" y="42319"/>
                  <a:pt x="49874" y="42296"/>
                </a:cubicBezTo>
                <a:cubicBezTo>
                  <a:pt x="49988" y="42319"/>
                  <a:pt x="50102" y="42364"/>
                  <a:pt x="50239" y="42364"/>
                </a:cubicBezTo>
                <a:close/>
                <a:moveTo>
                  <a:pt x="49874" y="42296"/>
                </a:moveTo>
                <a:lnTo>
                  <a:pt x="49874" y="42296"/>
                </a:lnTo>
                <a:lnTo>
                  <a:pt x="49874" y="42296"/>
                </a:lnTo>
                <a:close/>
                <a:moveTo>
                  <a:pt x="52476" y="42205"/>
                </a:moveTo>
                <a:cubicBezTo>
                  <a:pt x="52499" y="42205"/>
                  <a:pt x="52521" y="42205"/>
                  <a:pt x="52544" y="42205"/>
                </a:cubicBezTo>
                <a:cubicBezTo>
                  <a:pt x="52521" y="42205"/>
                  <a:pt x="52499" y="42205"/>
                  <a:pt x="52476" y="42205"/>
                </a:cubicBezTo>
                <a:close/>
                <a:moveTo>
                  <a:pt x="24127" y="42205"/>
                </a:moveTo>
                <a:cubicBezTo>
                  <a:pt x="24355" y="42205"/>
                  <a:pt x="24629" y="42159"/>
                  <a:pt x="24812" y="42068"/>
                </a:cubicBezTo>
                <a:cubicBezTo>
                  <a:pt x="24629" y="42159"/>
                  <a:pt x="24355" y="42205"/>
                  <a:pt x="24127" y="42205"/>
                </a:cubicBezTo>
                <a:close/>
                <a:moveTo>
                  <a:pt x="23807" y="42182"/>
                </a:moveTo>
                <a:lnTo>
                  <a:pt x="23807" y="42182"/>
                </a:lnTo>
                <a:lnTo>
                  <a:pt x="23807" y="42182"/>
                </a:lnTo>
                <a:close/>
                <a:moveTo>
                  <a:pt x="23807" y="42182"/>
                </a:moveTo>
                <a:cubicBezTo>
                  <a:pt x="23762" y="42182"/>
                  <a:pt x="23716" y="42159"/>
                  <a:pt x="23670" y="42159"/>
                </a:cubicBezTo>
                <a:cubicBezTo>
                  <a:pt x="23511" y="42113"/>
                  <a:pt x="23396" y="42022"/>
                  <a:pt x="23237" y="41999"/>
                </a:cubicBezTo>
                <a:cubicBezTo>
                  <a:pt x="23396" y="42022"/>
                  <a:pt x="23511" y="42113"/>
                  <a:pt x="23670" y="42159"/>
                </a:cubicBezTo>
                <a:cubicBezTo>
                  <a:pt x="23716" y="42159"/>
                  <a:pt x="23762" y="42182"/>
                  <a:pt x="23807" y="42182"/>
                </a:cubicBezTo>
                <a:close/>
                <a:moveTo>
                  <a:pt x="22803" y="42022"/>
                </a:moveTo>
                <a:cubicBezTo>
                  <a:pt x="22780" y="42022"/>
                  <a:pt x="22780" y="42022"/>
                  <a:pt x="22757" y="41999"/>
                </a:cubicBezTo>
                <a:lnTo>
                  <a:pt x="22803" y="42022"/>
                </a:lnTo>
                <a:close/>
                <a:moveTo>
                  <a:pt x="23008" y="41999"/>
                </a:moveTo>
                <a:cubicBezTo>
                  <a:pt x="23031" y="41999"/>
                  <a:pt x="23077" y="41999"/>
                  <a:pt x="23122" y="41999"/>
                </a:cubicBezTo>
                <a:lnTo>
                  <a:pt x="23122" y="41999"/>
                </a:lnTo>
                <a:lnTo>
                  <a:pt x="23122" y="41999"/>
                </a:lnTo>
                <a:cubicBezTo>
                  <a:pt x="23077" y="41999"/>
                  <a:pt x="23031" y="41999"/>
                  <a:pt x="23008" y="41999"/>
                </a:cubicBezTo>
                <a:close/>
                <a:moveTo>
                  <a:pt x="20977" y="41931"/>
                </a:moveTo>
                <a:lnTo>
                  <a:pt x="20977" y="41931"/>
                </a:lnTo>
                <a:lnTo>
                  <a:pt x="20977" y="41931"/>
                </a:lnTo>
                <a:cubicBezTo>
                  <a:pt x="21114" y="41931"/>
                  <a:pt x="21205" y="41885"/>
                  <a:pt x="21319" y="41862"/>
                </a:cubicBezTo>
                <a:cubicBezTo>
                  <a:pt x="21205" y="41885"/>
                  <a:pt x="21114" y="41931"/>
                  <a:pt x="20977" y="41931"/>
                </a:cubicBezTo>
                <a:close/>
                <a:moveTo>
                  <a:pt x="20977" y="41931"/>
                </a:moveTo>
                <a:cubicBezTo>
                  <a:pt x="20817" y="41931"/>
                  <a:pt x="20680" y="41862"/>
                  <a:pt x="20520" y="41862"/>
                </a:cubicBezTo>
                <a:lnTo>
                  <a:pt x="20520" y="41862"/>
                </a:lnTo>
                <a:lnTo>
                  <a:pt x="20520" y="41862"/>
                </a:lnTo>
                <a:cubicBezTo>
                  <a:pt x="20680" y="41862"/>
                  <a:pt x="20817" y="41931"/>
                  <a:pt x="20977" y="41931"/>
                </a:cubicBezTo>
                <a:moveTo>
                  <a:pt x="25451" y="41885"/>
                </a:moveTo>
                <a:cubicBezTo>
                  <a:pt x="25633" y="41839"/>
                  <a:pt x="25770" y="41748"/>
                  <a:pt x="25930" y="41725"/>
                </a:cubicBezTo>
                <a:cubicBezTo>
                  <a:pt x="25770" y="41748"/>
                  <a:pt x="25633" y="41839"/>
                  <a:pt x="25451" y="41885"/>
                </a:cubicBezTo>
                <a:close/>
                <a:moveTo>
                  <a:pt x="26318" y="41816"/>
                </a:moveTo>
                <a:cubicBezTo>
                  <a:pt x="26318" y="41816"/>
                  <a:pt x="26295" y="41816"/>
                  <a:pt x="26272" y="41816"/>
                </a:cubicBezTo>
                <a:cubicBezTo>
                  <a:pt x="26295" y="41816"/>
                  <a:pt x="26318" y="41816"/>
                  <a:pt x="26318" y="41816"/>
                </a:cubicBezTo>
                <a:cubicBezTo>
                  <a:pt x="26409" y="41816"/>
                  <a:pt x="26523" y="41794"/>
                  <a:pt x="26592" y="41794"/>
                </a:cubicBezTo>
                <a:cubicBezTo>
                  <a:pt x="26523" y="41794"/>
                  <a:pt x="26409" y="41816"/>
                  <a:pt x="26318" y="41816"/>
                </a:cubicBezTo>
                <a:moveTo>
                  <a:pt x="21548" y="41816"/>
                </a:moveTo>
                <a:cubicBezTo>
                  <a:pt x="21639" y="41794"/>
                  <a:pt x="21707" y="41794"/>
                  <a:pt x="21799" y="41794"/>
                </a:cubicBezTo>
                <a:cubicBezTo>
                  <a:pt x="21890" y="41794"/>
                  <a:pt x="21981" y="41794"/>
                  <a:pt x="22050" y="41816"/>
                </a:cubicBezTo>
                <a:cubicBezTo>
                  <a:pt x="21981" y="41794"/>
                  <a:pt x="21890" y="41794"/>
                  <a:pt x="21799" y="41794"/>
                </a:cubicBezTo>
                <a:cubicBezTo>
                  <a:pt x="21707" y="41794"/>
                  <a:pt x="21639" y="41794"/>
                  <a:pt x="21548" y="41816"/>
                </a:cubicBezTo>
                <a:close/>
                <a:moveTo>
                  <a:pt x="47660" y="41794"/>
                </a:moveTo>
                <a:cubicBezTo>
                  <a:pt x="47568" y="41771"/>
                  <a:pt x="47477" y="41771"/>
                  <a:pt x="47386" y="41771"/>
                </a:cubicBezTo>
                <a:cubicBezTo>
                  <a:pt x="47317" y="41771"/>
                  <a:pt x="47249" y="41771"/>
                  <a:pt x="47203" y="41771"/>
                </a:cubicBezTo>
                <a:cubicBezTo>
                  <a:pt x="47249" y="41771"/>
                  <a:pt x="47317" y="41771"/>
                  <a:pt x="47386" y="41771"/>
                </a:cubicBezTo>
                <a:cubicBezTo>
                  <a:pt x="47477" y="41771"/>
                  <a:pt x="47568" y="41771"/>
                  <a:pt x="47660" y="41794"/>
                </a:cubicBezTo>
                <a:moveTo>
                  <a:pt x="27984" y="41794"/>
                </a:moveTo>
                <a:cubicBezTo>
                  <a:pt x="27961" y="41794"/>
                  <a:pt x="27961" y="41794"/>
                  <a:pt x="27939" y="41794"/>
                </a:cubicBezTo>
                <a:lnTo>
                  <a:pt x="27984" y="41794"/>
                </a:lnTo>
                <a:close/>
                <a:moveTo>
                  <a:pt x="46199" y="41657"/>
                </a:moveTo>
                <a:cubicBezTo>
                  <a:pt x="46176" y="41657"/>
                  <a:pt x="46130" y="41657"/>
                  <a:pt x="46085" y="41657"/>
                </a:cubicBezTo>
                <a:cubicBezTo>
                  <a:pt x="46130" y="41657"/>
                  <a:pt x="46176" y="41657"/>
                  <a:pt x="46199" y="41657"/>
                </a:cubicBezTo>
                <a:close/>
                <a:moveTo>
                  <a:pt x="33622" y="41451"/>
                </a:moveTo>
                <a:cubicBezTo>
                  <a:pt x="33622" y="41451"/>
                  <a:pt x="33599" y="41428"/>
                  <a:pt x="33599" y="41428"/>
                </a:cubicBezTo>
                <a:cubicBezTo>
                  <a:pt x="33599" y="41428"/>
                  <a:pt x="33622" y="41451"/>
                  <a:pt x="33622" y="41451"/>
                </a:cubicBezTo>
                <a:cubicBezTo>
                  <a:pt x="33645" y="41451"/>
                  <a:pt x="33645" y="41428"/>
                  <a:pt x="33668" y="41428"/>
                </a:cubicBezTo>
                <a:cubicBezTo>
                  <a:pt x="33645" y="41451"/>
                  <a:pt x="33645" y="41451"/>
                  <a:pt x="33622" y="41451"/>
                </a:cubicBezTo>
                <a:close/>
                <a:moveTo>
                  <a:pt x="30381" y="41428"/>
                </a:moveTo>
                <a:cubicBezTo>
                  <a:pt x="30358" y="41428"/>
                  <a:pt x="30335" y="41428"/>
                  <a:pt x="30312" y="41428"/>
                </a:cubicBezTo>
                <a:cubicBezTo>
                  <a:pt x="30335" y="41428"/>
                  <a:pt x="30358" y="41428"/>
                  <a:pt x="30381" y="41428"/>
                </a:cubicBezTo>
                <a:cubicBezTo>
                  <a:pt x="30495" y="41428"/>
                  <a:pt x="30609" y="41428"/>
                  <a:pt x="30678" y="41337"/>
                </a:cubicBezTo>
                <a:cubicBezTo>
                  <a:pt x="30609" y="41428"/>
                  <a:pt x="30495" y="41428"/>
                  <a:pt x="30381" y="41428"/>
                </a:cubicBezTo>
                <a:close/>
                <a:moveTo>
                  <a:pt x="32823" y="40698"/>
                </a:moveTo>
                <a:cubicBezTo>
                  <a:pt x="32709" y="40652"/>
                  <a:pt x="32595" y="40675"/>
                  <a:pt x="32412" y="40652"/>
                </a:cubicBezTo>
                <a:cubicBezTo>
                  <a:pt x="32595" y="40675"/>
                  <a:pt x="32709" y="40652"/>
                  <a:pt x="32823" y="40698"/>
                </a:cubicBezTo>
                <a:close/>
                <a:moveTo>
                  <a:pt x="32412" y="40652"/>
                </a:moveTo>
                <a:cubicBezTo>
                  <a:pt x="32275" y="40630"/>
                  <a:pt x="32161" y="40515"/>
                  <a:pt x="32024" y="40515"/>
                </a:cubicBezTo>
                <a:lnTo>
                  <a:pt x="32024" y="40515"/>
                </a:lnTo>
                <a:lnTo>
                  <a:pt x="32024" y="40515"/>
                </a:lnTo>
                <a:cubicBezTo>
                  <a:pt x="32161" y="40515"/>
                  <a:pt x="32275" y="40630"/>
                  <a:pt x="32412" y="4065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41"/>
          <p:cNvSpPr/>
          <p:nvPr/>
        </p:nvSpPr>
        <p:spPr>
          <a:xfrm>
            <a:off x="100114" y="2186160"/>
            <a:ext cx="3989310" cy="1523937"/>
          </a:xfrm>
          <a:custGeom>
            <a:avLst/>
            <a:gdLst/>
            <a:ahLst/>
            <a:cxnLst/>
            <a:rect l="l" t="t" r="r" b="b"/>
            <a:pathLst>
              <a:path w="192117" h="73727" extrusionOk="0">
                <a:moveTo>
                  <a:pt x="187437" y="14493"/>
                </a:moveTo>
                <a:cubicBezTo>
                  <a:pt x="181674" y="12884"/>
                  <a:pt x="166808" y="7253"/>
                  <a:pt x="152860" y="4838"/>
                </a:cubicBezTo>
                <a:cubicBezTo>
                  <a:pt x="138912" y="2423"/>
                  <a:pt x="119833" y="69"/>
                  <a:pt x="103750" y="2"/>
                </a:cubicBezTo>
                <a:cubicBezTo>
                  <a:pt x="87667" y="-64"/>
                  <a:pt x="69780" y="1591"/>
                  <a:pt x="56364" y="4439"/>
                </a:cubicBezTo>
                <a:cubicBezTo>
                  <a:pt x="42948" y="7287"/>
                  <a:pt x="32057" y="12252"/>
                  <a:pt x="23252" y="17088"/>
                </a:cubicBezTo>
                <a:cubicBezTo>
                  <a:pt x="14447" y="21925"/>
                  <a:pt x="7108" y="27749"/>
                  <a:pt x="3534" y="33458"/>
                </a:cubicBezTo>
                <a:cubicBezTo>
                  <a:pt x="-40" y="39167"/>
                  <a:pt x="-1400" y="45918"/>
                  <a:pt x="1810" y="51344"/>
                </a:cubicBezTo>
                <a:cubicBezTo>
                  <a:pt x="5020" y="56770"/>
                  <a:pt x="14360" y="62543"/>
                  <a:pt x="22793" y="66015"/>
                </a:cubicBezTo>
                <a:cubicBezTo>
                  <a:pt x="31226" y="69487"/>
                  <a:pt x="39620" y="70969"/>
                  <a:pt x="52408" y="72178"/>
                </a:cubicBezTo>
                <a:cubicBezTo>
                  <a:pt x="65196" y="73387"/>
                  <a:pt x="82430" y="74326"/>
                  <a:pt x="99521" y="73267"/>
                </a:cubicBezTo>
                <a:cubicBezTo>
                  <a:pt x="116612" y="72208"/>
                  <a:pt x="140733" y="69170"/>
                  <a:pt x="154955" y="65826"/>
                </a:cubicBezTo>
                <a:cubicBezTo>
                  <a:pt x="169177" y="62482"/>
                  <a:pt x="178759" y="58163"/>
                  <a:pt x="184855" y="53204"/>
                </a:cubicBezTo>
                <a:cubicBezTo>
                  <a:pt x="190951" y="48245"/>
                  <a:pt x="193332" y="41594"/>
                  <a:pt x="191530" y="36072"/>
                </a:cubicBezTo>
                <a:cubicBezTo>
                  <a:pt x="189728" y="30550"/>
                  <a:pt x="182725" y="24105"/>
                  <a:pt x="174044" y="20074"/>
                </a:cubicBezTo>
                <a:cubicBezTo>
                  <a:pt x="165363" y="16044"/>
                  <a:pt x="145211" y="13253"/>
                  <a:pt x="139444" y="11889"/>
                </a:cubicBezTo>
              </a:path>
            </a:pathLst>
          </a:cu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8" name="Google Shape;458;p41"/>
          <p:cNvSpPr txBox="1">
            <a:spLocks noGrp="1"/>
          </p:cNvSpPr>
          <p:nvPr>
            <p:ph type="title"/>
          </p:nvPr>
        </p:nvSpPr>
        <p:spPr>
          <a:xfrm>
            <a:off x="720000" y="339750"/>
            <a:ext cx="4369500" cy="15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Результаты </a:t>
            </a:r>
            <a:br>
              <a:rPr lang="ru-RU" dirty="0"/>
            </a:br>
            <a:r>
              <a:rPr lang="ru-RU" dirty="0"/>
              <a:t>и тесты</a:t>
            </a:r>
            <a:endParaRPr dirty="0"/>
          </a:p>
        </p:txBody>
      </p:sp>
      <p:sp>
        <p:nvSpPr>
          <p:cNvPr id="459" name="Google Shape;459;p41"/>
          <p:cNvSpPr txBox="1">
            <a:spLocks noGrp="1"/>
          </p:cNvSpPr>
          <p:nvPr>
            <p:ph type="subTitle" idx="1"/>
          </p:nvPr>
        </p:nvSpPr>
        <p:spPr>
          <a:xfrm>
            <a:off x="553964" y="2413226"/>
            <a:ext cx="3081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ru-RU" dirty="0"/>
              <a:t>1 – количество падений каждый час</a:t>
            </a:r>
          </a:p>
          <a:p>
            <a:pPr marL="0" lvl="0" indent="0"/>
            <a:r>
              <a:rPr lang="ru-RU" dirty="0"/>
              <a:t>2 – соотношение 1 и 0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CAFA0DA-3FF4-4C6E-BD9D-A5149F133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4300" y="3647550"/>
            <a:ext cx="908936" cy="908936"/>
          </a:xfrm>
          <a:prstGeom prst="rect">
            <a:avLst/>
          </a:prstGeom>
        </p:spPr>
      </p:pic>
      <p:sp>
        <p:nvSpPr>
          <p:cNvPr id="9" name="Скругленный прямоугольник 4">
            <a:extLst>
              <a:ext uri="{FF2B5EF4-FFF2-40B4-BE49-F238E27FC236}">
                <a16:creationId xmlns:a16="http://schemas.microsoft.com/office/drawing/2014/main" id="{420D6AE9-7D04-4766-A419-BA46C112CC47}"/>
              </a:ext>
            </a:extLst>
          </p:cNvPr>
          <p:cNvSpPr/>
          <p:nvPr/>
        </p:nvSpPr>
        <p:spPr>
          <a:xfrm>
            <a:off x="6611435" y="219075"/>
            <a:ext cx="2268162" cy="2325820"/>
          </a:xfrm>
          <a:prstGeom prst="roundRect">
            <a:avLst>
              <a:gd name="adj" fmla="val 5560"/>
            </a:avLst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CC8C997-92F7-44F4-B9C6-AB12CD9E9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339" y="2668201"/>
            <a:ext cx="4069258" cy="209185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9FEB3B-002F-4FF7-8A27-ED5172EB5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5391" y="339750"/>
            <a:ext cx="2060250" cy="201768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517103-5219-4A5A-8BE7-2A2B5AE5CE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8025" y="386077"/>
            <a:ext cx="2255201" cy="1269762"/>
          </a:xfrm>
          <a:prstGeom prst="rect">
            <a:avLst/>
          </a:prstGeom>
        </p:spPr>
      </p:pic>
    </p:spTree>
  </p:cSld>
  <p:clrMapOvr>
    <a:masterClrMapping/>
  </p:clrMapOvr>
  <p:transition spd="med" advTm="30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05 -0.00062 L 0.06372 0.09198 L 0.13229 0.07469 L 0.2165 0.1608 L 0.34983 0.13025 L 0.39341 0.1571 L 0.44618 0.07315 L 0.54445 0.15031 L 0.60591 0.08241 L 0.66233 0.14691 L 0.7592 0.06852 L 0.80018 0.12161 L 0.90903 0.03642 L 0.97379 0.09475 " pathEditMode="relative" rAng="0" ptsTypes="AAAAAAAAAAAAAA">
                                      <p:cBhvr>
                                        <p:cTn id="23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92" y="805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59" grpId="0" uiExpand="1" build="p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7"/>
          <p:cNvSpPr/>
          <p:nvPr/>
        </p:nvSpPr>
        <p:spPr>
          <a:xfrm>
            <a:off x="-18302" y="1240526"/>
            <a:ext cx="9180603" cy="2528534"/>
          </a:xfrm>
          <a:custGeom>
            <a:avLst/>
            <a:gdLst/>
            <a:ahLst/>
            <a:cxnLst/>
            <a:rect l="l" t="t" r="r" b="b"/>
            <a:pathLst>
              <a:path w="125038" h="28281" extrusionOk="0">
                <a:moveTo>
                  <a:pt x="73293" y="28281"/>
                </a:moveTo>
                <a:cubicBezTo>
                  <a:pt x="73316" y="28281"/>
                  <a:pt x="73361" y="28281"/>
                  <a:pt x="73384" y="28258"/>
                </a:cubicBezTo>
                <a:cubicBezTo>
                  <a:pt x="73361" y="28281"/>
                  <a:pt x="73316" y="28281"/>
                  <a:pt x="73293" y="28281"/>
                </a:cubicBezTo>
                <a:close/>
                <a:moveTo>
                  <a:pt x="72380" y="28235"/>
                </a:moveTo>
                <a:cubicBezTo>
                  <a:pt x="72311" y="28235"/>
                  <a:pt x="72243" y="28235"/>
                  <a:pt x="72174" y="28212"/>
                </a:cubicBezTo>
                <a:cubicBezTo>
                  <a:pt x="72243" y="28235"/>
                  <a:pt x="72311" y="28235"/>
                  <a:pt x="72380" y="28235"/>
                </a:cubicBezTo>
                <a:cubicBezTo>
                  <a:pt x="72426" y="28235"/>
                  <a:pt x="72448" y="28235"/>
                  <a:pt x="72471" y="28235"/>
                </a:cubicBezTo>
                <a:cubicBezTo>
                  <a:pt x="72448" y="28235"/>
                  <a:pt x="72403" y="28235"/>
                  <a:pt x="72380" y="28235"/>
                </a:cubicBezTo>
                <a:moveTo>
                  <a:pt x="73179" y="27938"/>
                </a:moveTo>
                <a:cubicBezTo>
                  <a:pt x="73156" y="27938"/>
                  <a:pt x="73087" y="27916"/>
                  <a:pt x="73042" y="27916"/>
                </a:cubicBezTo>
                <a:cubicBezTo>
                  <a:pt x="72973" y="27893"/>
                  <a:pt x="72905" y="27893"/>
                  <a:pt x="72814" y="27870"/>
                </a:cubicBezTo>
                <a:cubicBezTo>
                  <a:pt x="72745" y="27870"/>
                  <a:pt x="72699" y="27870"/>
                  <a:pt x="72631" y="27870"/>
                </a:cubicBezTo>
                <a:cubicBezTo>
                  <a:pt x="72585" y="27870"/>
                  <a:pt x="72540" y="27870"/>
                  <a:pt x="72494" y="27870"/>
                </a:cubicBezTo>
                <a:cubicBezTo>
                  <a:pt x="72471" y="27870"/>
                  <a:pt x="72426" y="27870"/>
                  <a:pt x="72380" y="27870"/>
                </a:cubicBezTo>
                <a:cubicBezTo>
                  <a:pt x="72334" y="27870"/>
                  <a:pt x="72289" y="27870"/>
                  <a:pt x="72243" y="27870"/>
                </a:cubicBezTo>
                <a:cubicBezTo>
                  <a:pt x="72197" y="27847"/>
                  <a:pt x="72152" y="27847"/>
                  <a:pt x="72106" y="27824"/>
                </a:cubicBezTo>
                <a:cubicBezTo>
                  <a:pt x="71901" y="27801"/>
                  <a:pt x="71718" y="27779"/>
                  <a:pt x="71581" y="27687"/>
                </a:cubicBezTo>
                <a:cubicBezTo>
                  <a:pt x="71421" y="27550"/>
                  <a:pt x="71261" y="27436"/>
                  <a:pt x="71147" y="27276"/>
                </a:cubicBezTo>
                <a:cubicBezTo>
                  <a:pt x="71033" y="27162"/>
                  <a:pt x="70942" y="27048"/>
                  <a:pt x="70828" y="26888"/>
                </a:cubicBezTo>
                <a:cubicBezTo>
                  <a:pt x="70600" y="26546"/>
                  <a:pt x="70326" y="26158"/>
                  <a:pt x="69846" y="25998"/>
                </a:cubicBezTo>
                <a:cubicBezTo>
                  <a:pt x="69778" y="25975"/>
                  <a:pt x="69709" y="25953"/>
                  <a:pt x="69664" y="25930"/>
                </a:cubicBezTo>
                <a:cubicBezTo>
                  <a:pt x="69595" y="25907"/>
                  <a:pt x="69481" y="25884"/>
                  <a:pt x="69458" y="25861"/>
                </a:cubicBezTo>
                <a:cubicBezTo>
                  <a:pt x="69458" y="25838"/>
                  <a:pt x="69435" y="25770"/>
                  <a:pt x="69435" y="25724"/>
                </a:cubicBezTo>
                <a:cubicBezTo>
                  <a:pt x="69435" y="25587"/>
                  <a:pt x="69413" y="25382"/>
                  <a:pt x="69253" y="25199"/>
                </a:cubicBezTo>
                <a:cubicBezTo>
                  <a:pt x="69025" y="24925"/>
                  <a:pt x="68682" y="24857"/>
                  <a:pt x="68408" y="24789"/>
                </a:cubicBezTo>
                <a:cubicBezTo>
                  <a:pt x="68317" y="24766"/>
                  <a:pt x="68226" y="24743"/>
                  <a:pt x="68157" y="24720"/>
                </a:cubicBezTo>
                <a:cubicBezTo>
                  <a:pt x="68043" y="24674"/>
                  <a:pt x="67929" y="24560"/>
                  <a:pt x="67792" y="24401"/>
                </a:cubicBezTo>
                <a:cubicBezTo>
                  <a:pt x="67655" y="24264"/>
                  <a:pt x="67495" y="24081"/>
                  <a:pt x="67290" y="23967"/>
                </a:cubicBezTo>
                <a:cubicBezTo>
                  <a:pt x="67062" y="23853"/>
                  <a:pt x="66788" y="23784"/>
                  <a:pt x="66559" y="23739"/>
                </a:cubicBezTo>
                <a:cubicBezTo>
                  <a:pt x="66468" y="23716"/>
                  <a:pt x="66354" y="23693"/>
                  <a:pt x="66263" y="23670"/>
                </a:cubicBezTo>
                <a:lnTo>
                  <a:pt x="66171" y="23647"/>
                </a:lnTo>
                <a:cubicBezTo>
                  <a:pt x="65989" y="23602"/>
                  <a:pt x="65806" y="23533"/>
                  <a:pt x="65601" y="23533"/>
                </a:cubicBezTo>
                <a:lnTo>
                  <a:pt x="65555" y="23533"/>
                </a:lnTo>
                <a:cubicBezTo>
                  <a:pt x="65281" y="23533"/>
                  <a:pt x="65030" y="23602"/>
                  <a:pt x="64779" y="23647"/>
                </a:cubicBezTo>
                <a:cubicBezTo>
                  <a:pt x="64596" y="23693"/>
                  <a:pt x="64437" y="23716"/>
                  <a:pt x="64277" y="23739"/>
                </a:cubicBezTo>
                <a:cubicBezTo>
                  <a:pt x="63775" y="23784"/>
                  <a:pt x="63158" y="23876"/>
                  <a:pt x="62565" y="24309"/>
                </a:cubicBezTo>
                <a:cubicBezTo>
                  <a:pt x="62405" y="24423"/>
                  <a:pt x="62245" y="24537"/>
                  <a:pt x="62108" y="24652"/>
                </a:cubicBezTo>
                <a:cubicBezTo>
                  <a:pt x="62017" y="24720"/>
                  <a:pt x="61949" y="24789"/>
                  <a:pt x="61880" y="24834"/>
                </a:cubicBezTo>
                <a:cubicBezTo>
                  <a:pt x="61812" y="24880"/>
                  <a:pt x="61743" y="24925"/>
                  <a:pt x="61698" y="24971"/>
                </a:cubicBezTo>
                <a:cubicBezTo>
                  <a:pt x="61515" y="25131"/>
                  <a:pt x="61355" y="25245"/>
                  <a:pt x="61150" y="25314"/>
                </a:cubicBezTo>
                <a:cubicBezTo>
                  <a:pt x="60830" y="25405"/>
                  <a:pt x="60534" y="25405"/>
                  <a:pt x="60191" y="25405"/>
                </a:cubicBezTo>
                <a:lnTo>
                  <a:pt x="60100" y="25405"/>
                </a:lnTo>
                <a:lnTo>
                  <a:pt x="60077" y="25405"/>
                </a:lnTo>
                <a:cubicBezTo>
                  <a:pt x="59849" y="25405"/>
                  <a:pt x="59643" y="25450"/>
                  <a:pt x="59438" y="25473"/>
                </a:cubicBezTo>
                <a:cubicBezTo>
                  <a:pt x="59255" y="25496"/>
                  <a:pt x="59073" y="25519"/>
                  <a:pt x="58890" y="25519"/>
                </a:cubicBezTo>
                <a:cubicBezTo>
                  <a:pt x="58799" y="25519"/>
                  <a:pt x="58685" y="25519"/>
                  <a:pt x="58593" y="25496"/>
                </a:cubicBezTo>
                <a:cubicBezTo>
                  <a:pt x="58479" y="25496"/>
                  <a:pt x="58365" y="25496"/>
                  <a:pt x="58274" y="25496"/>
                </a:cubicBezTo>
                <a:cubicBezTo>
                  <a:pt x="58046" y="25496"/>
                  <a:pt x="57886" y="25519"/>
                  <a:pt x="57726" y="25542"/>
                </a:cubicBezTo>
                <a:cubicBezTo>
                  <a:pt x="57429" y="25587"/>
                  <a:pt x="57178" y="25702"/>
                  <a:pt x="56950" y="25793"/>
                </a:cubicBezTo>
                <a:cubicBezTo>
                  <a:pt x="56790" y="25861"/>
                  <a:pt x="56653" y="25930"/>
                  <a:pt x="56516" y="25975"/>
                </a:cubicBezTo>
                <a:cubicBezTo>
                  <a:pt x="56265" y="26067"/>
                  <a:pt x="55991" y="26067"/>
                  <a:pt x="55695" y="26090"/>
                </a:cubicBezTo>
                <a:cubicBezTo>
                  <a:pt x="55421" y="26112"/>
                  <a:pt x="55147" y="26135"/>
                  <a:pt x="54850" y="26204"/>
                </a:cubicBezTo>
                <a:lnTo>
                  <a:pt x="54736" y="26249"/>
                </a:lnTo>
                <a:cubicBezTo>
                  <a:pt x="54394" y="26341"/>
                  <a:pt x="54074" y="26409"/>
                  <a:pt x="53732" y="26409"/>
                </a:cubicBezTo>
                <a:cubicBezTo>
                  <a:pt x="53686" y="26409"/>
                  <a:pt x="53640" y="26409"/>
                  <a:pt x="53595" y="26409"/>
                </a:cubicBezTo>
                <a:cubicBezTo>
                  <a:pt x="53229" y="26386"/>
                  <a:pt x="52819" y="26318"/>
                  <a:pt x="52431" y="26249"/>
                </a:cubicBezTo>
                <a:lnTo>
                  <a:pt x="52248" y="26204"/>
                </a:lnTo>
                <a:cubicBezTo>
                  <a:pt x="52111" y="26181"/>
                  <a:pt x="51951" y="26135"/>
                  <a:pt x="51791" y="26090"/>
                </a:cubicBezTo>
                <a:cubicBezTo>
                  <a:pt x="51563" y="25998"/>
                  <a:pt x="51312" y="25907"/>
                  <a:pt x="51015" y="25907"/>
                </a:cubicBezTo>
                <a:cubicBezTo>
                  <a:pt x="50993" y="25907"/>
                  <a:pt x="50947" y="25884"/>
                  <a:pt x="50878" y="25884"/>
                </a:cubicBezTo>
                <a:cubicBezTo>
                  <a:pt x="50833" y="25861"/>
                  <a:pt x="50741" y="25838"/>
                  <a:pt x="50650" y="25816"/>
                </a:cubicBezTo>
                <a:lnTo>
                  <a:pt x="50582" y="25816"/>
                </a:lnTo>
                <a:cubicBezTo>
                  <a:pt x="50445" y="25816"/>
                  <a:pt x="50262" y="25861"/>
                  <a:pt x="50102" y="25907"/>
                </a:cubicBezTo>
                <a:cubicBezTo>
                  <a:pt x="50057" y="25907"/>
                  <a:pt x="50011" y="25930"/>
                  <a:pt x="49965" y="25930"/>
                </a:cubicBezTo>
                <a:cubicBezTo>
                  <a:pt x="49623" y="25998"/>
                  <a:pt x="49326" y="25998"/>
                  <a:pt x="48938" y="25998"/>
                </a:cubicBezTo>
                <a:cubicBezTo>
                  <a:pt x="48824" y="25998"/>
                  <a:pt x="48733" y="25975"/>
                  <a:pt x="48619" y="25975"/>
                </a:cubicBezTo>
                <a:cubicBezTo>
                  <a:pt x="48482" y="25953"/>
                  <a:pt x="48345" y="25930"/>
                  <a:pt x="48208" y="25930"/>
                </a:cubicBezTo>
                <a:cubicBezTo>
                  <a:pt x="48094" y="25930"/>
                  <a:pt x="47980" y="25930"/>
                  <a:pt x="47866" y="25975"/>
                </a:cubicBezTo>
                <a:cubicBezTo>
                  <a:pt x="47797" y="25998"/>
                  <a:pt x="47706" y="25998"/>
                  <a:pt x="47614" y="25998"/>
                </a:cubicBezTo>
                <a:cubicBezTo>
                  <a:pt x="47523" y="25998"/>
                  <a:pt x="47409" y="26021"/>
                  <a:pt x="47295" y="26044"/>
                </a:cubicBezTo>
                <a:cubicBezTo>
                  <a:pt x="47112" y="26067"/>
                  <a:pt x="46975" y="26090"/>
                  <a:pt x="46747" y="26090"/>
                </a:cubicBezTo>
                <a:cubicBezTo>
                  <a:pt x="46564" y="26112"/>
                  <a:pt x="46405" y="26135"/>
                  <a:pt x="46245" y="26158"/>
                </a:cubicBezTo>
                <a:cubicBezTo>
                  <a:pt x="46131" y="26181"/>
                  <a:pt x="46017" y="26204"/>
                  <a:pt x="45925" y="26204"/>
                </a:cubicBezTo>
                <a:lnTo>
                  <a:pt x="45857" y="26204"/>
                </a:lnTo>
                <a:cubicBezTo>
                  <a:pt x="45629" y="26204"/>
                  <a:pt x="45378" y="26135"/>
                  <a:pt x="45149" y="26044"/>
                </a:cubicBezTo>
                <a:cubicBezTo>
                  <a:pt x="44830" y="25953"/>
                  <a:pt x="44579" y="25930"/>
                  <a:pt x="44328" y="25907"/>
                </a:cubicBezTo>
                <a:lnTo>
                  <a:pt x="44168" y="25907"/>
                </a:lnTo>
                <a:cubicBezTo>
                  <a:pt x="44031" y="25907"/>
                  <a:pt x="43894" y="25884"/>
                  <a:pt x="43757" y="25861"/>
                </a:cubicBezTo>
                <a:cubicBezTo>
                  <a:pt x="43597" y="25838"/>
                  <a:pt x="43415" y="25816"/>
                  <a:pt x="43232" y="25793"/>
                </a:cubicBezTo>
                <a:lnTo>
                  <a:pt x="43209" y="25793"/>
                </a:lnTo>
                <a:lnTo>
                  <a:pt x="43209" y="25793"/>
                </a:lnTo>
                <a:cubicBezTo>
                  <a:pt x="43118" y="25793"/>
                  <a:pt x="43027" y="25816"/>
                  <a:pt x="42935" y="25816"/>
                </a:cubicBezTo>
                <a:cubicBezTo>
                  <a:pt x="42844" y="25816"/>
                  <a:pt x="42775" y="25838"/>
                  <a:pt x="42684" y="25838"/>
                </a:cubicBezTo>
                <a:cubicBezTo>
                  <a:pt x="42616" y="25838"/>
                  <a:pt x="42570" y="25816"/>
                  <a:pt x="42547" y="25816"/>
                </a:cubicBezTo>
                <a:cubicBezTo>
                  <a:pt x="42502" y="25816"/>
                  <a:pt x="42433" y="25724"/>
                  <a:pt x="42387" y="25702"/>
                </a:cubicBezTo>
                <a:lnTo>
                  <a:pt x="42342" y="25656"/>
                </a:lnTo>
                <a:lnTo>
                  <a:pt x="42250" y="25587"/>
                </a:lnTo>
                <a:lnTo>
                  <a:pt x="42228" y="25565"/>
                </a:lnTo>
                <a:cubicBezTo>
                  <a:pt x="42205" y="25519"/>
                  <a:pt x="42182" y="25428"/>
                  <a:pt x="42091" y="25359"/>
                </a:cubicBezTo>
                <a:cubicBezTo>
                  <a:pt x="41954" y="25199"/>
                  <a:pt x="41748" y="25154"/>
                  <a:pt x="41634" y="25131"/>
                </a:cubicBezTo>
                <a:lnTo>
                  <a:pt x="41566" y="25108"/>
                </a:lnTo>
                <a:cubicBezTo>
                  <a:pt x="41360" y="25062"/>
                  <a:pt x="41178" y="24994"/>
                  <a:pt x="40995" y="24948"/>
                </a:cubicBezTo>
                <a:cubicBezTo>
                  <a:pt x="40835" y="24903"/>
                  <a:pt x="40698" y="24857"/>
                  <a:pt x="40561" y="24811"/>
                </a:cubicBezTo>
                <a:cubicBezTo>
                  <a:pt x="40470" y="24789"/>
                  <a:pt x="40402" y="24743"/>
                  <a:pt x="40310" y="24720"/>
                </a:cubicBezTo>
                <a:cubicBezTo>
                  <a:pt x="40173" y="24652"/>
                  <a:pt x="40014" y="24560"/>
                  <a:pt x="39831" y="24537"/>
                </a:cubicBezTo>
                <a:cubicBezTo>
                  <a:pt x="39785" y="24515"/>
                  <a:pt x="39740" y="24515"/>
                  <a:pt x="39694" y="24515"/>
                </a:cubicBezTo>
                <a:cubicBezTo>
                  <a:pt x="39557" y="24492"/>
                  <a:pt x="39466" y="24469"/>
                  <a:pt x="39352" y="24423"/>
                </a:cubicBezTo>
                <a:cubicBezTo>
                  <a:pt x="39055" y="24309"/>
                  <a:pt x="38781" y="24241"/>
                  <a:pt x="38439" y="24241"/>
                </a:cubicBezTo>
                <a:lnTo>
                  <a:pt x="38416" y="24241"/>
                </a:lnTo>
                <a:cubicBezTo>
                  <a:pt x="38302" y="24241"/>
                  <a:pt x="38210" y="24241"/>
                  <a:pt x="38096" y="24241"/>
                </a:cubicBezTo>
                <a:cubicBezTo>
                  <a:pt x="37982" y="24241"/>
                  <a:pt x="37845" y="24241"/>
                  <a:pt x="37731" y="24241"/>
                </a:cubicBezTo>
                <a:cubicBezTo>
                  <a:pt x="37412" y="24241"/>
                  <a:pt x="37046" y="24218"/>
                  <a:pt x="36704" y="24104"/>
                </a:cubicBezTo>
                <a:cubicBezTo>
                  <a:pt x="36567" y="24058"/>
                  <a:pt x="36407" y="23990"/>
                  <a:pt x="36247" y="23898"/>
                </a:cubicBezTo>
                <a:cubicBezTo>
                  <a:pt x="36065" y="23830"/>
                  <a:pt x="35882" y="23739"/>
                  <a:pt x="35677" y="23670"/>
                </a:cubicBezTo>
                <a:cubicBezTo>
                  <a:pt x="35494" y="23602"/>
                  <a:pt x="35312" y="23487"/>
                  <a:pt x="35129" y="23373"/>
                </a:cubicBezTo>
                <a:cubicBezTo>
                  <a:pt x="34946" y="23259"/>
                  <a:pt x="34718" y="23145"/>
                  <a:pt x="34490" y="23054"/>
                </a:cubicBezTo>
                <a:cubicBezTo>
                  <a:pt x="34147" y="22917"/>
                  <a:pt x="33714" y="22871"/>
                  <a:pt x="33508" y="22848"/>
                </a:cubicBezTo>
                <a:cubicBezTo>
                  <a:pt x="33486" y="22848"/>
                  <a:pt x="33440" y="22848"/>
                  <a:pt x="33394" y="22848"/>
                </a:cubicBezTo>
                <a:lnTo>
                  <a:pt x="33326" y="22848"/>
                </a:lnTo>
                <a:lnTo>
                  <a:pt x="33257" y="22848"/>
                </a:lnTo>
                <a:cubicBezTo>
                  <a:pt x="33189" y="22848"/>
                  <a:pt x="33166" y="22848"/>
                  <a:pt x="33143" y="22826"/>
                </a:cubicBezTo>
                <a:cubicBezTo>
                  <a:pt x="33029" y="22757"/>
                  <a:pt x="32915" y="22666"/>
                  <a:pt x="32801" y="22552"/>
                </a:cubicBezTo>
                <a:cubicBezTo>
                  <a:pt x="32664" y="22438"/>
                  <a:pt x="32550" y="22323"/>
                  <a:pt x="32367" y="22209"/>
                </a:cubicBezTo>
                <a:lnTo>
                  <a:pt x="32299" y="22164"/>
                </a:lnTo>
                <a:cubicBezTo>
                  <a:pt x="32139" y="22072"/>
                  <a:pt x="31933" y="21935"/>
                  <a:pt x="31796" y="21890"/>
                </a:cubicBezTo>
                <a:cubicBezTo>
                  <a:pt x="31705" y="21867"/>
                  <a:pt x="31637" y="21867"/>
                  <a:pt x="31545" y="21867"/>
                </a:cubicBezTo>
                <a:cubicBezTo>
                  <a:pt x="31340" y="21867"/>
                  <a:pt x="31157" y="21913"/>
                  <a:pt x="31020" y="21958"/>
                </a:cubicBezTo>
                <a:lnTo>
                  <a:pt x="30929" y="21981"/>
                </a:lnTo>
                <a:lnTo>
                  <a:pt x="30861" y="22004"/>
                </a:lnTo>
                <a:cubicBezTo>
                  <a:pt x="30564" y="22095"/>
                  <a:pt x="30267" y="22164"/>
                  <a:pt x="29993" y="22164"/>
                </a:cubicBezTo>
                <a:lnTo>
                  <a:pt x="29948" y="22164"/>
                </a:lnTo>
                <a:lnTo>
                  <a:pt x="29902" y="22164"/>
                </a:lnTo>
                <a:cubicBezTo>
                  <a:pt x="28852" y="22164"/>
                  <a:pt x="27985" y="22734"/>
                  <a:pt x="27163" y="23282"/>
                </a:cubicBezTo>
                <a:cubicBezTo>
                  <a:pt x="26843" y="23487"/>
                  <a:pt x="26547" y="23693"/>
                  <a:pt x="26250" y="23853"/>
                </a:cubicBezTo>
                <a:cubicBezTo>
                  <a:pt x="25862" y="24081"/>
                  <a:pt x="25497" y="24264"/>
                  <a:pt x="25177" y="24652"/>
                </a:cubicBezTo>
                <a:cubicBezTo>
                  <a:pt x="24995" y="24857"/>
                  <a:pt x="24835" y="25085"/>
                  <a:pt x="24675" y="25314"/>
                </a:cubicBezTo>
                <a:lnTo>
                  <a:pt x="24561" y="25473"/>
                </a:lnTo>
                <a:cubicBezTo>
                  <a:pt x="24447" y="25633"/>
                  <a:pt x="24196" y="25907"/>
                  <a:pt x="23830" y="25907"/>
                </a:cubicBezTo>
                <a:lnTo>
                  <a:pt x="23785" y="25907"/>
                </a:lnTo>
                <a:cubicBezTo>
                  <a:pt x="23648" y="25907"/>
                  <a:pt x="23534" y="25838"/>
                  <a:pt x="23374" y="25793"/>
                </a:cubicBezTo>
                <a:cubicBezTo>
                  <a:pt x="23305" y="25747"/>
                  <a:pt x="23237" y="25724"/>
                  <a:pt x="23169" y="25702"/>
                </a:cubicBezTo>
                <a:cubicBezTo>
                  <a:pt x="23100" y="25656"/>
                  <a:pt x="23032" y="25633"/>
                  <a:pt x="22986" y="25633"/>
                </a:cubicBezTo>
                <a:cubicBezTo>
                  <a:pt x="22803" y="25565"/>
                  <a:pt x="22735" y="25542"/>
                  <a:pt x="22621" y="25428"/>
                </a:cubicBezTo>
                <a:cubicBezTo>
                  <a:pt x="22392" y="25199"/>
                  <a:pt x="22164" y="25062"/>
                  <a:pt x="21936" y="24925"/>
                </a:cubicBezTo>
                <a:cubicBezTo>
                  <a:pt x="21776" y="24834"/>
                  <a:pt x="21616" y="24743"/>
                  <a:pt x="21479" y="24629"/>
                </a:cubicBezTo>
                <a:cubicBezTo>
                  <a:pt x="21206" y="24378"/>
                  <a:pt x="20886" y="24241"/>
                  <a:pt x="20589" y="24104"/>
                </a:cubicBezTo>
                <a:cubicBezTo>
                  <a:pt x="20384" y="24012"/>
                  <a:pt x="20201" y="23921"/>
                  <a:pt x="20019" y="23807"/>
                </a:cubicBezTo>
                <a:cubicBezTo>
                  <a:pt x="19973" y="23784"/>
                  <a:pt x="19950" y="23739"/>
                  <a:pt x="19905" y="23716"/>
                </a:cubicBezTo>
                <a:cubicBezTo>
                  <a:pt x="19768" y="23602"/>
                  <a:pt x="19631" y="23510"/>
                  <a:pt x="19448" y="23442"/>
                </a:cubicBezTo>
                <a:cubicBezTo>
                  <a:pt x="19334" y="23396"/>
                  <a:pt x="19220" y="23373"/>
                  <a:pt x="19106" y="23373"/>
                </a:cubicBezTo>
                <a:cubicBezTo>
                  <a:pt x="18991" y="23373"/>
                  <a:pt x="18877" y="23396"/>
                  <a:pt x="18786" y="23419"/>
                </a:cubicBezTo>
                <a:cubicBezTo>
                  <a:pt x="18718" y="23442"/>
                  <a:pt x="18649" y="23442"/>
                  <a:pt x="18603" y="23442"/>
                </a:cubicBezTo>
                <a:cubicBezTo>
                  <a:pt x="18535" y="23465"/>
                  <a:pt x="18467" y="23465"/>
                  <a:pt x="18421" y="23465"/>
                </a:cubicBezTo>
                <a:cubicBezTo>
                  <a:pt x="18261" y="23465"/>
                  <a:pt x="18078" y="23465"/>
                  <a:pt x="17850" y="23533"/>
                </a:cubicBezTo>
                <a:cubicBezTo>
                  <a:pt x="17736" y="23579"/>
                  <a:pt x="17622" y="23624"/>
                  <a:pt x="17508" y="23670"/>
                </a:cubicBezTo>
                <a:cubicBezTo>
                  <a:pt x="17417" y="23716"/>
                  <a:pt x="17302" y="23761"/>
                  <a:pt x="17211" y="23784"/>
                </a:cubicBezTo>
                <a:cubicBezTo>
                  <a:pt x="17097" y="23830"/>
                  <a:pt x="17006" y="23853"/>
                  <a:pt x="16892" y="23898"/>
                </a:cubicBezTo>
                <a:cubicBezTo>
                  <a:pt x="16572" y="24012"/>
                  <a:pt x="16252" y="24127"/>
                  <a:pt x="15979" y="24127"/>
                </a:cubicBezTo>
                <a:cubicBezTo>
                  <a:pt x="15933" y="24127"/>
                  <a:pt x="15864" y="24127"/>
                  <a:pt x="15819" y="24127"/>
                </a:cubicBezTo>
                <a:cubicBezTo>
                  <a:pt x="15727" y="24127"/>
                  <a:pt x="15659" y="24127"/>
                  <a:pt x="15568" y="24127"/>
                </a:cubicBezTo>
                <a:cubicBezTo>
                  <a:pt x="15499" y="24127"/>
                  <a:pt x="15431" y="24127"/>
                  <a:pt x="15385" y="24127"/>
                </a:cubicBezTo>
                <a:cubicBezTo>
                  <a:pt x="15271" y="24149"/>
                  <a:pt x="15180" y="24172"/>
                  <a:pt x="15111" y="24195"/>
                </a:cubicBezTo>
                <a:cubicBezTo>
                  <a:pt x="15066" y="24218"/>
                  <a:pt x="15020" y="24241"/>
                  <a:pt x="14997" y="24241"/>
                </a:cubicBezTo>
                <a:lnTo>
                  <a:pt x="14929" y="24241"/>
                </a:lnTo>
                <a:cubicBezTo>
                  <a:pt x="14883" y="24241"/>
                  <a:pt x="14860" y="24241"/>
                  <a:pt x="14814" y="24241"/>
                </a:cubicBezTo>
                <a:cubicBezTo>
                  <a:pt x="14746" y="24241"/>
                  <a:pt x="14700" y="24241"/>
                  <a:pt x="14632" y="24241"/>
                </a:cubicBezTo>
                <a:lnTo>
                  <a:pt x="14632" y="24241"/>
                </a:lnTo>
                <a:cubicBezTo>
                  <a:pt x="14472" y="24241"/>
                  <a:pt x="14358" y="24264"/>
                  <a:pt x="14267" y="24309"/>
                </a:cubicBezTo>
                <a:cubicBezTo>
                  <a:pt x="14244" y="24309"/>
                  <a:pt x="14198" y="24332"/>
                  <a:pt x="14175" y="24332"/>
                </a:cubicBezTo>
                <a:lnTo>
                  <a:pt x="14084" y="24332"/>
                </a:lnTo>
                <a:cubicBezTo>
                  <a:pt x="14016" y="24332"/>
                  <a:pt x="13924" y="24309"/>
                  <a:pt x="13833" y="24286"/>
                </a:cubicBezTo>
                <a:cubicBezTo>
                  <a:pt x="13696" y="24264"/>
                  <a:pt x="13559" y="24241"/>
                  <a:pt x="13376" y="24241"/>
                </a:cubicBezTo>
                <a:lnTo>
                  <a:pt x="13376" y="24241"/>
                </a:lnTo>
                <a:cubicBezTo>
                  <a:pt x="13308" y="24241"/>
                  <a:pt x="13240" y="24241"/>
                  <a:pt x="13171" y="24241"/>
                </a:cubicBezTo>
                <a:cubicBezTo>
                  <a:pt x="13080" y="24241"/>
                  <a:pt x="12988" y="24241"/>
                  <a:pt x="12897" y="24241"/>
                </a:cubicBezTo>
                <a:cubicBezTo>
                  <a:pt x="12692" y="24241"/>
                  <a:pt x="12555" y="24218"/>
                  <a:pt x="12441" y="24195"/>
                </a:cubicBezTo>
                <a:lnTo>
                  <a:pt x="12235" y="24104"/>
                </a:lnTo>
                <a:cubicBezTo>
                  <a:pt x="11984" y="24012"/>
                  <a:pt x="11733" y="23921"/>
                  <a:pt x="11505" y="23807"/>
                </a:cubicBezTo>
                <a:cubicBezTo>
                  <a:pt x="11436" y="23761"/>
                  <a:pt x="11368" y="23739"/>
                  <a:pt x="11299" y="23693"/>
                </a:cubicBezTo>
                <a:cubicBezTo>
                  <a:pt x="11094" y="23579"/>
                  <a:pt x="10866" y="23442"/>
                  <a:pt x="10500" y="23442"/>
                </a:cubicBezTo>
                <a:lnTo>
                  <a:pt x="10455" y="23442"/>
                </a:lnTo>
                <a:cubicBezTo>
                  <a:pt x="10318" y="23442"/>
                  <a:pt x="10181" y="23465"/>
                  <a:pt x="10044" y="23487"/>
                </a:cubicBezTo>
                <a:cubicBezTo>
                  <a:pt x="9930" y="23510"/>
                  <a:pt x="9793" y="23533"/>
                  <a:pt x="9679" y="23533"/>
                </a:cubicBezTo>
                <a:cubicBezTo>
                  <a:pt x="9496" y="23533"/>
                  <a:pt x="9473" y="23487"/>
                  <a:pt x="9451" y="23442"/>
                </a:cubicBezTo>
                <a:cubicBezTo>
                  <a:pt x="9428" y="23396"/>
                  <a:pt x="9405" y="23351"/>
                  <a:pt x="9405" y="23282"/>
                </a:cubicBezTo>
                <a:cubicBezTo>
                  <a:pt x="9336" y="23122"/>
                  <a:pt x="9268" y="22826"/>
                  <a:pt x="8926" y="22689"/>
                </a:cubicBezTo>
                <a:cubicBezTo>
                  <a:pt x="8834" y="22643"/>
                  <a:pt x="8743" y="22643"/>
                  <a:pt x="8652" y="22643"/>
                </a:cubicBezTo>
                <a:cubicBezTo>
                  <a:pt x="8309" y="22643"/>
                  <a:pt x="7921" y="22848"/>
                  <a:pt x="7647" y="23008"/>
                </a:cubicBezTo>
                <a:cubicBezTo>
                  <a:pt x="7579" y="23054"/>
                  <a:pt x="7533" y="23077"/>
                  <a:pt x="7488" y="23099"/>
                </a:cubicBezTo>
                <a:cubicBezTo>
                  <a:pt x="7442" y="23122"/>
                  <a:pt x="7419" y="23145"/>
                  <a:pt x="7396" y="23145"/>
                </a:cubicBezTo>
                <a:cubicBezTo>
                  <a:pt x="7328" y="23191"/>
                  <a:pt x="7236" y="23236"/>
                  <a:pt x="7191" y="23236"/>
                </a:cubicBezTo>
                <a:cubicBezTo>
                  <a:pt x="7191" y="23236"/>
                  <a:pt x="7191" y="23236"/>
                  <a:pt x="7145" y="23214"/>
                </a:cubicBezTo>
                <a:cubicBezTo>
                  <a:pt x="7008" y="23145"/>
                  <a:pt x="6894" y="23099"/>
                  <a:pt x="6734" y="23054"/>
                </a:cubicBezTo>
                <a:cubicBezTo>
                  <a:pt x="6666" y="23031"/>
                  <a:pt x="6575" y="22963"/>
                  <a:pt x="6483" y="22917"/>
                </a:cubicBezTo>
                <a:lnTo>
                  <a:pt x="6392" y="22871"/>
                </a:lnTo>
                <a:cubicBezTo>
                  <a:pt x="6369" y="22848"/>
                  <a:pt x="6346" y="22848"/>
                  <a:pt x="6301" y="22803"/>
                </a:cubicBezTo>
                <a:cubicBezTo>
                  <a:pt x="6278" y="22757"/>
                  <a:pt x="6232" y="22711"/>
                  <a:pt x="6164" y="22666"/>
                </a:cubicBezTo>
                <a:cubicBezTo>
                  <a:pt x="5890" y="22460"/>
                  <a:pt x="5616" y="22460"/>
                  <a:pt x="5388" y="22438"/>
                </a:cubicBezTo>
                <a:cubicBezTo>
                  <a:pt x="5228" y="22438"/>
                  <a:pt x="5114" y="22438"/>
                  <a:pt x="5022" y="22392"/>
                </a:cubicBezTo>
                <a:cubicBezTo>
                  <a:pt x="5000" y="22369"/>
                  <a:pt x="4954" y="22323"/>
                  <a:pt x="4908" y="22278"/>
                </a:cubicBezTo>
                <a:cubicBezTo>
                  <a:pt x="4840" y="22186"/>
                  <a:pt x="4749" y="22095"/>
                  <a:pt x="4634" y="22027"/>
                </a:cubicBezTo>
                <a:cubicBezTo>
                  <a:pt x="4475" y="21913"/>
                  <a:pt x="4292" y="21867"/>
                  <a:pt x="4132" y="21821"/>
                </a:cubicBezTo>
                <a:cubicBezTo>
                  <a:pt x="4087" y="21798"/>
                  <a:pt x="4041" y="21798"/>
                  <a:pt x="3995" y="21776"/>
                </a:cubicBezTo>
                <a:cubicBezTo>
                  <a:pt x="3927" y="21753"/>
                  <a:pt x="3835" y="21707"/>
                  <a:pt x="3767" y="21661"/>
                </a:cubicBezTo>
                <a:cubicBezTo>
                  <a:pt x="3676" y="21616"/>
                  <a:pt x="3584" y="21570"/>
                  <a:pt x="3493" y="21547"/>
                </a:cubicBezTo>
                <a:cubicBezTo>
                  <a:pt x="3356" y="21502"/>
                  <a:pt x="3219" y="21479"/>
                  <a:pt x="3128" y="21479"/>
                </a:cubicBezTo>
                <a:cubicBezTo>
                  <a:pt x="3059" y="21479"/>
                  <a:pt x="2991" y="21456"/>
                  <a:pt x="2945" y="21456"/>
                </a:cubicBezTo>
                <a:cubicBezTo>
                  <a:pt x="2512" y="21296"/>
                  <a:pt x="2192" y="21273"/>
                  <a:pt x="1781" y="21273"/>
                </a:cubicBezTo>
                <a:lnTo>
                  <a:pt x="1690" y="21273"/>
                </a:lnTo>
                <a:cubicBezTo>
                  <a:pt x="1302" y="21273"/>
                  <a:pt x="960" y="21159"/>
                  <a:pt x="594" y="21000"/>
                </a:cubicBezTo>
                <a:cubicBezTo>
                  <a:pt x="526" y="20977"/>
                  <a:pt x="435" y="20931"/>
                  <a:pt x="366" y="20908"/>
                </a:cubicBezTo>
                <a:lnTo>
                  <a:pt x="366" y="3493"/>
                </a:lnTo>
                <a:lnTo>
                  <a:pt x="412" y="3515"/>
                </a:lnTo>
                <a:cubicBezTo>
                  <a:pt x="503" y="3538"/>
                  <a:pt x="617" y="3584"/>
                  <a:pt x="777" y="3584"/>
                </a:cubicBezTo>
                <a:cubicBezTo>
                  <a:pt x="914" y="3607"/>
                  <a:pt x="1028" y="3607"/>
                  <a:pt x="1165" y="3630"/>
                </a:cubicBezTo>
                <a:cubicBezTo>
                  <a:pt x="1302" y="3652"/>
                  <a:pt x="1462" y="3675"/>
                  <a:pt x="1621" y="3698"/>
                </a:cubicBezTo>
                <a:lnTo>
                  <a:pt x="1713" y="3698"/>
                </a:lnTo>
                <a:cubicBezTo>
                  <a:pt x="1758" y="3698"/>
                  <a:pt x="1804" y="3698"/>
                  <a:pt x="1827" y="3698"/>
                </a:cubicBezTo>
                <a:lnTo>
                  <a:pt x="1918" y="3698"/>
                </a:lnTo>
                <a:cubicBezTo>
                  <a:pt x="2009" y="3698"/>
                  <a:pt x="2055" y="3698"/>
                  <a:pt x="2078" y="3721"/>
                </a:cubicBezTo>
                <a:cubicBezTo>
                  <a:pt x="2192" y="3789"/>
                  <a:pt x="2261" y="3881"/>
                  <a:pt x="2352" y="3972"/>
                </a:cubicBezTo>
                <a:cubicBezTo>
                  <a:pt x="2397" y="4018"/>
                  <a:pt x="2420" y="4063"/>
                  <a:pt x="2466" y="4109"/>
                </a:cubicBezTo>
                <a:cubicBezTo>
                  <a:pt x="2740" y="4428"/>
                  <a:pt x="3151" y="4588"/>
                  <a:pt x="3653" y="4588"/>
                </a:cubicBezTo>
                <a:lnTo>
                  <a:pt x="3721" y="4588"/>
                </a:lnTo>
                <a:cubicBezTo>
                  <a:pt x="3744" y="4565"/>
                  <a:pt x="3790" y="4565"/>
                  <a:pt x="3835" y="4565"/>
                </a:cubicBezTo>
                <a:lnTo>
                  <a:pt x="3927" y="4565"/>
                </a:lnTo>
                <a:lnTo>
                  <a:pt x="3972" y="4565"/>
                </a:lnTo>
                <a:lnTo>
                  <a:pt x="3972" y="4565"/>
                </a:lnTo>
                <a:lnTo>
                  <a:pt x="3995" y="4588"/>
                </a:lnTo>
                <a:cubicBezTo>
                  <a:pt x="4018" y="4634"/>
                  <a:pt x="4041" y="4657"/>
                  <a:pt x="4064" y="4702"/>
                </a:cubicBezTo>
                <a:cubicBezTo>
                  <a:pt x="4132" y="4794"/>
                  <a:pt x="4201" y="4908"/>
                  <a:pt x="4315" y="5045"/>
                </a:cubicBezTo>
                <a:cubicBezTo>
                  <a:pt x="4429" y="5159"/>
                  <a:pt x="4566" y="5296"/>
                  <a:pt x="4749" y="5387"/>
                </a:cubicBezTo>
                <a:cubicBezTo>
                  <a:pt x="4931" y="5478"/>
                  <a:pt x="5091" y="5524"/>
                  <a:pt x="5205" y="5524"/>
                </a:cubicBezTo>
                <a:cubicBezTo>
                  <a:pt x="5342" y="5547"/>
                  <a:pt x="5342" y="5570"/>
                  <a:pt x="5365" y="5592"/>
                </a:cubicBezTo>
                <a:lnTo>
                  <a:pt x="5433" y="5661"/>
                </a:lnTo>
                <a:lnTo>
                  <a:pt x="5433" y="5707"/>
                </a:lnTo>
                <a:cubicBezTo>
                  <a:pt x="5456" y="5798"/>
                  <a:pt x="5479" y="5889"/>
                  <a:pt x="5547" y="6003"/>
                </a:cubicBezTo>
                <a:cubicBezTo>
                  <a:pt x="5639" y="6117"/>
                  <a:pt x="5798" y="6277"/>
                  <a:pt x="6118" y="6277"/>
                </a:cubicBezTo>
                <a:cubicBezTo>
                  <a:pt x="6369" y="6277"/>
                  <a:pt x="6620" y="6186"/>
                  <a:pt x="6780" y="6140"/>
                </a:cubicBezTo>
                <a:cubicBezTo>
                  <a:pt x="6826" y="6140"/>
                  <a:pt x="6848" y="6117"/>
                  <a:pt x="6871" y="6117"/>
                </a:cubicBezTo>
                <a:cubicBezTo>
                  <a:pt x="7282" y="6026"/>
                  <a:pt x="7602" y="5798"/>
                  <a:pt x="7830" y="5592"/>
                </a:cubicBezTo>
                <a:cubicBezTo>
                  <a:pt x="7967" y="5478"/>
                  <a:pt x="8058" y="5364"/>
                  <a:pt x="8127" y="5250"/>
                </a:cubicBezTo>
                <a:cubicBezTo>
                  <a:pt x="8172" y="5182"/>
                  <a:pt x="8218" y="5136"/>
                  <a:pt x="8286" y="5090"/>
                </a:cubicBezTo>
                <a:cubicBezTo>
                  <a:pt x="8355" y="4999"/>
                  <a:pt x="8492" y="4885"/>
                  <a:pt x="8560" y="4862"/>
                </a:cubicBezTo>
                <a:lnTo>
                  <a:pt x="8652" y="4885"/>
                </a:lnTo>
                <a:cubicBezTo>
                  <a:pt x="8720" y="4931"/>
                  <a:pt x="8811" y="4953"/>
                  <a:pt x="8926" y="4976"/>
                </a:cubicBezTo>
                <a:cubicBezTo>
                  <a:pt x="8971" y="4976"/>
                  <a:pt x="8994" y="4976"/>
                  <a:pt x="9040" y="4976"/>
                </a:cubicBezTo>
                <a:cubicBezTo>
                  <a:pt x="9177" y="4976"/>
                  <a:pt x="9314" y="4931"/>
                  <a:pt x="9405" y="4908"/>
                </a:cubicBezTo>
                <a:cubicBezTo>
                  <a:pt x="9473" y="4885"/>
                  <a:pt x="9542" y="4862"/>
                  <a:pt x="9587" y="4862"/>
                </a:cubicBezTo>
                <a:cubicBezTo>
                  <a:pt x="9998" y="4862"/>
                  <a:pt x="10158" y="4725"/>
                  <a:pt x="10386" y="4428"/>
                </a:cubicBezTo>
                <a:cubicBezTo>
                  <a:pt x="10409" y="4383"/>
                  <a:pt x="10455" y="4314"/>
                  <a:pt x="10500" y="4246"/>
                </a:cubicBezTo>
                <a:cubicBezTo>
                  <a:pt x="10569" y="4155"/>
                  <a:pt x="10615" y="4040"/>
                  <a:pt x="10706" y="3995"/>
                </a:cubicBezTo>
                <a:cubicBezTo>
                  <a:pt x="10752" y="3926"/>
                  <a:pt x="10774" y="3926"/>
                  <a:pt x="10889" y="3903"/>
                </a:cubicBezTo>
                <a:cubicBezTo>
                  <a:pt x="10934" y="3881"/>
                  <a:pt x="10980" y="3881"/>
                  <a:pt x="11048" y="3858"/>
                </a:cubicBezTo>
                <a:cubicBezTo>
                  <a:pt x="11528" y="3675"/>
                  <a:pt x="12053" y="3424"/>
                  <a:pt x="12509" y="3150"/>
                </a:cubicBezTo>
                <a:lnTo>
                  <a:pt x="12623" y="3082"/>
                </a:lnTo>
                <a:cubicBezTo>
                  <a:pt x="12829" y="2945"/>
                  <a:pt x="13125" y="2762"/>
                  <a:pt x="13308" y="2717"/>
                </a:cubicBezTo>
                <a:cubicBezTo>
                  <a:pt x="13354" y="2694"/>
                  <a:pt x="13422" y="2694"/>
                  <a:pt x="13491" y="2694"/>
                </a:cubicBezTo>
                <a:cubicBezTo>
                  <a:pt x="13673" y="2694"/>
                  <a:pt x="13856" y="2739"/>
                  <a:pt x="14016" y="2762"/>
                </a:cubicBezTo>
                <a:lnTo>
                  <a:pt x="14061" y="2785"/>
                </a:lnTo>
                <a:cubicBezTo>
                  <a:pt x="14061" y="2808"/>
                  <a:pt x="14061" y="2831"/>
                  <a:pt x="14084" y="2876"/>
                </a:cubicBezTo>
                <a:cubicBezTo>
                  <a:pt x="14107" y="2899"/>
                  <a:pt x="14130" y="2945"/>
                  <a:pt x="14130" y="2990"/>
                </a:cubicBezTo>
                <a:lnTo>
                  <a:pt x="14175" y="3059"/>
                </a:lnTo>
                <a:cubicBezTo>
                  <a:pt x="14198" y="3105"/>
                  <a:pt x="14198" y="3127"/>
                  <a:pt x="14198" y="3196"/>
                </a:cubicBezTo>
                <a:cubicBezTo>
                  <a:pt x="14198" y="3241"/>
                  <a:pt x="14221" y="3333"/>
                  <a:pt x="14244" y="3424"/>
                </a:cubicBezTo>
                <a:cubicBezTo>
                  <a:pt x="14312" y="3721"/>
                  <a:pt x="14518" y="3881"/>
                  <a:pt x="14814" y="3881"/>
                </a:cubicBezTo>
                <a:cubicBezTo>
                  <a:pt x="14860" y="3881"/>
                  <a:pt x="14906" y="3881"/>
                  <a:pt x="14951" y="3858"/>
                </a:cubicBezTo>
                <a:cubicBezTo>
                  <a:pt x="15111" y="3835"/>
                  <a:pt x="15248" y="3789"/>
                  <a:pt x="15362" y="3744"/>
                </a:cubicBezTo>
                <a:cubicBezTo>
                  <a:pt x="15476" y="3698"/>
                  <a:pt x="15591" y="3652"/>
                  <a:pt x="15682" y="3652"/>
                </a:cubicBezTo>
                <a:lnTo>
                  <a:pt x="15750" y="3675"/>
                </a:lnTo>
                <a:lnTo>
                  <a:pt x="15819" y="3721"/>
                </a:lnTo>
                <a:cubicBezTo>
                  <a:pt x="15864" y="3789"/>
                  <a:pt x="15979" y="3926"/>
                  <a:pt x="16184" y="3972"/>
                </a:cubicBezTo>
                <a:lnTo>
                  <a:pt x="16230" y="3972"/>
                </a:lnTo>
                <a:lnTo>
                  <a:pt x="16275" y="3972"/>
                </a:lnTo>
                <a:cubicBezTo>
                  <a:pt x="16367" y="3972"/>
                  <a:pt x="16504" y="3926"/>
                  <a:pt x="16663" y="3881"/>
                </a:cubicBezTo>
                <a:lnTo>
                  <a:pt x="16732" y="3858"/>
                </a:lnTo>
                <a:cubicBezTo>
                  <a:pt x="16777" y="3835"/>
                  <a:pt x="16823" y="3812"/>
                  <a:pt x="16892" y="3812"/>
                </a:cubicBezTo>
                <a:cubicBezTo>
                  <a:pt x="16937" y="3789"/>
                  <a:pt x="16983" y="3766"/>
                  <a:pt x="17051" y="3766"/>
                </a:cubicBezTo>
                <a:cubicBezTo>
                  <a:pt x="17188" y="3721"/>
                  <a:pt x="17302" y="3698"/>
                  <a:pt x="17394" y="3698"/>
                </a:cubicBezTo>
                <a:cubicBezTo>
                  <a:pt x="17485" y="3698"/>
                  <a:pt x="17554" y="3721"/>
                  <a:pt x="17690" y="3812"/>
                </a:cubicBezTo>
                <a:cubicBezTo>
                  <a:pt x="17713" y="3835"/>
                  <a:pt x="17713" y="3881"/>
                  <a:pt x="17736" y="3972"/>
                </a:cubicBezTo>
                <a:cubicBezTo>
                  <a:pt x="17759" y="4040"/>
                  <a:pt x="17782" y="4109"/>
                  <a:pt x="17827" y="4177"/>
                </a:cubicBezTo>
                <a:cubicBezTo>
                  <a:pt x="18056" y="4657"/>
                  <a:pt x="18558" y="4657"/>
                  <a:pt x="18855" y="4657"/>
                </a:cubicBezTo>
                <a:cubicBezTo>
                  <a:pt x="18946" y="4657"/>
                  <a:pt x="19060" y="4657"/>
                  <a:pt x="19106" y="4679"/>
                </a:cubicBezTo>
                <a:cubicBezTo>
                  <a:pt x="19151" y="4702"/>
                  <a:pt x="19220" y="4725"/>
                  <a:pt x="19265" y="4771"/>
                </a:cubicBezTo>
                <a:cubicBezTo>
                  <a:pt x="19357" y="4839"/>
                  <a:pt x="19471" y="4885"/>
                  <a:pt x="19608" y="4931"/>
                </a:cubicBezTo>
                <a:cubicBezTo>
                  <a:pt x="19699" y="4953"/>
                  <a:pt x="19790" y="4976"/>
                  <a:pt x="19882" y="4976"/>
                </a:cubicBezTo>
                <a:cubicBezTo>
                  <a:pt x="20201" y="4976"/>
                  <a:pt x="20498" y="4839"/>
                  <a:pt x="20726" y="4748"/>
                </a:cubicBezTo>
                <a:lnTo>
                  <a:pt x="20749" y="4748"/>
                </a:lnTo>
                <a:cubicBezTo>
                  <a:pt x="21228" y="4543"/>
                  <a:pt x="21548" y="4132"/>
                  <a:pt x="21845" y="3789"/>
                </a:cubicBezTo>
                <a:lnTo>
                  <a:pt x="21959" y="3630"/>
                </a:lnTo>
                <a:lnTo>
                  <a:pt x="21959" y="3630"/>
                </a:lnTo>
                <a:cubicBezTo>
                  <a:pt x="22210" y="3333"/>
                  <a:pt x="22370" y="3127"/>
                  <a:pt x="22666" y="2968"/>
                </a:cubicBezTo>
                <a:cubicBezTo>
                  <a:pt x="22735" y="2922"/>
                  <a:pt x="22826" y="2876"/>
                  <a:pt x="22895" y="2853"/>
                </a:cubicBezTo>
                <a:cubicBezTo>
                  <a:pt x="22940" y="2808"/>
                  <a:pt x="22986" y="2785"/>
                  <a:pt x="23032" y="2762"/>
                </a:cubicBezTo>
                <a:cubicBezTo>
                  <a:pt x="23054" y="2739"/>
                  <a:pt x="23100" y="2739"/>
                  <a:pt x="23123" y="2717"/>
                </a:cubicBezTo>
                <a:cubicBezTo>
                  <a:pt x="23191" y="2694"/>
                  <a:pt x="23237" y="2671"/>
                  <a:pt x="23305" y="2648"/>
                </a:cubicBezTo>
                <a:cubicBezTo>
                  <a:pt x="23420" y="2602"/>
                  <a:pt x="23511" y="2557"/>
                  <a:pt x="23602" y="2488"/>
                </a:cubicBezTo>
                <a:cubicBezTo>
                  <a:pt x="23694" y="2420"/>
                  <a:pt x="23785" y="2374"/>
                  <a:pt x="23899" y="2351"/>
                </a:cubicBezTo>
                <a:cubicBezTo>
                  <a:pt x="24104" y="2283"/>
                  <a:pt x="24310" y="2237"/>
                  <a:pt x="24515" y="2169"/>
                </a:cubicBezTo>
                <a:lnTo>
                  <a:pt x="24743" y="2100"/>
                </a:lnTo>
                <a:cubicBezTo>
                  <a:pt x="24789" y="2077"/>
                  <a:pt x="24926" y="2055"/>
                  <a:pt x="24972" y="2032"/>
                </a:cubicBezTo>
                <a:lnTo>
                  <a:pt x="25040" y="2055"/>
                </a:lnTo>
                <a:lnTo>
                  <a:pt x="25086" y="2055"/>
                </a:lnTo>
                <a:cubicBezTo>
                  <a:pt x="25177" y="2077"/>
                  <a:pt x="25268" y="2100"/>
                  <a:pt x="25360" y="2100"/>
                </a:cubicBezTo>
                <a:cubicBezTo>
                  <a:pt x="25497" y="2100"/>
                  <a:pt x="25634" y="2077"/>
                  <a:pt x="25793" y="1986"/>
                </a:cubicBezTo>
                <a:cubicBezTo>
                  <a:pt x="25839" y="1963"/>
                  <a:pt x="25908" y="1940"/>
                  <a:pt x="25953" y="1895"/>
                </a:cubicBezTo>
                <a:cubicBezTo>
                  <a:pt x="26136" y="1804"/>
                  <a:pt x="26296" y="1712"/>
                  <a:pt x="26455" y="1712"/>
                </a:cubicBezTo>
                <a:lnTo>
                  <a:pt x="26524" y="1712"/>
                </a:lnTo>
                <a:cubicBezTo>
                  <a:pt x="26547" y="1712"/>
                  <a:pt x="26547" y="1712"/>
                  <a:pt x="26592" y="1758"/>
                </a:cubicBezTo>
                <a:cubicBezTo>
                  <a:pt x="26661" y="1826"/>
                  <a:pt x="26775" y="1940"/>
                  <a:pt x="26935" y="2009"/>
                </a:cubicBezTo>
                <a:cubicBezTo>
                  <a:pt x="27049" y="2032"/>
                  <a:pt x="27163" y="2055"/>
                  <a:pt x="27231" y="2055"/>
                </a:cubicBezTo>
                <a:cubicBezTo>
                  <a:pt x="27277" y="2055"/>
                  <a:pt x="27323" y="2055"/>
                  <a:pt x="27346" y="2055"/>
                </a:cubicBezTo>
                <a:cubicBezTo>
                  <a:pt x="27460" y="2100"/>
                  <a:pt x="27551" y="2146"/>
                  <a:pt x="27642" y="2169"/>
                </a:cubicBezTo>
                <a:lnTo>
                  <a:pt x="27642" y="2192"/>
                </a:lnTo>
                <a:lnTo>
                  <a:pt x="27688" y="2237"/>
                </a:lnTo>
                <a:cubicBezTo>
                  <a:pt x="27711" y="2306"/>
                  <a:pt x="27734" y="2374"/>
                  <a:pt x="27802" y="2465"/>
                </a:cubicBezTo>
                <a:cubicBezTo>
                  <a:pt x="28236" y="3105"/>
                  <a:pt x="29126" y="3150"/>
                  <a:pt x="29651" y="3196"/>
                </a:cubicBezTo>
                <a:cubicBezTo>
                  <a:pt x="29834" y="3196"/>
                  <a:pt x="29856" y="3241"/>
                  <a:pt x="29993" y="3584"/>
                </a:cubicBezTo>
                <a:cubicBezTo>
                  <a:pt x="30016" y="3675"/>
                  <a:pt x="30062" y="3766"/>
                  <a:pt x="30107" y="3858"/>
                </a:cubicBezTo>
                <a:cubicBezTo>
                  <a:pt x="30267" y="4223"/>
                  <a:pt x="30632" y="4428"/>
                  <a:pt x="31135" y="4428"/>
                </a:cubicBezTo>
                <a:cubicBezTo>
                  <a:pt x="31340" y="4428"/>
                  <a:pt x="31523" y="4406"/>
                  <a:pt x="31705" y="4383"/>
                </a:cubicBezTo>
                <a:lnTo>
                  <a:pt x="31774" y="4360"/>
                </a:lnTo>
                <a:cubicBezTo>
                  <a:pt x="32390" y="4269"/>
                  <a:pt x="33029" y="4109"/>
                  <a:pt x="33508" y="3881"/>
                </a:cubicBezTo>
                <a:cubicBezTo>
                  <a:pt x="33600" y="3835"/>
                  <a:pt x="33714" y="3789"/>
                  <a:pt x="33805" y="3744"/>
                </a:cubicBezTo>
                <a:cubicBezTo>
                  <a:pt x="34125" y="3607"/>
                  <a:pt x="34421" y="3470"/>
                  <a:pt x="34741" y="3378"/>
                </a:cubicBezTo>
                <a:lnTo>
                  <a:pt x="34878" y="3356"/>
                </a:lnTo>
                <a:cubicBezTo>
                  <a:pt x="35243" y="3241"/>
                  <a:pt x="35608" y="3150"/>
                  <a:pt x="35951" y="2739"/>
                </a:cubicBezTo>
                <a:lnTo>
                  <a:pt x="35996" y="2671"/>
                </a:lnTo>
                <a:cubicBezTo>
                  <a:pt x="36110" y="2511"/>
                  <a:pt x="36156" y="2465"/>
                  <a:pt x="36316" y="2397"/>
                </a:cubicBezTo>
                <a:cubicBezTo>
                  <a:pt x="36362" y="2374"/>
                  <a:pt x="36430" y="2351"/>
                  <a:pt x="36476" y="2328"/>
                </a:cubicBezTo>
                <a:cubicBezTo>
                  <a:pt x="36635" y="2260"/>
                  <a:pt x="36818" y="2192"/>
                  <a:pt x="36978" y="2009"/>
                </a:cubicBezTo>
                <a:cubicBezTo>
                  <a:pt x="37046" y="1963"/>
                  <a:pt x="37092" y="1918"/>
                  <a:pt x="37138" y="1872"/>
                </a:cubicBezTo>
                <a:cubicBezTo>
                  <a:pt x="37160" y="1826"/>
                  <a:pt x="37206" y="1804"/>
                  <a:pt x="37252" y="1758"/>
                </a:cubicBezTo>
                <a:cubicBezTo>
                  <a:pt x="37412" y="1575"/>
                  <a:pt x="37548" y="1552"/>
                  <a:pt x="37868" y="1507"/>
                </a:cubicBezTo>
                <a:lnTo>
                  <a:pt x="37959" y="1484"/>
                </a:lnTo>
                <a:cubicBezTo>
                  <a:pt x="38370" y="1415"/>
                  <a:pt x="38553" y="1370"/>
                  <a:pt x="38827" y="982"/>
                </a:cubicBezTo>
                <a:cubicBezTo>
                  <a:pt x="38941" y="822"/>
                  <a:pt x="39123" y="685"/>
                  <a:pt x="39260" y="639"/>
                </a:cubicBezTo>
                <a:cubicBezTo>
                  <a:pt x="39534" y="594"/>
                  <a:pt x="39808" y="548"/>
                  <a:pt x="40105" y="548"/>
                </a:cubicBezTo>
                <a:cubicBezTo>
                  <a:pt x="40356" y="548"/>
                  <a:pt x="40630" y="571"/>
                  <a:pt x="40927" y="617"/>
                </a:cubicBezTo>
                <a:cubicBezTo>
                  <a:pt x="40972" y="617"/>
                  <a:pt x="41041" y="639"/>
                  <a:pt x="41086" y="639"/>
                </a:cubicBezTo>
                <a:cubicBezTo>
                  <a:pt x="41360" y="639"/>
                  <a:pt x="41611" y="548"/>
                  <a:pt x="41840" y="480"/>
                </a:cubicBezTo>
                <a:cubicBezTo>
                  <a:pt x="42022" y="411"/>
                  <a:pt x="42182" y="343"/>
                  <a:pt x="42342" y="343"/>
                </a:cubicBezTo>
                <a:lnTo>
                  <a:pt x="42387" y="366"/>
                </a:lnTo>
                <a:lnTo>
                  <a:pt x="42502" y="411"/>
                </a:lnTo>
                <a:lnTo>
                  <a:pt x="42570" y="434"/>
                </a:lnTo>
                <a:cubicBezTo>
                  <a:pt x="42730" y="502"/>
                  <a:pt x="42867" y="548"/>
                  <a:pt x="43004" y="571"/>
                </a:cubicBezTo>
                <a:cubicBezTo>
                  <a:pt x="43072" y="594"/>
                  <a:pt x="43141" y="617"/>
                  <a:pt x="43209" y="639"/>
                </a:cubicBezTo>
                <a:cubicBezTo>
                  <a:pt x="43255" y="639"/>
                  <a:pt x="43300" y="685"/>
                  <a:pt x="43346" y="708"/>
                </a:cubicBezTo>
                <a:cubicBezTo>
                  <a:pt x="43437" y="754"/>
                  <a:pt x="43529" y="822"/>
                  <a:pt x="43643" y="845"/>
                </a:cubicBezTo>
                <a:cubicBezTo>
                  <a:pt x="43757" y="890"/>
                  <a:pt x="43871" y="890"/>
                  <a:pt x="43962" y="913"/>
                </a:cubicBezTo>
                <a:cubicBezTo>
                  <a:pt x="44054" y="936"/>
                  <a:pt x="44168" y="936"/>
                  <a:pt x="44213" y="959"/>
                </a:cubicBezTo>
                <a:lnTo>
                  <a:pt x="44236" y="1005"/>
                </a:lnTo>
                <a:cubicBezTo>
                  <a:pt x="44282" y="1050"/>
                  <a:pt x="44328" y="1096"/>
                  <a:pt x="44373" y="1142"/>
                </a:cubicBezTo>
                <a:cubicBezTo>
                  <a:pt x="44533" y="1279"/>
                  <a:pt x="44693" y="1324"/>
                  <a:pt x="44830" y="1370"/>
                </a:cubicBezTo>
                <a:cubicBezTo>
                  <a:pt x="44898" y="1393"/>
                  <a:pt x="44967" y="1393"/>
                  <a:pt x="44990" y="1415"/>
                </a:cubicBezTo>
                <a:lnTo>
                  <a:pt x="45012" y="1438"/>
                </a:lnTo>
                <a:cubicBezTo>
                  <a:pt x="45035" y="1484"/>
                  <a:pt x="45081" y="1552"/>
                  <a:pt x="45149" y="1621"/>
                </a:cubicBezTo>
                <a:cubicBezTo>
                  <a:pt x="45309" y="1804"/>
                  <a:pt x="45537" y="1849"/>
                  <a:pt x="45697" y="1872"/>
                </a:cubicBezTo>
                <a:lnTo>
                  <a:pt x="45788" y="1895"/>
                </a:lnTo>
                <a:cubicBezTo>
                  <a:pt x="46199" y="2009"/>
                  <a:pt x="46564" y="2214"/>
                  <a:pt x="46679" y="2374"/>
                </a:cubicBezTo>
                <a:cubicBezTo>
                  <a:pt x="46724" y="2420"/>
                  <a:pt x="46747" y="2465"/>
                  <a:pt x="46770" y="2511"/>
                </a:cubicBezTo>
                <a:cubicBezTo>
                  <a:pt x="46861" y="2671"/>
                  <a:pt x="46975" y="2853"/>
                  <a:pt x="47295" y="2990"/>
                </a:cubicBezTo>
                <a:cubicBezTo>
                  <a:pt x="47455" y="3059"/>
                  <a:pt x="47614" y="3082"/>
                  <a:pt x="47774" y="3127"/>
                </a:cubicBezTo>
                <a:cubicBezTo>
                  <a:pt x="47866" y="3150"/>
                  <a:pt x="47934" y="3150"/>
                  <a:pt x="48025" y="3173"/>
                </a:cubicBezTo>
                <a:cubicBezTo>
                  <a:pt x="48254" y="3264"/>
                  <a:pt x="48482" y="3310"/>
                  <a:pt x="48710" y="3333"/>
                </a:cubicBezTo>
                <a:lnTo>
                  <a:pt x="48801" y="3356"/>
                </a:lnTo>
                <a:cubicBezTo>
                  <a:pt x="48915" y="3378"/>
                  <a:pt x="49030" y="3424"/>
                  <a:pt x="49167" y="3493"/>
                </a:cubicBezTo>
                <a:cubicBezTo>
                  <a:pt x="49258" y="3538"/>
                  <a:pt x="49349" y="3561"/>
                  <a:pt x="49440" y="3607"/>
                </a:cubicBezTo>
                <a:cubicBezTo>
                  <a:pt x="49669" y="3675"/>
                  <a:pt x="49920" y="3721"/>
                  <a:pt x="50262" y="3721"/>
                </a:cubicBezTo>
                <a:cubicBezTo>
                  <a:pt x="50399" y="3721"/>
                  <a:pt x="50559" y="3698"/>
                  <a:pt x="50696" y="3698"/>
                </a:cubicBezTo>
                <a:cubicBezTo>
                  <a:pt x="50810" y="3698"/>
                  <a:pt x="50924" y="3698"/>
                  <a:pt x="51038" y="3698"/>
                </a:cubicBezTo>
                <a:cubicBezTo>
                  <a:pt x="51130" y="3698"/>
                  <a:pt x="51198" y="3698"/>
                  <a:pt x="51289" y="3675"/>
                </a:cubicBezTo>
                <a:cubicBezTo>
                  <a:pt x="51381" y="3675"/>
                  <a:pt x="51449" y="3675"/>
                  <a:pt x="51540" y="3675"/>
                </a:cubicBezTo>
                <a:cubicBezTo>
                  <a:pt x="51655" y="3675"/>
                  <a:pt x="51746" y="3675"/>
                  <a:pt x="51837" y="3698"/>
                </a:cubicBezTo>
                <a:lnTo>
                  <a:pt x="51974" y="3721"/>
                </a:lnTo>
                <a:cubicBezTo>
                  <a:pt x="52248" y="3789"/>
                  <a:pt x="52476" y="3835"/>
                  <a:pt x="52773" y="3835"/>
                </a:cubicBezTo>
                <a:cubicBezTo>
                  <a:pt x="52887" y="3835"/>
                  <a:pt x="53047" y="3812"/>
                  <a:pt x="53184" y="3789"/>
                </a:cubicBezTo>
                <a:cubicBezTo>
                  <a:pt x="53344" y="3766"/>
                  <a:pt x="53481" y="3744"/>
                  <a:pt x="53617" y="3721"/>
                </a:cubicBezTo>
                <a:cubicBezTo>
                  <a:pt x="54006" y="3652"/>
                  <a:pt x="54348" y="3584"/>
                  <a:pt x="54736" y="3584"/>
                </a:cubicBezTo>
                <a:lnTo>
                  <a:pt x="54759" y="3584"/>
                </a:lnTo>
                <a:cubicBezTo>
                  <a:pt x="54987" y="3584"/>
                  <a:pt x="55192" y="3584"/>
                  <a:pt x="55421" y="3584"/>
                </a:cubicBezTo>
                <a:cubicBezTo>
                  <a:pt x="55626" y="3584"/>
                  <a:pt x="55854" y="3584"/>
                  <a:pt x="56060" y="3584"/>
                </a:cubicBezTo>
                <a:cubicBezTo>
                  <a:pt x="56288" y="3584"/>
                  <a:pt x="56493" y="3584"/>
                  <a:pt x="56699" y="3584"/>
                </a:cubicBezTo>
                <a:lnTo>
                  <a:pt x="56745" y="3584"/>
                </a:lnTo>
                <a:cubicBezTo>
                  <a:pt x="57087" y="3584"/>
                  <a:pt x="57406" y="3538"/>
                  <a:pt x="57703" y="3493"/>
                </a:cubicBezTo>
                <a:cubicBezTo>
                  <a:pt x="57954" y="3447"/>
                  <a:pt x="58205" y="3401"/>
                  <a:pt x="58456" y="3401"/>
                </a:cubicBezTo>
                <a:cubicBezTo>
                  <a:pt x="58822" y="3378"/>
                  <a:pt x="59118" y="3356"/>
                  <a:pt x="59415" y="3310"/>
                </a:cubicBezTo>
                <a:lnTo>
                  <a:pt x="59506" y="3310"/>
                </a:lnTo>
                <a:cubicBezTo>
                  <a:pt x="59643" y="3310"/>
                  <a:pt x="59780" y="3333"/>
                  <a:pt x="59917" y="3401"/>
                </a:cubicBezTo>
                <a:lnTo>
                  <a:pt x="59963" y="3424"/>
                </a:lnTo>
                <a:cubicBezTo>
                  <a:pt x="60009" y="3470"/>
                  <a:pt x="60054" y="3493"/>
                  <a:pt x="60123" y="3538"/>
                </a:cubicBezTo>
                <a:cubicBezTo>
                  <a:pt x="60282" y="3607"/>
                  <a:pt x="60465" y="3630"/>
                  <a:pt x="60602" y="3652"/>
                </a:cubicBezTo>
                <a:cubicBezTo>
                  <a:pt x="60671" y="3652"/>
                  <a:pt x="60739" y="3652"/>
                  <a:pt x="60807" y="3675"/>
                </a:cubicBezTo>
                <a:cubicBezTo>
                  <a:pt x="60830" y="3698"/>
                  <a:pt x="60899" y="3744"/>
                  <a:pt x="60944" y="3789"/>
                </a:cubicBezTo>
                <a:cubicBezTo>
                  <a:pt x="61013" y="3835"/>
                  <a:pt x="61081" y="3903"/>
                  <a:pt x="61173" y="3949"/>
                </a:cubicBezTo>
                <a:cubicBezTo>
                  <a:pt x="61310" y="4018"/>
                  <a:pt x="61447" y="4063"/>
                  <a:pt x="61584" y="4109"/>
                </a:cubicBezTo>
                <a:cubicBezTo>
                  <a:pt x="61584" y="4177"/>
                  <a:pt x="61584" y="4246"/>
                  <a:pt x="61606" y="4314"/>
                </a:cubicBezTo>
                <a:cubicBezTo>
                  <a:pt x="61743" y="4657"/>
                  <a:pt x="62131" y="4816"/>
                  <a:pt x="62314" y="4862"/>
                </a:cubicBezTo>
                <a:cubicBezTo>
                  <a:pt x="62497" y="4908"/>
                  <a:pt x="62656" y="4931"/>
                  <a:pt x="62816" y="4931"/>
                </a:cubicBezTo>
                <a:cubicBezTo>
                  <a:pt x="62930" y="4953"/>
                  <a:pt x="63044" y="4953"/>
                  <a:pt x="63136" y="4976"/>
                </a:cubicBezTo>
                <a:cubicBezTo>
                  <a:pt x="63204" y="4999"/>
                  <a:pt x="63273" y="5022"/>
                  <a:pt x="63341" y="5045"/>
                </a:cubicBezTo>
                <a:cubicBezTo>
                  <a:pt x="63478" y="5113"/>
                  <a:pt x="63638" y="5159"/>
                  <a:pt x="63843" y="5159"/>
                </a:cubicBezTo>
                <a:cubicBezTo>
                  <a:pt x="63912" y="5159"/>
                  <a:pt x="63957" y="5159"/>
                  <a:pt x="64003" y="5159"/>
                </a:cubicBezTo>
                <a:cubicBezTo>
                  <a:pt x="64460" y="5090"/>
                  <a:pt x="64916" y="4908"/>
                  <a:pt x="65144" y="4794"/>
                </a:cubicBezTo>
                <a:cubicBezTo>
                  <a:pt x="65236" y="4748"/>
                  <a:pt x="65327" y="4702"/>
                  <a:pt x="65418" y="4657"/>
                </a:cubicBezTo>
                <a:cubicBezTo>
                  <a:pt x="65509" y="4588"/>
                  <a:pt x="65601" y="4543"/>
                  <a:pt x="65692" y="4520"/>
                </a:cubicBezTo>
                <a:cubicBezTo>
                  <a:pt x="65875" y="4451"/>
                  <a:pt x="66126" y="4428"/>
                  <a:pt x="66354" y="4406"/>
                </a:cubicBezTo>
                <a:cubicBezTo>
                  <a:pt x="66445" y="4406"/>
                  <a:pt x="66537" y="4406"/>
                  <a:pt x="66605" y="4383"/>
                </a:cubicBezTo>
                <a:cubicBezTo>
                  <a:pt x="67016" y="4337"/>
                  <a:pt x="67427" y="4291"/>
                  <a:pt x="67815" y="4223"/>
                </a:cubicBezTo>
                <a:cubicBezTo>
                  <a:pt x="68431" y="4132"/>
                  <a:pt x="69047" y="4040"/>
                  <a:pt x="69641" y="3995"/>
                </a:cubicBezTo>
                <a:cubicBezTo>
                  <a:pt x="69778" y="3972"/>
                  <a:pt x="69892" y="3949"/>
                  <a:pt x="70006" y="3926"/>
                </a:cubicBezTo>
                <a:cubicBezTo>
                  <a:pt x="70143" y="3903"/>
                  <a:pt x="70257" y="3903"/>
                  <a:pt x="70348" y="3903"/>
                </a:cubicBezTo>
                <a:cubicBezTo>
                  <a:pt x="70440" y="3903"/>
                  <a:pt x="70508" y="3903"/>
                  <a:pt x="70600" y="3949"/>
                </a:cubicBezTo>
                <a:cubicBezTo>
                  <a:pt x="70714" y="3972"/>
                  <a:pt x="70782" y="4040"/>
                  <a:pt x="70896" y="4109"/>
                </a:cubicBezTo>
                <a:cubicBezTo>
                  <a:pt x="70965" y="4155"/>
                  <a:pt x="71056" y="4200"/>
                  <a:pt x="71147" y="4246"/>
                </a:cubicBezTo>
                <a:cubicBezTo>
                  <a:pt x="71376" y="4360"/>
                  <a:pt x="71627" y="4406"/>
                  <a:pt x="71832" y="4451"/>
                </a:cubicBezTo>
                <a:cubicBezTo>
                  <a:pt x="71923" y="4474"/>
                  <a:pt x="71992" y="4474"/>
                  <a:pt x="72083" y="4497"/>
                </a:cubicBezTo>
                <a:cubicBezTo>
                  <a:pt x="72426" y="4588"/>
                  <a:pt x="72836" y="4611"/>
                  <a:pt x="73247" y="4611"/>
                </a:cubicBezTo>
                <a:cubicBezTo>
                  <a:pt x="74252" y="4611"/>
                  <a:pt x="75187" y="4383"/>
                  <a:pt x="75781" y="4177"/>
                </a:cubicBezTo>
                <a:lnTo>
                  <a:pt x="75963" y="4109"/>
                </a:lnTo>
                <a:cubicBezTo>
                  <a:pt x="76260" y="4018"/>
                  <a:pt x="76557" y="3926"/>
                  <a:pt x="76854" y="3881"/>
                </a:cubicBezTo>
                <a:lnTo>
                  <a:pt x="76876" y="3881"/>
                </a:lnTo>
                <a:lnTo>
                  <a:pt x="76968" y="3881"/>
                </a:lnTo>
                <a:cubicBezTo>
                  <a:pt x="77013" y="3881"/>
                  <a:pt x="77059" y="3881"/>
                  <a:pt x="77105" y="3881"/>
                </a:cubicBezTo>
                <a:lnTo>
                  <a:pt x="77150" y="3881"/>
                </a:lnTo>
                <a:cubicBezTo>
                  <a:pt x="77310" y="3881"/>
                  <a:pt x="77424" y="3858"/>
                  <a:pt x="77538" y="3812"/>
                </a:cubicBezTo>
                <a:lnTo>
                  <a:pt x="77630" y="3789"/>
                </a:lnTo>
                <a:cubicBezTo>
                  <a:pt x="77789" y="3744"/>
                  <a:pt x="77972" y="3744"/>
                  <a:pt x="78155" y="3721"/>
                </a:cubicBezTo>
                <a:cubicBezTo>
                  <a:pt x="78292" y="3698"/>
                  <a:pt x="78451" y="3675"/>
                  <a:pt x="78588" y="3652"/>
                </a:cubicBezTo>
                <a:cubicBezTo>
                  <a:pt x="78634" y="3652"/>
                  <a:pt x="78702" y="3630"/>
                  <a:pt x="78748" y="3630"/>
                </a:cubicBezTo>
                <a:cubicBezTo>
                  <a:pt x="78908" y="3607"/>
                  <a:pt x="79045" y="3584"/>
                  <a:pt x="79182" y="3584"/>
                </a:cubicBezTo>
                <a:cubicBezTo>
                  <a:pt x="79205" y="3584"/>
                  <a:pt x="79250" y="3584"/>
                  <a:pt x="79273" y="3584"/>
                </a:cubicBezTo>
                <a:cubicBezTo>
                  <a:pt x="79296" y="3584"/>
                  <a:pt x="79342" y="3607"/>
                  <a:pt x="79410" y="3630"/>
                </a:cubicBezTo>
                <a:cubicBezTo>
                  <a:pt x="79456" y="3675"/>
                  <a:pt x="79524" y="3698"/>
                  <a:pt x="79593" y="3721"/>
                </a:cubicBezTo>
                <a:cubicBezTo>
                  <a:pt x="79684" y="3766"/>
                  <a:pt x="79798" y="3789"/>
                  <a:pt x="79935" y="3789"/>
                </a:cubicBezTo>
                <a:cubicBezTo>
                  <a:pt x="80072" y="3789"/>
                  <a:pt x="80209" y="3744"/>
                  <a:pt x="80323" y="3721"/>
                </a:cubicBezTo>
                <a:cubicBezTo>
                  <a:pt x="80414" y="3698"/>
                  <a:pt x="80483" y="3698"/>
                  <a:pt x="80551" y="3698"/>
                </a:cubicBezTo>
                <a:cubicBezTo>
                  <a:pt x="80643" y="3675"/>
                  <a:pt x="80734" y="3675"/>
                  <a:pt x="80802" y="3675"/>
                </a:cubicBezTo>
                <a:cubicBezTo>
                  <a:pt x="81122" y="3675"/>
                  <a:pt x="81442" y="3675"/>
                  <a:pt x="81830" y="3447"/>
                </a:cubicBezTo>
                <a:cubicBezTo>
                  <a:pt x="81989" y="3356"/>
                  <a:pt x="82172" y="3310"/>
                  <a:pt x="82377" y="3241"/>
                </a:cubicBezTo>
                <a:lnTo>
                  <a:pt x="82514" y="3219"/>
                </a:lnTo>
                <a:cubicBezTo>
                  <a:pt x="82628" y="3173"/>
                  <a:pt x="82743" y="3127"/>
                  <a:pt x="82834" y="3082"/>
                </a:cubicBezTo>
                <a:cubicBezTo>
                  <a:pt x="82902" y="3059"/>
                  <a:pt x="82971" y="3036"/>
                  <a:pt x="83039" y="3013"/>
                </a:cubicBezTo>
                <a:cubicBezTo>
                  <a:pt x="83313" y="2922"/>
                  <a:pt x="83656" y="2899"/>
                  <a:pt x="83998" y="2876"/>
                </a:cubicBezTo>
                <a:cubicBezTo>
                  <a:pt x="84181" y="2853"/>
                  <a:pt x="84386" y="2831"/>
                  <a:pt x="84591" y="2808"/>
                </a:cubicBezTo>
                <a:lnTo>
                  <a:pt x="84660" y="2808"/>
                </a:lnTo>
                <a:lnTo>
                  <a:pt x="84774" y="2808"/>
                </a:lnTo>
                <a:cubicBezTo>
                  <a:pt x="84797" y="2808"/>
                  <a:pt x="84843" y="2808"/>
                  <a:pt x="84888" y="2808"/>
                </a:cubicBezTo>
                <a:cubicBezTo>
                  <a:pt x="84934" y="2808"/>
                  <a:pt x="84957" y="2808"/>
                  <a:pt x="85002" y="2808"/>
                </a:cubicBezTo>
                <a:cubicBezTo>
                  <a:pt x="85299" y="2785"/>
                  <a:pt x="85527" y="2625"/>
                  <a:pt x="85687" y="2488"/>
                </a:cubicBezTo>
                <a:cubicBezTo>
                  <a:pt x="85756" y="2420"/>
                  <a:pt x="85824" y="2351"/>
                  <a:pt x="85892" y="2328"/>
                </a:cubicBezTo>
                <a:cubicBezTo>
                  <a:pt x="86280" y="2123"/>
                  <a:pt x="86828" y="2123"/>
                  <a:pt x="87308" y="2123"/>
                </a:cubicBezTo>
                <a:lnTo>
                  <a:pt x="87467" y="2123"/>
                </a:lnTo>
                <a:lnTo>
                  <a:pt x="87650" y="2123"/>
                </a:lnTo>
                <a:lnTo>
                  <a:pt x="87741" y="2123"/>
                </a:lnTo>
                <a:lnTo>
                  <a:pt x="87810" y="2123"/>
                </a:lnTo>
                <a:cubicBezTo>
                  <a:pt x="87833" y="2123"/>
                  <a:pt x="87878" y="2123"/>
                  <a:pt x="87901" y="2123"/>
                </a:cubicBezTo>
                <a:cubicBezTo>
                  <a:pt x="88038" y="2123"/>
                  <a:pt x="88107" y="2123"/>
                  <a:pt x="88152" y="2146"/>
                </a:cubicBezTo>
                <a:cubicBezTo>
                  <a:pt x="88175" y="2169"/>
                  <a:pt x="88221" y="2214"/>
                  <a:pt x="88266" y="2283"/>
                </a:cubicBezTo>
                <a:cubicBezTo>
                  <a:pt x="88312" y="2374"/>
                  <a:pt x="88403" y="2488"/>
                  <a:pt x="88563" y="2602"/>
                </a:cubicBezTo>
                <a:cubicBezTo>
                  <a:pt x="88677" y="2671"/>
                  <a:pt x="88814" y="2717"/>
                  <a:pt x="88951" y="2739"/>
                </a:cubicBezTo>
                <a:cubicBezTo>
                  <a:pt x="89020" y="2762"/>
                  <a:pt x="89134" y="2808"/>
                  <a:pt x="89179" y="2831"/>
                </a:cubicBezTo>
                <a:lnTo>
                  <a:pt x="89179" y="2899"/>
                </a:lnTo>
                <a:cubicBezTo>
                  <a:pt x="89202" y="2990"/>
                  <a:pt x="89225" y="3082"/>
                  <a:pt x="89271" y="3196"/>
                </a:cubicBezTo>
                <a:cubicBezTo>
                  <a:pt x="89339" y="3333"/>
                  <a:pt x="89408" y="3447"/>
                  <a:pt x="89476" y="3584"/>
                </a:cubicBezTo>
                <a:cubicBezTo>
                  <a:pt x="89499" y="3630"/>
                  <a:pt x="89545" y="3698"/>
                  <a:pt x="89567" y="3744"/>
                </a:cubicBezTo>
                <a:cubicBezTo>
                  <a:pt x="89818" y="4200"/>
                  <a:pt x="90343" y="4223"/>
                  <a:pt x="90731" y="4246"/>
                </a:cubicBezTo>
                <a:cubicBezTo>
                  <a:pt x="90868" y="4246"/>
                  <a:pt x="91028" y="4269"/>
                  <a:pt x="91119" y="4291"/>
                </a:cubicBezTo>
                <a:cubicBezTo>
                  <a:pt x="91165" y="4291"/>
                  <a:pt x="91188" y="4314"/>
                  <a:pt x="91234" y="4337"/>
                </a:cubicBezTo>
                <a:cubicBezTo>
                  <a:pt x="91279" y="4383"/>
                  <a:pt x="91371" y="4428"/>
                  <a:pt x="91439" y="4451"/>
                </a:cubicBezTo>
                <a:cubicBezTo>
                  <a:pt x="91553" y="4474"/>
                  <a:pt x="91644" y="4497"/>
                  <a:pt x="91781" y="4497"/>
                </a:cubicBezTo>
                <a:cubicBezTo>
                  <a:pt x="91873" y="4497"/>
                  <a:pt x="91941" y="4497"/>
                  <a:pt x="92032" y="4497"/>
                </a:cubicBezTo>
                <a:cubicBezTo>
                  <a:pt x="92078" y="4474"/>
                  <a:pt x="92147" y="4474"/>
                  <a:pt x="92192" y="4474"/>
                </a:cubicBezTo>
                <a:lnTo>
                  <a:pt x="92238" y="4474"/>
                </a:lnTo>
                <a:cubicBezTo>
                  <a:pt x="92284" y="4474"/>
                  <a:pt x="92306" y="4497"/>
                  <a:pt x="92375" y="4520"/>
                </a:cubicBezTo>
                <a:cubicBezTo>
                  <a:pt x="92421" y="4543"/>
                  <a:pt x="92489" y="4565"/>
                  <a:pt x="92580" y="4588"/>
                </a:cubicBezTo>
                <a:cubicBezTo>
                  <a:pt x="92740" y="4634"/>
                  <a:pt x="92900" y="4657"/>
                  <a:pt x="93014" y="4657"/>
                </a:cubicBezTo>
                <a:cubicBezTo>
                  <a:pt x="93311" y="4657"/>
                  <a:pt x="93585" y="4588"/>
                  <a:pt x="93767" y="4520"/>
                </a:cubicBezTo>
                <a:cubicBezTo>
                  <a:pt x="93904" y="4451"/>
                  <a:pt x="94041" y="4360"/>
                  <a:pt x="94132" y="4269"/>
                </a:cubicBezTo>
                <a:cubicBezTo>
                  <a:pt x="94201" y="4223"/>
                  <a:pt x="94247" y="4177"/>
                  <a:pt x="94292" y="4155"/>
                </a:cubicBezTo>
                <a:cubicBezTo>
                  <a:pt x="94383" y="4109"/>
                  <a:pt x="94498" y="4063"/>
                  <a:pt x="94612" y="4018"/>
                </a:cubicBezTo>
                <a:cubicBezTo>
                  <a:pt x="94657" y="3995"/>
                  <a:pt x="94703" y="3972"/>
                  <a:pt x="94772" y="3949"/>
                </a:cubicBezTo>
                <a:cubicBezTo>
                  <a:pt x="95068" y="3835"/>
                  <a:pt x="95274" y="3744"/>
                  <a:pt x="95548" y="3675"/>
                </a:cubicBezTo>
                <a:cubicBezTo>
                  <a:pt x="95821" y="3630"/>
                  <a:pt x="96118" y="3607"/>
                  <a:pt x="96483" y="3607"/>
                </a:cubicBezTo>
                <a:cubicBezTo>
                  <a:pt x="96712" y="3607"/>
                  <a:pt x="96963" y="3607"/>
                  <a:pt x="97191" y="3607"/>
                </a:cubicBezTo>
                <a:cubicBezTo>
                  <a:pt x="97419" y="3630"/>
                  <a:pt x="97670" y="3630"/>
                  <a:pt x="97899" y="3630"/>
                </a:cubicBezTo>
                <a:cubicBezTo>
                  <a:pt x="97967" y="3630"/>
                  <a:pt x="98036" y="3630"/>
                  <a:pt x="98081" y="3630"/>
                </a:cubicBezTo>
                <a:cubicBezTo>
                  <a:pt x="98195" y="3630"/>
                  <a:pt x="98287" y="3607"/>
                  <a:pt x="98378" y="3584"/>
                </a:cubicBezTo>
                <a:cubicBezTo>
                  <a:pt x="98446" y="3584"/>
                  <a:pt x="98515" y="3561"/>
                  <a:pt x="98561" y="3561"/>
                </a:cubicBezTo>
                <a:cubicBezTo>
                  <a:pt x="98629" y="3607"/>
                  <a:pt x="98743" y="3881"/>
                  <a:pt x="98789" y="4132"/>
                </a:cubicBezTo>
                <a:lnTo>
                  <a:pt x="98789" y="4200"/>
                </a:lnTo>
                <a:cubicBezTo>
                  <a:pt x="98812" y="4383"/>
                  <a:pt x="98812" y="4634"/>
                  <a:pt x="98994" y="4771"/>
                </a:cubicBezTo>
                <a:cubicBezTo>
                  <a:pt x="99063" y="4862"/>
                  <a:pt x="99222" y="4931"/>
                  <a:pt x="99428" y="4931"/>
                </a:cubicBezTo>
                <a:cubicBezTo>
                  <a:pt x="99588" y="4931"/>
                  <a:pt x="99770" y="4885"/>
                  <a:pt x="99884" y="4839"/>
                </a:cubicBezTo>
                <a:cubicBezTo>
                  <a:pt x="99930" y="4839"/>
                  <a:pt x="99976" y="4816"/>
                  <a:pt x="99999" y="4816"/>
                </a:cubicBezTo>
                <a:cubicBezTo>
                  <a:pt x="100044" y="4794"/>
                  <a:pt x="100090" y="4794"/>
                  <a:pt x="100135" y="4794"/>
                </a:cubicBezTo>
                <a:cubicBezTo>
                  <a:pt x="100204" y="4794"/>
                  <a:pt x="100295" y="4816"/>
                  <a:pt x="100387" y="4839"/>
                </a:cubicBezTo>
                <a:cubicBezTo>
                  <a:pt x="100455" y="4839"/>
                  <a:pt x="100501" y="4862"/>
                  <a:pt x="100569" y="4862"/>
                </a:cubicBezTo>
                <a:cubicBezTo>
                  <a:pt x="100706" y="4885"/>
                  <a:pt x="100934" y="4908"/>
                  <a:pt x="101185" y="4908"/>
                </a:cubicBezTo>
                <a:cubicBezTo>
                  <a:pt x="101802" y="4908"/>
                  <a:pt x="102007" y="4794"/>
                  <a:pt x="102121" y="4702"/>
                </a:cubicBezTo>
                <a:cubicBezTo>
                  <a:pt x="102235" y="4611"/>
                  <a:pt x="102304" y="4497"/>
                  <a:pt x="102327" y="4428"/>
                </a:cubicBezTo>
                <a:cubicBezTo>
                  <a:pt x="102372" y="4383"/>
                  <a:pt x="102372" y="4360"/>
                  <a:pt x="102395" y="4337"/>
                </a:cubicBezTo>
                <a:cubicBezTo>
                  <a:pt x="102509" y="4269"/>
                  <a:pt x="102738" y="4246"/>
                  <a:pt x="102943" y="4223"/>
                </a:cubicBezTo>
                <a:cubicBezTo>
                  <a:pt x="103057" y="4200"/>
                  <a:pt x="103171" y="4200"/>
                  <a:pt x="103263" y="4177"/>
                </a:cubicBezTo>
                <a:cubicBezTo>
                  <a:pt x="103788" y="4086"/>
                  <a:pt x="104358" y="3972"/>
                  <a:pt x="104906" y="3835"/>
                </a:cubicBezTo>
                <a:cubicBezTo>
                  <a:pt x="105134" y="3789"/>
                  <a:pt x="105340" y="3789"/>
                  <a:pt x="105591" y="3789"/>
                </a:cubicBezTo>
                <a:lnTo>
                  <a:pt x="105750" y="3789"/>
                </a:lnTo>
                <a:cubicBezTo>
                  <a:pt x="105842" y="3789"/>
                  <a:pt x="105933" y="3835"/>
                  <a:pt x="106047" y="3903"/>
                </a:cubicBezTo>
                <a:cubicBezTo>
                  <a:pt x="106161" y="3949"/>
                  <a:pt x="106275" y="4018"/>
                  <a:pt x="106435" y="4063"/>
                </a:cubicBezTo>
                <a:cubicBezTo>
                  <a:pt x="106572" y="4086"/>
                  <a:pt x="106732" y="4109"/>
                  <a:pt x="106937" y="4109"/>
                </a:cubicBezTo>
                <a:cubicBezTo>
                  <a:pt x="107052" y="4109"/>
                  <a:pt x="107188" y="4109"/>
                  <a:pt x="107303" y="4086"/>
                </a:cubicBezTo>
                <a:cubicBezTo>
                  <a:pt x="107394" y="4086"/>
                  <a:pt x="107508" y="4086"/>
                  <a:pt x="107577" y="4086"/>
                </a:cubicBezTo>
                <a:lnTo>
                  <a:pt x="107622" y="4086"/>
                </a:lnTo>
                <a:cubicBezTo>
                  <a:pt x="107873" y="4086"/>
                  <a:pt x="108033" y="4040"/>
                  <a:pt x="108261" y="3995"/>
                </a:cubicBezTo>
                <a:cubicBezTo>
                  <a:pt x="108375" y="3972"/>
                  <a:pt x="108490" y="3972"/>
                  <a:pt x="108649" y="3972"/>
                </a:cubicBezTo>
                <a:cubicBezTo>
                  <a:pt x="108763" y="3972"/>
                  <a:pt x="108878" y="3972"/>
                  <a:pt x="108969" y="3972"/>
                </a:cubicBezTo>
                <a:cubicBezTo>
                  <a:pt x="109037" y="3995"/>
                  <a:pt x="109106" y="3995"/>
                  <a:pt x="109174" y="4018"/>
                </a:cubicBezTo>
                <a:cubicBezTo>
                  <a:pt x="109266" y="4040"/>
                  <a:pt x="109357" y="4086"/>
                  <a:pt x="109471" y="4086"/>
                </a:cubicBezTo>
                <a:lnTo>
                  <a:pt x="109631" y="4109"/>
                </a:lnTo>
                <a:cubicBezTo>
                  <a:pt x="110019" y="4132"/>
                  <a:pt x="110361" y="4155"/>
                  <a:pt x="110658" y="4337"/>
                </a:cubicBezTo>
                <a:lnTo>
                  <a:pt x="110704" y="4360"/>
                </a:lnTo>
                <a:cubicBezTo>
                  <a:pt x="110909" y="4474"/>
                  <a:pt x="111092" y="4588"/>
                  <a:pt x="111411" y="4588"/>
                </a:cubicBezTo>
                <a:lnTo>
                  <a:pt x="111502" y="4588"/>
                </a:lnTo>
                <a:cubicBezTo>
                  <a:pt x="111594" y="4565"/>
                  <a:pt x="111708" y="4543"/>
                  <a:pt x="111822" y="4520"/>
                </a:cubicBezTo>
                <a:cubicBezTo>
                  <a:pt x="111913" y="4497"/>
                  <a:pt x="112005" y="4474"/>
                  <a:pt x="112073" y="4474"/>
                </a:cubicBezTo>
                <a:lnTo>
                  <a:pt x="112096" y="4474"/>
                </a:lnTo>
                <a:lnTo>
                  <a:pt x="112096" y="4474"/>
                </a:lnTo>
                <a:lnTo>
                  <a:pt x="112119" y="4565"/>
                </a:lnTo>
                <a:cubicBezTo>
                  <a:pt x="112119" y="4657"/>
                  <a:pt x="112164" y="4771"/>
                  <a:pt x="112233" y="4908"/>
                </a:cubicBezTo>
                <a:cubicBezTo>
                  <a:pt x="112370" y="5113"/>
                  <a:pt x="112552" y="5182"/>
                  <a:pt x="112667" y="5250"/>
                </a:cubicBezTo>
                <a:cubicBezTo>
                  <a:pt x="112735" y="5273"/>
                  <a:pt x="112735" y="5273"/>
                  <a:pt x="112735" y="5296"/>
                </a:cubicBezTo>
                <a:cubicBezTo>
                  <a:pt x="112758" y="5319"/>
                  <a:pt x="112758" y="5364"/>
                  <a:pt x="112781" y="5410"/>
                </a:cubicBezTo>
                <a:cubicBezTo>
                  <a:pt x="112826" y="5547"/>
                  <a:pt x="112895" y="5729"/>
                  <a:pt x="113100" y="5889"/>
                </a:cubicBezTo>
                <a:cubicBezTo>
                  <a:pt x="113260" y="6026"/>
                  <a:pt x="113511" y="6072"/>
                  <a:pt x="113831" y="6072"/>
                </a:cubicBezTo>
                <a:cubicBezTo>
                  <a:pt x="113990" y="6072"/>
                  <a:pt x="114127" y="6072"/>
                  <a:pt x="114242" y="6072"/>
                </a:cubicBezTo>
                <a:lnTo>
                  <a:pt x="114310" y="6049"/>
                </a:lnTo>
                <a:cubicBezTo>
                  <a:pt x="114447" y="6049"/>
                  <a:pt x="114538" y="6026"/>
                  <a:pt x="114630" y="5981"/>
                </a:cubicBezTo>
                <a:cubicBezTo>
                  <a:pt x="114698" y="5981"/>
                  <a:pt x="114766" y="5958"/>
                  <a:pt x="114812" y="5958"/>
                </a:cubicBezTo>
                <a:lnTo>
                  <a:pt x="114812" y="5958"/>
                </a:lnTo>
                <a:cubicBezTo>
                  <a:pt x="114903" y="5958"/>
                  <a:pt x="115018" y="6026"/>
                  <a:pt x="115132" y="6072"/>
                </a:cubicBezTo>
                <a:cubicBezTo>
                  <a:pt x="115269" y="6140"/>
                  <a:pt x="115451" y="6209"/>
                  <a:pt x="115634" y="6254"/>
                </a:cubicBezTo>
                <a:cubicBezTo>
                  <a:pt x="115816" y="6277"/>
                  <a:pt x="115976" y="6300"/>
                  <a:pt x="116182" y="6300"/>
                </a:cubicBezTo>
                <a:cubicBezTo>
                  <a:pt x="116273" y="6300"/>
                  <a:pt x="116387" y="6300"/>
                  <a:pt x="116524" y="6277"/>
                </a:cubicBezTo>
                <a:cubicBezTo>
                  <a:pt x="116661" y="6254"/>
                  <a:pt x="116775" y="6254"/>
                  <a:pt x="116912" y="6254"/>
                </a:cubicBezTo>
                <a:cubicBezTo>
                  <a:pt x="117026" y="6254"/>
                  <a:pt x="117163" y="6232"/>
                  <a:pt x="117300" y="6232"/>
                </a:cubicBezTo>
                <a:cubicBezTo>
                  <a:pt x="117369" y="6209"/>
                  <a:pt x="117437" y="6209"/>
                  <a:pt x="117506" y="6186"/>
                </a:cubicBezTo>
                <a:lnTo>
                  <a:pt x="117620" y="6346"/>
                </a:lnTo>
                <a:lnTo>
                  <a:pt x="117848" y="6323"/>
                </a:lnTo>
                <a:cubicBezTo>
                  <a:pt x="118236" y="6254"/>
                  <a:pt x="118578" y="6117"/>
                  <a:pt x="118921" y="6003"/>
                </a:cubicBezTo>
                <a:cubicBezTo>
                  <a:pt x="119195" y="5912"/>
                  <a:pt x="119423" y="5821"/>
                  <a:pt x="119674" y="5752"/>
                </a:cubicBezTo>
                <a:cubicBezTo>
                  <a:pt x="119811" y="5729"/>
                  <a:pt x="119971" y="5707"/>
                  <a:pt x="120108" y="5684"/>
                </a:cubicBezTo>
                <a:cubicBezTo>
                  <a:pt x="120313" y="5638"/>
                  <a:pt x="120541" y="5615"/>
                  <a:pt x="120747" y="5547"/>
                </a:cubicBezTo>
                <a:cubicBezTo>
                  <a:pt x="120929" y="5478"/>
                  <a:pt x="121135" y="5478"/>
                  <a:pt x="121340" y="5456"/>
                </a:cubicBezTo>
                <a:cubicBezTo>
                  <a:pt x="121568" y="5433"/>
                  <a:pt x="121820" y="5433"/>
                  <a:pt x="122071" y="5341"/>
                </a:cubicBezTo>
                <a:cubicBezTo>
                  <a:pt x="122253" y="5296"/>
                  <a:pt x="122413" y="5227"/>
                  <a:pt x="122573" y="5182"/>
                </a:cubicBezTo>
                <a:cubicBezTo>
                  <a:pt x="122824" y="5068"/>
                  <a:pt x="123029" y="4976"/>
                  <a:pt x="123303" y="4976"/>
                </a:cubicBezTo>
                <a:cubicBezTo>
                  <a:pt x="123554" y="4953"/>
                  <a:pt x="123737" y="4885"/>
                  <a:pt x="123942" y="4839"/>
                </a:cubicBezTo>
                <a:cubicBezTo>
                  <a:pt x="124011" y="4816"/>
                  <a:pt x="124079" y="4794"/>
                  <a:pt x="124148" y="4771"/>
                </a:cubicBezTo>
                <a:cubicBezTo>
                  <a:pt x="124330" y="4725"/>
                  <a:pt x="124513" y="4702"/>
                  <a:pt x="124673" y="4679"/>
                </a:cubicBezTo>
                <a:lnTo>
                  <a:pt x="124673" y="22004"/>
                </a:lnTo>
                <a:cubicBezTo>
                  <a:pt x="124239" y="22141"/>
                  <a:pt x="123805" y="22301"/>
                  <a:pt x="123372" y="22483"/>
                </a:cubicBezTo>
                <a:cubicBezTo>
                  <a:pt x="122961" y="22643"/>
                  <a:pt x="122527" y="22689"/>
                  <a:pt x="122071" y="22734"/>
                </a:cubicBezTo>
                <a:cubicBezTo>
                  <a:pt x="121660" y="22780"/>
                  <a:pt x="121272" y="22803"/>
                  <a:pt x="120861" y="22917"/>
                </a:cubicBezTo>
                <a:cubicBezTo>
                  <a:pt x="120199" y="23122"/>
                  <a:pt x="119560" y="23373"/>
                  <a:pt x="118989" y="23716"/>
                </a:cubicBezTo>
                <a:cubicBezTo>
                  <a:pt x="118921" y="23761"/>
                  <a:pt x="118829" y="23807"/>
                  <a:pt x="118761" y="23830"/>
                </a:cubicBezTo>
                <a:cubicBezTo>
                  <a:pt x="118441" y="24012"/>
                  <a:pt x="118099" y="24195"/>
                  <a:pt x="117825" y="24515"/>
                </a:cubicBezTo>
                <a:cubicBezTo>
                  <a:pt x="117711" y="24446"/>
                  <a:pt x="117574" y="24378"/>
                  <a:pt x="117414" y="24378"/>
                </a:cubicBezTo>
                <a:cubicBezTo>
                  <a:pt x="117163" y="24378"/>
                  <a:pt x="116958" y="24537"/>
                  <a:pt x="116844" y="24652"/>
                </a:cubicBezTo>
                <a:lnTo>
                  <a:pt x="116821" y="24674"/>
                </a:lnTo>
                <a:cubicBezTo>
                  <a:pt x="116661" y="24811"/>
                  <a:pt x="116661" y="24811"/>
                  <a:pt x="116570" y="24834"/>
                </a:cubicBezTo>
                <a:lnTo>
                  <a:pt x="116410" y="24834"/>
                </a:lnTo>
                <a:cubicBezTo>
                  <a:pt x="116341" y="24834"/>
                  <a:pt x="116250" y="24834"/>
                  <a:pt x="116182" y="24834"/>
                </a:cubicBezTo>
                <a:cubicBezTo>
                  <a:pt x="116068" y="24834"/>
                  <a:pt x="115976" y="24834"/>
                  <a:pt x="115885" y="24811"/>
                </a:cubicBezTo>
                <a:cubicBezTo>
                  <a:pt x="115839" y="24811"/>
                  <a:pt x="115771" y="24766"/>
                  <a:pt x="115702" y="24743"/>
                </a:cubicBezTo>
                <a:cubicBezTo>
                  <a:pt x="115588" y="24697"/>
                  <a:pt x="115428" y="24629"/>
                  <a:pt x="115246" y="24629"/>
                </a:cubicBezTo>
                <a:lnTo>
                  <a:pt x="115223" y="24629"/>
                </a:lnTo>
                <a:cubicBezTo>
                  <a:pt x="115063" y="24629"/>
                  <a:pt x="114949" y="24652"/>
                  <a:pt x="114835" y="24674"/>
                </a:cubicBezTo>
                <a:cubicBezTo>
                  <a:pt x="114789" y="24697"/>
                  <a:pt x="114744" y="24720"/>
                  <a:pt x="114698" y="24720"/>
                </a:cubicBezTo>
                <a:cubicBezTo>
                  <a:pt x="114652" y="24720"/>
                  <a:pt x="114584" y="24743"/>
                  <a:pt x="114515" y="24743"/>
                </a:cubicBezTo>
                <a:cubicBezTo>
                  <a:pt x="114401" y="24743"/>
                  <a:pt x="114287" y="24720"/>
                  <a:pt x="114150" y="24720"/>
                </a:cubicBezTo>
                <a:cubicBezTo>
                  <a:pt x="114013" y="24697"/>
                  <a:pt x="113876" y="24697"/>
                  <a:pt x="113739" y="24697"/>
                </a:cubicBezTo>
                <a:cubicBezTo>
                  <a:pt x="113534" y="24697"/>
                  <a:pt x="113374" y="24720"/>
                  <a:pt x="113214" y="24766"/>
                </a:cubicBezTo>
                <a:cubicBezTo>
                  <a:pt x="113032" y="24811"/>
                  <a:pt x="112872" y="24903"/>
                  <a:pt x="112712" y="24994"/>
                </a:cubicBezTo>
                <a:cubicBezTo>
                  <a:pt x="112530" y="25085"/>
                  <a:pt x="112370" y="25154"/>
                  <a:pt x="112210" y="25199"/>
                </a:cubicBezTo>
                <a:cubicBezTo>
                  <a:pt x="112164" y="25199"/>
                  <a:pt x="112142" y="25199"/>
                  <a:pt x="112096" y="25199"/>
                </a:cubicBezTo>
                <a:cubicBezTo>
                  <a:pt x="111959" y="25199"/>
                  <a:pt x="111822" y="25177"/>
                  <a:pt x="111685" y="25154"/>
                </a:cubicBezTo>
                <a:cubicBezTo>
                  <a:pt x="111594" y="25131"/>
                  <a:pt x="111525" y="25131"/>
                  <a:pt x="111457" y="25108"/>
                </a:cubicBezTo>
                <a:cubicBezTo>
                  <a:pt x="111320" y="25085"/>
                  <a:pt x="111206" y="25062"/>
                  <a:pt x="111069" y="25040"/>
                </a:cubicBezTo>
                <a:cubicBezTo>
                  <a:pt x="110863" y="24971"/>
                  <a:pt x="110658" y="24925"/>
                  <a:pt x="110407" y="24925"/>
                </a:cubicBezTo>
                <a:cubicBezTo>
                  <a:pt x="110293" y="24925"/>
                  <a:pt x="110201" y="24925"/>
                  <a:pt x="110110" y="24948"/>
                </a:cubicBezTo>
                <a:cubicBezTo>
                  <a:pt x="109791" y="25017"/>
                  <a:pt x="109471" y="25131"/>
                  <a:pt x="109174" y="25245"/>
                </a:cubicBezTo>
                <a:cubicBezTo>
                  <a:pt x="109083" y="25291"/>
                  <a:pt x="108992" y="25336"/>
                  <a:pt x="108900" y="25359"/>
                </a:cubicBezTo>
                <a:lnTo>
                  <a:pt x="108855" y="25382"/>
                </a:lnTo>
                <a:cubicBezTo>
                  <a:pt x="108558" y="25473"/>
                  <a:pt x="108375" y="25542"/>
                  <a:pt x="108147" y="25542"/>
                </a:cubicBezTo>
                <a:cubicBezTo>
                  <a:pt x="108101" y="25542"/>
                  <a:pt x="108033" y="25542"/>
                  <a:pt x="107965" y="25519"/>
                </a:cubicBezTo>
                <a:cubicBezTo>
                  <a:pt x="107896" y="25519"/>
                  <a:pt x="107828" y="25519"/>
                  <a:pt x="107782" y="25519"/>
                </a:cubicBezTo>
                <a:cubicBezTo>
                  <a:pt x="107622" y="25519"/>
                  <a:pt x="107508" y="25542"/>
                  <a:pt x="107371" y="25565"/>
                </a:cubicBezTo>
                <a:lnTo>
                  <a:pt x="107303" y="25565"/>
                </a:lnTo>
                <a:cubicBezTo>
                  <a:pt x="107257" y="25587"/>
                  <a:pt x="107188" y="25587"/>
                  <a:pt x="107143" y="25587"/>
                </a:cubicBezTo>
                <a:cubicBezTo>
                  <a:pt x="106892" y="25587"/>
                  <a:pt x="106709" y="25496"/>
                  <a:pt x="106458" y="25405"/>
                </a:cubicBezTo>
                <a:cubicBezTo>
                  <a:pt x="106298" y="25336"/>
                  <a:pt x="106116" y="25268"/>
                  <a:pt x="105910" y="25199"/>
                </a:cubicBezTo>
                <a:cubicBezTo>
                  <a:pt x="105796" y="25177"/>
                  <a:pt x="105682" y="25108"/>
                  <a:pt x="105545" y="25062"/>
                </a:cubicBezTo>
                <a:cubicBezTo>
                  <a:pt x="105294" y="24925"/>
                  <a:pt x="105020" y="24811"/>
                  <a:pt x="104678" y="24811"/>
                </a:cubicBezTo>
                <a:lnTo>
                  <a:pt x="104678" y="24811"/>
                </a:lnTo>
                <a:cubicBezTo>
                  <a:pt x="104609" y="24811"/>
                  <a:pt x="104518" y="24811"/>
                  <a:pt x="104449" y="24811"/>
                </a:cubicBezTo>
                <a:cubicBezTo>
                  <a:pt x="104016" y="24903"/>
                  <a:pt x="103856" y="25245"/>
                  <a:pt x="103742" y="25450"/>
                </a:cubicBezTo>
                <a:cubicBezTo>
                  <a:pt x="103719" y="25542"/>
                  <a:pt x="103673" y="25610"/>
                  <a:pt x="103628" y="25656"/>
                </a:cubicBezTo>
                <a:cubicBezTo>
                  <a:pt x="103536" y="25816"/>
                  <a:pt x="103126" y="25816"/>
                  <a:pt x="102874" y="25816"/>
                </a:cubicBezTo>
                <a:cubicBezTo>
                  <a:pt x="102852" y="25816"/>
                  <a:pt x="102829" y="25816"/>
                  <a:pt x="102783" y="25816"/>
                </a:cubicBezTo>
                <a:cubicBezTo>
                  <a:pt x="102715" y="25793"/>
                  <a:pt x="102646" y="25793"/>
                  <a:pt x="102578" y="25793"/>
                </a:cubicBezTo>
                <a:cubicBezTo>
                  <a:pt x="102441" y="25793"/>
                  <a:pt x="102327" y="25816"/>
                  <a:pt x="102235" y="25884"/>
                </a:cubicBezTo>
                <a:cubicBezTo>
                  <a:pt x="102144" y="25930"/>
                  <a:pt x="102098" y="25998"/>
                  <a:pt x="102053" y="26044"/>
                </a:cubicBezTo>
                <a:cubicBezTo>
                  <a:pt x="102007" y="26044"/>
                  <a:pt x="101939" y="26044"/>
                  <a:pt x="101825" y="26044"/>
                </a:cubicBezTo>
                <a:cubicBezTo>
                  <a:pt x="101688" y="26044"/>
                  <a:pt x="101482" y="26044"/>
                  <a:pt x="101277" y="26021"/>
                </a:cubicBezTo>
                <a:cubicBezTo>
                  <a:pt x="101208" y="25998"/>
                  <a:pt x="101163" y="25975"/>
                  <a:pt x="101094" y="25953"/>
                </a:cubicBezTo>
                <a:cubicBezTo>
                  <a:pt x="101048" y="25930"/>
                  <a:pt x="100980" y="25907"/>
                  <a:pt x="100912" y="25884"/>
                </a:cubicBezTo>
                <a:cubicBezTo>
                  <a:pt x="100797" y="25838"/>
                  <a:pt x="100683" y="25838"/>
                  <a:pt x="100592" y="25838"/>
                </a:cubicBezTo>
                <a:lnTo>
                  <a:pt x="100569" y="25838"/>
                </a:lnTo>
                <a:cubicBezTo>
                  <a:pt x="100523" y="25770"/>
                  <a:pt x="100501" y="25724"/>
                  <a:pt x="100432" y="25679"/>
                </a:cubicBezTo>
                <a:cubicBezTo>
                  <a:pt x="100272" y="25565"/>
                  <a:pt x="100044" y="25542"/>
                  <a:pt x="99816" y="25519"/>
                </a:cubicBezTo>
                <a:lnTo>
                  <a:pt x="99770" y="25519"/>
                </a:lnTo>
                <a:cubicBezTo>
                  <a:pt x="99725" y="25519"/>
                  <a:pt x="99656" y="25496"/>
                  <a:pt x="99588" y="25496"/>
                </a:cubicBezTo>
                <a:cubicBezTo>
                  <a:pt x="99291" y="25473"/>
                  <a:pt x="98857" y="25428"/>
                  <a:pt x="98652" y="25291"/>
                </a:cubicBezTo>
                <a:lnTo>
                  <a:pt x="98629" y="25268"/>
                </a:lnTo>
                <a:cubicBezTo>
                  <a:pt x="98583" y="25222"/>
                  <a:pt x="98538" y="25154"/>
                  <a:pt x="98446" y="25085"/>
                </a:cubicBezTo>
                <a:cubicBezTo>
                  <a:pt x="98150" y="24880"/>
                  <a:pt x="97488" y="24811"/>
                  <a:pt x="97145" y="24811"/>
                </a:cubicBezTo>
                <a:cubicBezTo>
                  <a:pt x="97031" y="24811"/>
                  <a:pt x="96940" y="24811"/>
                  <a:pt x="96871" y="24811"/>
                </a:cubicBezTo>
                <a:cubicBezTo>
                  <a:pt x="96757" y="24834"/>
                  <a:pt x="96666" y="24880"/>
                  <a:pt x="96620" y="24903"/>
                </a:cubicBezTo>
                <a:lnTo>
                  <a:pt x="96552" y="24925"/>
                </a:lnTo>
                <a:lnTo>
                  <a:pt x="96483" y="24948"/>
                </a:lnTo>
                <a:lnTo>
                  <a:pt x="96461" y="24948"/>
                </a:lnTo>
                <a:lnTo>
                  <a:pt x="96438" y="24948"/>
                </a:lnTo>
                <a:cubicBezTo>
                  <a:pt x="96324" y="24948"/>
                  <a:pt x="96210" y="24948"/>
                  <a:pt x="96073" y="24994"/>
                </a:cubicBezTo>
                <a:cubicBezTo>
                  <a:pt x="95844" y="25085"/>
                  <a:pt x="95137" y="25428"/>
                  <a:pt x="94817" y="25907"/>
                </a:cubicBezTo>
                <a:lnTo>
                  <a:pt x="94772" y="25975"/>
                </a:lnTo>
                <a:cubicBezTo>
                  <a:pt x="94703" y="25998"/>
                  <a:pt x="94589" y="25998"/>
                  <a:pt x="94498" y="25998"/>
                </a:cubicBezTo>
                <a:lnTo>
                  <a:pt x="94406" y="26021"/>
                </a:lnTo>
                <a:lnTo>
                  <a:pt x="94383" y="26021"/>
                </a:lnTo>
                <a:cubicBezTo>
                  <a:pt x="94292" y="26021"/>
                  <a:pt x="94155" y="25998"/>
                  <a:pt x="94041" y="25998"/>
                </a:cubicBezTo>
                <a:cubicBezTo>
                  <a:pt x="93904" y="25975"/>
                  <a:pt x="93744" y="25975"/>
                  <a:pt x="93585" y="25975"/>
                </a:cubicBezTo>
                <a:cubicBezTo>
                  <a:pt x="93311" y="25975"/>
                  <a:pt x="93082" y="26021"/>
                  <a:pt x="92900" y="26090"/>
                </a:cubicBezTo>
                <a:cubicBezTo>
                  <a:pt x="92603" y="26249"/>
                  <a:pt x="92238" y="26546"/>
                  <a:pt x="92078" y="26911"/>
                </a:cubicBezTo>
                <a:cubicBezTo>
                  <a:pt x="91713" y="26957"/>
                  <a:pt x="91348" y="27003"/>
                  <a:pt x="91005" y="27003"/>
                </a:cubicBezTo>
                <a:lnTo>
                  <a:pt x="90914" y="27003"/>
                </a:lnTo>
                <a:cubicBezTo>
                  <a:pt x="90709" y="27003"/>
                  <a:pt x="90526" y="27003"/>
                  <a:pt x="90298" y="27117"/>
                </a:cubicBezTo>
                <a:lnTo>
                  <a:pt x="90229" y="27140"/>
                </a:lnTo>
                <a:cubicBezTo>
                  <a:pt x="90138" y="27185"/>
                  <a:pt x="90115" y="27185"/>
                  <a:pt x="90092" y="27185"/>
                </a:cubicBezTo>
                <a:lnTo>
                  <a:pt x="90047" y="27185"/>
                </a:lnTo>
                <a:cubicBezTo>
                  <a:pt x="89955" y="27185"/>
                  <a:pt x="89887" y="27140"/>
                  <a:pt x="89773" y="27048"/>
                </a:cubicBezTo>
                <a:cubicBezTo>
                  <a:pt x="89659" y="26980"/>
                  <a:pt x="89545" y="26888"/>
                  <a:pt x="89385" y="26820"/>
                </a:cubicBezTo>
                <a:lnTo>
                  <a:pt x="89339" y="26820"/>
                </a:lnTo>
                <a:cubicBezTo>
                  <a:pt x="89088" y="26729"/>
                  <a:pt x="88791" y="26615"/>
                  <a:pt x="88540" y="26592"/>
                </a:cubicBezTo>
                <a:cubicBezTo>
                  <a:pt x="88495" y="26592"/>
                  <a:pt x="88449" y="26592"/>
                  <a:pt x="88403" y="26592"/>
                </a:cubicBezTo>
                <a:cubicBezTo>
                  <a:pt x="88335" y="26592"/>
                  <a:pt x="88289" y="26592"/>
                  <a:pt x="88221" y="26592"/>
                </a:cubicBezTo>
                <a:cubicBezTo>
                  <a:pt x="88175" y="26592"/>
                  <a:pt x="88129" y="26592"/>
                  <a:pt x="88084" y="26592"/>
                </a:cubicBezTo>
                <a:lnTo>
                  <a:pt x="88038" y="26592"/>
                </a:lnTo>
                <a:cubicBezTo>
                  <a:pt x="87833" y="26523"/>
                  <a:pt x="87536" y="26341"/>
                  <a:pt x="87376" y="26181"/>
                </a:cubicBezTo>
                <a:cubicBezTo>
                  <a:pt x="87285" y="26112"/>
                  <a:pt x="87171" y="26044"/>
                  <a:pt x="87079" y="25975"/>
                </a:cubicBezTo>
                <a:cubicBezTo>
                  <a:pt x="86988" y="25930"/>
                  <a:pt x="86920" y="25861"/>
                  <a:pt x="86851" y="25816"/>
                </a:cubicBezTo>
                <a:lnTo>
                  <a:pt x="86851" y="25816"/>
                </a:lnTo>
                <a:cubicBezTo>
                  <a:pt x="86828" y="25747"/>
                  <a:pt x="86805" y="25610"/>
                  <a:pt x="86669" y="25496"/>
                </a:cubicBezTo>
                <a:cubicBezTo>
                  <a:pt x="86532" y="25359"/>
                  <a:pt x="86280" y="25336"/>
                  <a:pt x="85915" y="25291"/>
                </a:cubicBezTo>
                <a:lnTo>
                  <a:pt x="85870" y="25291"/>
                </a:lnTo>
                <a:lnTo>
                  <a:pt x="85847" y="25291"/>
                </a:lnTo>
                <a:lnTo>
                  <a:pt x="85801" y="25291"/>
                </a:lnTo>
                <a:cubicBezTo>
                  <a:pt x="85847" y="24652"/>
                  <a:pt x="85048" y="24469"/>
                  <a:pt x="84660" y="24378"/>
                </a:cubicBezTo>
                <a:lnTo>
                  <a:pt x="84637" y="24355"/>
                </a:lnTo>
                <a:cubicBezTo>
                  <a:pt x="84477" y="24332"/>
                  <a:pt x="84318" y="24309"/>
                  <a:pt x="84181" y="24309"/>
                </a:cubicBezTo>
                <a:cubicBezTo>
                  <a:pt x="83564" y="24309"/>
                  <a:pt x="83108" y="24583"/>
                  <a:pt x="82674" y="24834"/>
                </a:cubicBezTo>
                <a:cubicBezTo>
                  <a:pt x="82491" y="24948"/>
                  <a:pt x="82309" y="25062"/>
                  <a:pt x="82103" y="25154"/>
                </a:cubicBezTo>
                <a:cubicBezTo>
                  <a:pt x="81784" y="25291"/>
                  <a:pt x="81487" y="25519"/>
                  <a:pt x="81213" y="25724"/>
                </a:cubicBezTo>
                <a:cubicBezTo>
                  <a:pt x="80917" y="25930"/>
                  <a:pt x="80643" y="26135"/>
                  <a:pt x="80346" y="26249"/>
                </a:cubicBezTo>
                <a:cubicBezTo>
                  <a:pt x="80209" y="26295"/>
                  <a:pt x="80072" y="26341"/>
                  <a:pt x="79912" y="26386"/>
                </a:cubicBezTo>
                <a:cubicBezTo>
                  <a:pt x="79479" y="26500"/>
                  <a:pt x="78976" y="26637"/>
                  <a:pt x="78634" y="27003"/>
                </a:cubicBezTo>
                <a:lnTo>
                  <a:pt x="78543" y="27094"/>
                </a:lnTo>
                <a:cubicBezTo>
                  <a:pt x="78451" y="27185"/>
                  <a:pt x="78451" y="27185"/>
                  <a:pt x="78360" y="27185"/>
                </a:cubicBezTo>
                <a:lnTo>
                  <a:pt x="78292" y="27208"/>
                </a:lnTo>
                <a:cubicBezTo>
                  <a:pt x="78155" y="27208"/>
                  <a:pt x="77995" y="27162"/>
                  <a:pt x="77789" y="27117"/>
                </a:cubicBezTo>
                <a:cubicBezTo>
                  <a:pt x="77561" y="27025"/>
                  <a:pt x="77379" y="27025"/>
                  <a:pt x="77242" y="27025"/>
                </a:cubicBezTo>
                <a:cubicBezTo>
                  <a:pt x="77173" y="27025"/>
                  <a:pt x="77105" y="27025"/>
                  <a:pt x="77036" y="27025"/>
                </a:cubicBezTo>
                <a:cubicBezTo>
                  <a:pt x="76968" y="27025"/>
                  <a:pt x="76922" y="27025"/>
                  <a:pt x="76854" y="27025"/>
                </a:cubicBezTo>
                <a:cubicBezTo>
                  <a:pt x="76808" y="27025"/>
                  <a:pt x="76762" y="27025"/>
                  <a:pt x="76717" y="27025"/>
                </a:cubicBezTo>
                <a:cubicBezTo>
                  <a:pt x="76648" y="27025"/>
                  <a:pt x="76603" y="27025"/>
                  <a:pt x="76534" y="27003"/>
                </a:cubicBezTo>
                <a:cubicBezTo>
                  <a:pt x="76443" y="27003"/>
                  <a:pt x="76351" y="26980"/>
                  <a:pt x="76237" y="26980"/>
                </a:cubicBezTo>
                <a:cubicBezTo>
                  <a:pt x="76146" y="26980"/>
                  <a:pt x="76055" y="27003"/>
                  <a:pt x="75986" y="27003"/>
                </a:cubicBezTo>
                <a:cubicBezTo>
                  <a:pt x="75598" y="27094"/>
                  <a:pt x="75187" y="27391"/>
                  <a:pt x="75050" y="27528"/>
                </a:cubicBezTo>
                <a:cubicBezTo>
                  <a:pt x="75005" y="27550"/>
                  <a:pt x="74982" y="27573"/>
                  <a:pt x="74936" y="27619"/>
                </a:cubicBezTo>
                <a:lnTo>
                  <a:pt x="74868" y="27687"/>
                </a:lnTo>
                <a:lnTo>
                  <a:pt x="74845" y="27687"/>
                </a:lnTo>
                <a:cubicBezTo>
                  <a:pt x="74822" y="27687"/>
                  <a:pt x="74754" y="27665"/>
                  <a:pt x="74708" y="27642"/>
                </a:cubicBezTo>
                <a:cubicBezTo>
                  <a:pt x="74617" y="27619"/>
                  <a:pt x="74503" y="27573"/>
                  <a:pt x="74366" y="27573"/>
                </a:cubicBezTo>
                <a:lnTo>
                  <a:pt x="74297" y="27573"/>
                </a:lnTo>
                <a:cubicBezTo>
                  <a:pt x="74069" y="27596"/>
                  <a:pt x="73841" y="27687"/>
                  <a:pt x="73612" y="27779"/>
                </a:cubicBezTo>
                <a:cubicBezTo>
                  <a:pt x="73498" y="27847"/>
                  <a:pt x="73384" y="27893"/>
                  <a:pt x="73270" y="27916"/>
                </a:cubicBezTo>
                <a:cubicBezTo>
                  <a:pt x="73224" y="27938"/>
                  <a:pt x="73202" y="27938"/>
                  <a:pt x="73179" y="27938"/>
                </a:cubicBezTo>
                <a:moveTo>
                  <a:pt x="74366" y="27938"/>
                </a:moveTo>
                <a:lnTo>
                  <a:pt x="74366" y="27938"/>
                </a:lnTo>
                <a:lnTo>
                  <a:pt x="74366" y="27938"/>
                </a:lnTo>
                <a:lnTo>
                  <a:pt x="74366" y="27938"/>
                </a:lnTo>
                <a:lnTo>
                  <a:pt x="74366" y="27938"/>
                </a:lnTo>
                <a:close/>
                <a:moveTo>
                  <a:pt x="78292" y="27550"/>
                </a:moveTo>
                <a:cubicBezTo>
                  <a:pt x="78086" y="27550"/>
                  <a:pt x="77881" y="27505"/>
                  <a:pt x="77675" y="27459"/>
                </a:cubicBezTo>
                <a:cubicBezTo>
                  <a:pt x="77881" y="27505"/>
                  <a:pt x="78086" y="27550"/>
                  <a:pt x="78292" y="27550"/>
                </a:cubicBezTo>
                <a:cubicBezTo>
                  <a:pt x="78314" y="27550"/>
                  <a:pt x="78360" y="27550"/>
                  <a:pt x="78383" y="27550"/>
                </a:cubicBezTo>
                <a:cubicBezTo>
                  <a:pt x="78360" y="27550"/>
                  <a:pt x="78314" y="27550"/>
                  <a:pt x="78292" y="27550"/>
                </a:cubicBezTo>
                <a:moveTo>
                  <a:pt x="90184" y="27550"/>
                </a:moveTo>
                <a:lnTo>
                  <a:pt x="90184" y="27550"/>
                </a:lnTo>
                <a:lnTo>
                  <a:pt x="90184" y="27550"/>
                </a:lnTo>
                <a:close/>
                <a:moveTo>
                  <a:pt x="90184" y="27550"/>
                </a:moveTo>
                <a:lnTo>
                  <a:pt x="90184" y="27550"/>
                </a:lnTo>
                <a:lnTo>
                  <a:pt x="90184" y="27550"/>
                </a:lnTo>
                <a:close/>
                <a:moveTo>
                  <a:pt x="90184" y="27550"/>
                </a:moveTo>
                <a:cubicBezTo>
                  <a:pt x="90184" y="27550"/>
                  <a:pt x="90184" y="27550"/>
                  <a:pt x="90184" y="27550"/>
                </a:cubicBezTo>
                <a:cubicBezTo>
                  <a:pt x="90184" y="27550"/>
                  <a:pt x="90184" y="27550"/>
                  <a:pt x="90184" y="27550"/>
                </a:cubicBezTo>
                <a:close/>
                <a:moveTo>
                  <a:pt x="90184" y="27550"/>
                </a:moveTo>
                <a:cubicBezTo>
                  <a:pt x="90184" y="27550"/>
                  <a:pt x="90184" y="27550"/>
                  <a:pt x="90184" y="27550"/>
                </a:cubicBezTo>
                <a:cubicBezTo>
                  <a:pt x="90184" y="27550"/>
                  <a:pt x="90184" y="27550"/>
                  <a:pt x="90184" y="27550"/>
                </a:cubicBezTo>
                <a:close/>
                <a:moveTo>
                  <a:pt x="90184" y="27550"/>
                </a:moveTo>
                <a:cubicBezTo>
                  <a:pt x="90206" y="27550"/>
                  <a:pt x="90229" y="27528"/>
                  <a:pt x="90229" y="27528"/>
                </a:cubicBezTo>
                <a:cubicBezTo>
                  <a:pt x="90229" y="27528"/>
                  <a:pt x="90206" y="27550"/>
                  <a:pt x="90184" y="27550"/>
                </a:cubicBezTo>
                <a:close/>
                <a:moveTo>
                  <a:pt x="90229" y="27528"/>
                </a:moveTo>
                <a:cubicBezTo>
                  <a:pt x="90229" y="27528"/>
                  <a:pt x="90229" y="27528"/>
                  <a:pt x="90252" y="27528"/>
                </a:cubicBezTo>
                <a:cubicBezTo>
                  <a:pt x="90229" y="27528"/>
                  <a:pt x="90229" y="27528"/>
                  <a:pt x="90229" y="27528"/>
                </a:cubicBezTo>
                <a:close/>
                <a:moveTo>
                  <a:pt x="90252" y="27528"/>
                </a:moveTo>
                <a:cubicBezTo>
                  <a:pt x="90252" y="27528"/>
                  <a:pt x="90252" y="27528"/>
                  <a:pt x="90252" y="27528"/>
                </a:cubicBezTo>
                <a:cubicBezTo>
                  <a:pt x="90252" y="27528"/>
                  <a:pt x="90252" y="27528"/>
                  <a:pt x="90252" y="27528"/>
                </a:cubicBezTo>
                <a:close/>
                <a:moveTo>
                  <a:pt x="70873" y="27528"/>
                </a:moveTo>
                <a:cubicBezTo>
                  <a:pt x="70508" y="27117"/>
                  <a:pt x="70257" y="26523"/>
                  <a:pt x="69709" y="26318"/>
                </a:cubicBezTo>
                <a:cubicBezTo>
                  <a:pt x="70257" y="26523"/>
                  <a:pt x="70508" y="27117"/>
                  <a:pt x="70873" y="27528"/>
                </a:cubicBezTo>
                <a:close/>
                <a:moveTo>
                  <a:pt x="90252" y="27528"/>
                </a:moveTo>
                <a:lnTo>
                  <a:pt x="90252" y="27528"/>
                </a:lnTo>
                <a:lnTo>
                  <a:pt x="90252" y="27528"/>
                </a:lnTo>
                <a:close/>
                <a:moveTo>
                  <a:pt x="90435" y="27459"/>
                </a:moveTo>
                <a:cubicBezTo>
                  <a:pt x="90572" y="27391"/>
                  <a:pt x="90686" y="27368"/>
                  <a:pt x="90800" y="27345"/>
                </a:cubicBezTo>
                <a:cubicBezTo>
                  <a:pt x="90686" y="27368"/>
                  <a:pt x="90572" y="27391"/>
                  <a:pt x="90435" y="27459"/>
                </a:cubicBezTo>
                <a:close/>
                <a:moveTo>
                  <a:pt x="77675" y="27459"/>
                </a:moveTo>
                <a:cubicBezTo>
                  <a:pt x="77584" y="27413"/>
                  <a:pt x="77516" y="27413"/>
                  <a:pt x="77424" y="27391"/>
                </a:cubicBezTo>
                <a:cubicBezTo>
                  <a:pt x="77516" y="27413"/>
                  <a:pt x="77584" y="27413"/>
                  <a:pt x="77675" y="27459"/>
                </a:cubicBezTo>
                <a:close/>
                <a:moveTo>
                  <a:pt x="76694" y="27391"/>
                </a:moveTo>
                <a:cubicBezTo>
                  <a:pt x="76534" y="27391"/>
                  <a:pt x="76397" y="27345"/>
                  <a:pt x="76237" y="27345"/>
                </a:cubicBezTo>
                <a:cubicBezTo>
                  <a:pt x="76192" y="27345"/>
                  <a:pt x="76146" y="27345"/>
                  <a:pt x="76100" y="27345"/>
                </a:cubicBezTo>
                <a:cubicBezTo>
                  <a:pt x="76146" y="27345"/>
                  <a:pt x="76192" y="27345"/>
                  <a:pt x="76237" y="27345"/>
                </a:cubicBezTo>
                <a:cubicBezTo>
                  <a:pt x="76397" y="27345"/>
                  <a:pt x="76534" y="27391"/>
                  <a:pt x="76694" y="27391"/>
                </a:cubicBezTo>
                <a:moveTo>
                  <a:pt x="76100" y="27345"/>
                </a:moveTo>
                <a:cubicBezTo>
                  <a:pt x="76100" y="27345"/>
                  <a:pt x="76100" y="27345"/>
                  <a:pt x="76100" y="27345"/>
                </a:cubicBezTo>
                <a:cubicBezTo>
                  <a:pt x="76100" y="27345"/>
                  <a:pt x="76100" y="27345"/>
                  <a:pt x="76100" y="27345"/>
                </a:cubicBezTo>
                <a:close/>
                <a:moveTo>
                  <a:pt x="88175" y="26957"/>
                </a:moveTo>
                <a:cubicBezTo>
                  <a:pt x="88243" y="26957"/>
                  <a:pt x="88335" y="26934"/>
                  <a:pt x="88403" y="26934"/>
                </a:cubicBezTo>
                <a:lnTo>
                  <a:pt x="88403" y="26934"/>
                </a:lnTo>
                <a:lnTo>
                  <a:pt x="88403" y="26934"/>
                </a:lnTo>
                <a:cubicBezTo>
                  <a:pt x="88358" y="26934"/>
                  <a:pt x="88312" y="26957"/>
                  <a:pt x="88243" y="26957"/>
                </a:cubicBezTo>
                <a:cubicBezTo>
                  <a:pt x="88221" y="26957"/>
                  <a:pt x="88198" y="26957"/>
                  <a:pt x="88175" y="26957"/>
                </a:cubicBezTo>
                <a:close/>
                <a:moveTo>
                  <a:pt x="54827" y="26592"/>
                </a:moveTo>
                <a:cubicBezTo>
                  <a:pt x="54873" y="26592"/>
                  <a:pt x="54896" y="26569"/>
                  <a:pt x="54941" y="26569"/>
                </a:cubicBezTo>
                <a:cubicBezTo>
                  <a:pt x="54896" y="26569"/>
                  <a:pt x="54873" y="26592"/>
                  <a:pt x="54827" y="26592"/>
                </a:cubicBezTo>
                <a:close/>
                <a:moveTo>
                  <a:pt x="45857" y="26569"/>
                </a:moveTo>
                <a:cubicBezTo>
                  <a:pt x="45560" y="26569"/>
                  <a:pt x="45309" y="26478"/>
                  <a:pt x="45012" y="26386"/>
                </a:cubicBezTo>
                <a:cubicBezTo>
                  <a:pt x="45309" y="26478"/>
                  <a:pt x="45560" y="26569"/>
                  <a:pt x="45857" y="26569"/>
                </a:cubicBezTo>
                <a:lnTo>
                  <a:pt x="45948" y="26569"/>
                </a:lnTo>
                <a:cubicBezTo>
                  <a:pt x="45925" y="26569"/>
                  <a:pt x="45880" y="26569"/>
                  <a:pt x="45857" y="26569"/>
                </a:cubicBezTo>
                <a:moveTo>
                  <a:pt x="52157" y="26546"/>
                </a:moveTo>
                <a:cubicBezTo>
                  <a:pt x="51769" y="26478"/>
                  <a:pt x="51403" y="26272"/>
                  <a:pt x="51015" y="26272"/>
                </a:cubicBezTo>
                <a:cubicBezTo>
                  <a:pt x="50856" y="26249"/>
                  <a:pt x="50741" y="26204"/>
                  <a:pt x="50627" y="26181"/>
                </a:cubicBezTo>
                <a:cubicBezTo>
                  <a:pt x="50741" y="26204"/>
                  <a:pt x="50856" y="26249"/>
                  <a:pt x="51015" y="26272"/>
                </a:cubicBezTo>
                <a:cubicBezTo>
                  <a:pt x="51403" y="26272"/>
                  <a:pt x="51769" y="26478"/>
                  <a:pt x="52157" y="26546"/>
                </a:cubicBezTo>
                <a:close/>
                <a:moveTo>
                  <a:pt x="101825" y="26409"/>
                </a:moveTo>
                <a:cubicBezTo>
                  <a:pt x="101619" y="26409"/>
                  <a:pt x="101391" y="26386"/>
                  <a:pt x="101231" y="26363"/>
                </a:cubicBezTo>
                <a:cubicBezTo>
                  <a:pt x="101391" y="26386"/>
                  <a:pt x="101619" y="26409"/>
                  <a:pt x="101825" y="26409"/>
                </a:cubicBezTo>
                <a:cubicBezTo>
                  <a:pt x="101984" y="26409"/>
                  <a:pt x="102121" y="26409"/>
                  <a:pt x="102213" y="26363"/>
                </a:cubicBezTo>
                <a:cubicBezTo>
                  <a:pt x="102121" y="26409"/>
                  <a:pt x="101984" y="26409"/>
                  <a:pt x="101825" y="26409"/>
                </a:cubicBezTo>
                <a:close/>
                <a:moveTo>
                  <a:pt x="94383" y="26363"/>
                </a:moveTo>
                <a:lnTo>
                  <a:pt x="94406" y="26363"/>
                </a:lnTo>
                <a:cubicBezTo>
                  <a:pt x="94406" y="26363"/>
                  <a:pt x="94406" y="26363"/>
                  <a:pt x="94383" y="26363"/>
                </a:cubicBezTo>
                <a:close/>
                <a:moveTo>
                  <a:pt x="48938" y="26363"/>
                </a:moveTo>
                <a:cubicBezTo>
                  <a:pt x="48915" y="26363"/>
                  <a:pt x="48893" y="26363"/>
                  <a:pt x="48870" y="26363"/>
                </a:cubicBezTo>
                <a:cubicBezTo>
                  <a:pt x="48893" y="26363"/>
                  <a:pt x="48915" y="26363"/>
                  <a:pt x="48938" y="26363"/>
                </a:cubicBezTo>
                <a:lnTo>
                  <a:pt x="48938" y="26363"/>
                </a:lnTo>
                <a:cubicBezTo>
                  <a:pt x="48938" y="26363"/>
                  <a:pt x="48938" y="26363"/>
                  <a:pt x="48938" y="26363"/>
                </a:cubicBezTo>
                <a:close/>
                <a:moveTo>
                  <a:pt x="93242" y="26363"/>
                </a:moveTo>
                <a:cubicBezTo>
                  <a:pt x="93356" y="26341"/>
                  <a:pt x="93470" y="26341"/>
                  <a:pt x="93585" y="26341"/>
                </a:cubicBezTo>
                <a:cubicBezTo>
                  <a:pt x="93676" y="26341"/>
                  <a:pt x="93744" y="26341"/>
                  <a:pt x="93836" y="26341"/>
                </a:cubicBezTo>
                <a:cubicBezTo>
                  <a:pt x="93744" y="26341"/>
                  <a:pt x="93676" y="26341"/>
                  <a:pt x="93585" y="26341"/>
                </a:cubicBezTo>
                <a:cubicBezTo>
                  <a:pt x="93470" y="26341"/>
                  <a:pt x="93356" y="26341"/>
                  <a:pt x="93242" y="26363"/>
                </a:cubicBezTo>
                <a:close/>
                <a:moveTo>
                  <a:pt x="47957" y="26318"/>
                </a:moveTo>
                <a:cubicBezTo>
                  <a:pt x="48048" y="26295"/>
                  <a:pt x="48117" y="26295"/>
                  <a:pt x="48208" y="26295"/>
                </a:cubicBezTo>
                <a:cubicBezTo>
                  <a:pt x="48299" y="26295"/>
                  <a:pt x="48368" y="26295"/>
                  <a:pt x="48459" y="26318"/>
                </a:cubicBezTo>
                <a:cubicBezTo>
                  <a:pt x="48368" y="26295"/>
                  <a:pt x="48299" y="26295"/>
                  <a:pt x="48208" y="26295"/>
                </a:cubicBezTo>
                <a:cubicBezTo>
                  <a:pt x="48117" y="26295"/>
                  <a:pt x="48048" y="26295"/>
                  <a:pt x="47957" y="26318"/>
                </a:cubicBezTo>
                <a:close/>
                <a:moveTo>
                  <a:pt x="50034" y="26295"/>
                </a:moveTo>
                <a:cubicBezTo>
                  <a:pt x="50102" y="26272"/>
                  <a:pt x="50194" y="26249"/>
                  <a:pt x="50308" y="26227"/>
                </a:cubicBezTo>
                <a:cubicBezTo>
                  <a:pt x="50194" y="26249"/>
                  <a:pt x="50102" y="26272"/>
                  <a:pt x="50034" y="26295"/>
                </a:cubicBezTo>
                <a:close/>
                <a:moveTo>
                  <a:pt x="23830" y="26272"/>
                </a:moveTo>
                <a:cubicBezTo>
                  <a:pt x="23808" y="26272"/>
                  <a:pt x="23785" y="26272"/>
                  <a:pt x="23739" y="26272"/>
                </a:cubicBezTo>
                <a:lnTo>
                  <a:pt x="23830" y="26272"/>
                </a:lnTo>
                <a:cubicBezTo>
                  <a:pt x="24264" y="26272"/>
                  <a:pt x="24607" y="26021"/>
                  <a:pt x="24858" y="25679"/>
                </a:cubicBezTo>
                <a:cubicBezTo>
                  <a:pt x="24607" y="26021"/>
                  <a:pt x="24264" y="26272"/>
                  <a:pt x="23830" y="26272"/>
                </a:cubicBezTo>
                <a:close/>
                <a:moveTo>
                  <a:pt x="42684" y="26204"/>
                </a:moveTo>
                <a:cubicBezTo>
                  <a:pt x="42661" y="26204"/>
                  <a:pt x="42616" y="26181"/>
                  <a:pt x="42593" y="26181"/>
                </a:cubicBezTo>
                <a:cubicBezTo>
                  <a:pt x="42616" y="26181"/>
                  <a:pt x="42661" y="26204"/>
                  <a:pt x="42684" y="26204"/>
                </a:cubicBezTo>
                <a:cubicBezTo>
                  <a:pt x="42798" y="26204"/>
                  <a:pt x="42912" y="26181"/>
                  <a:pt x="43004" y="26181"/>
                </a:cubicBezTo>
                <a:cubicBezTo>
                  <a:pt x="43004" y="26181"/>
                  <a:pt x="42981" y="26181"/>
                  <a:pt x="42958" y="26181"/>
                </a:cubicBezTo>
                <a:cubicBezTo>
                  <a:pt x="42867" y="26181"/>
                  <a:pt x="42775" y="26204"/>
                  <a:pt x="42684" y="26204"/>
                </a:cubicBezTo>
                <a:moveTo>
                  <a:pt x="102418" y="26181"/>
                </a:moveTo>
                <a:cubicBezTo>
                  <a:pt x="102464" y="26158"/>
                  <a:pt x="102532" y="26158"/>
                  <a:pt x="102578" y="26158"/>
                </a:cubicBezTo>
                <a:cubicBezTo>
                  <a:pt x="102692" y="26158"/>
                  <a:pt x="102806" y="26181"/>
                  <a:pt x="102874" y="26181"/>
                </a:cubicBezTo>
                <a:lnTo>
                  <a:pt x="102897" y="26181"/>
                </a:lnTo>
                <a:cubicBezTo>
                  <a:pt x="102897" y="26181"/>
                  <a:pt x="102874" y="26181"/>
                  <a:pt x="102874" y="26181"/>
                </a:cubicBezTo>
                <a:cubicBezTo>
                  <a:pt x="102829" y="26181"/>
                  <a:pt x="102783" y="26158"/>
                  <a:pt x="102738" y="26158"/>
                </a:cubicBezTo>
                <a:cubicBezTo>
                  <a:pt x="102692" y="26158"/>
                  <a:pt x="102646" y="26158"/>
                  <a:pt x="102578" y="26158"/>
                </a:cubicBezTo>
                <a:cubicBezTo>
                  <a:pt x="102532" y="26158"/>
                  <a:pt x="102464" y="26158"/>
                  <a:pt x="102418" y="26181"/>
                </a:cubicBezTo>
                <a:moveTo>
                  <a:pt x="107348" y="25930"/>
                </a:moveTo>
                <a:cubicBezTo>
                  <a:pt x="107508" y="25907"/>
                  <a:pt x="107645" y="25884"/>
                  <a:pt x="107782" y="25884"/>
                </a:cubicBezTo>
                <a:cubicBezTo>
                  <a:pt x="107828" y="25884"/>
                  <a:pt x="107873" y="25884"/>
                  <a:pt x="107919" y="25884"/>
                </a:cubicBezTo>
                <a:cubicBezTo>
                  <a:pt x="107873" y="25884"/>
                  <a:pt x="107828" y="25884"/>
                  <a:pt x="107782" y="25884"/>
                </a:cubicBezTo>
                <a:cubicBezTo>
                  <a:pt x="107645" y="25884"/>
                  <a:pt x="107508" y="25907"/>
                  <a:pt x="107348" y="25930"/>
                </a:cubicBezTo>
                <a:close/>
                <a:moveTo>
                  <a:pt x="58890" y="25884"/>
                </a:moveTo>
                <a:cubicBezTo>
                  <a:pt x="58685" y="25884"/>
                  <a:pt x="58479" y="25861"/>
                  <a:pt x="58274" y="25861"/>
                </a:cubicBezTo>
                <a:cubicBezTo>
                  <a:pt x="58183" y="25861"/>
                  <a:pt x="58114" y="25861"/>
                  <a:pt x="58046" y="25861"/>
                </a:cubicBezTo>
                <a:cubicBezTo>
                  <a:pt x="58114" y="25861"/>
                  <a:pt x="58183" y="25861"/>
                  <a:pt x="58274" y="25861"/>
                </a:cubicBezTo>
                <a:cubicBezTo>
                  <a:pt x="58479" y="25861"/>
                  <a:pt x="58685" y="25884"/>
                  <a:pt x="58890" y="25884"/>
                </a:cubicBezTo>
                <a:close/>
                <a:moveTo>
                  <a:pt x="60191" y="25770"/>
                </a:moveTo>
                <a:cubicBezTo>
                  <a:pt x="60168" y="25770"/>
                  <a:pt x="60168" y="25770"/>
                  <a:pt x="60146" y="25770"/>
                </a:cubicBezTo>
                <a:cubicBezTo>
                  <a:pt x="60168" y="25770"/>
                  <a:pt x="60191" y="25770"/>
                  <a:pt x="60191" y="25770"/>
                </a:cubicBezTo>
                <a:cubicBezTo>
                  <a:pt x="60237" y="25770"/>
                  <a:pt x="60282" y="25770"/>
                  <a:pt x="60305" y="25770"/>
                </a:cubicBezTo>
                <a:cubicBezTo>
                  <a:pt x="60282" y="25770"/>
                  <a:pt x="60237" y="25770"/>
                  <a:pt x="60191" y="25770"/>
                </a:cubicBezTo>
                <a:close/>
                <a:moveTo>
                  <a:pt x="109015" y="25702"/>
                </a:moveTo>
                <a:cubicBezTo>
                  <a:pt x="109243" y="25610"/>
                  <a:pt x="109471" y="25519"/>
                  <a:pt x="109722" y="25428"/>
                </a:cubicBezTo>
                <a:cubicBezTo>
                  <a:pt x="109471" y="25519"/>
                  <a:pt x="109243" y="25610"/>
                  <a:pt x="109015" y="25702"/>
                </a:cubicBezTo>
                <a:close/>
                <a:moveTo>
                  <a:pt x="112301" y="25542"/>
                </a:moveTo>
                <a:cubicBezTo>
                  <a:pt x="112667" y="25450"/>
                  <a:pt x="112986" y="25199"/>
                  <a:pt x="113328" y="25108"/>
                </a:cubicBezTo>
                <a:cubicBezTo>
                  <a:pt x="112986" y="25199"/>
                  <a:pt x="112667" y="25450"/>
                  <a:pt x="112301" y="25542"/>
                </a:cubicBezTo>
                <a:close/>
                <a:moveTo>
                  <a:pt x="85367" y="25428"/>
                </a:moveTo>
                <a:cubicBezTo>
                  <a:pt x="85367" y="25382"/>
                  <a:pt x="85436" y="25382"/>
                  <a:pt x="85436" y="25291"/>
                </a:cubicBezTo>
                <a:cubicBezTo>
                  <a:pt x="85436" y="25268"/>
                  <a:pt x="85436" y="25245"/>
                  <a:pt x="85436" y="25245"/>
                </a:cubicBezTo>
                <a:cubicBezTo>
                  <a:pt x="85436" y="25245"/>
                  <a:pt x="85436" y="25268"/>
                  <a:pt x="85436" y="25291"/>
                </a:cubicBezTo>
                <a:cubicBezTo>
                  <a:pt x="85436" y="25382"/>
                  <a:pt x="85367" y="25382"/>
                  <a:pt x="85367" y="25428"/>
                </a:cubicBezTo>
                <a:close/>
                <a:moveTo>
                  <a:pt x="110818" y="25336"/>
                </a:moveTo>
                <a:cubicBezTo>
                  <a:pt x="110818" y="25336"/>
                  <a:pt x="110818" y="25336"/>
                  <a:pt x="110795" y="25336"/>
                </a:cubicBezTo>
                <a:cubicBezTo>
                  <a:pt x="110818" y="25336"/>
                  <a:pt x="110818" y="25336"/>
                  <a:pt x="110818" y="25336"/>
                </a:cubicBezTo>
                <a:close/>
                <a:moveTo>
                  <a:pt x="110795" y="25336"/>
                </a:moveTo>
                <a:cubicBezTo>
                  <a:pt x="110681" y="25314"/>
                  <a:pt x="110544" y="25291"/>
                  <a:pt x="110407" y="25291"/>
                </a:cubicBezTo>
                <a:cubicBezTo>
                  <a:pt x="110338" y="25291"/>
                  <a:pt x="110293" y="25291"/>
                  <a:pt x="110247" y="25291"/>
                </a:cubicBezTo>
                <a:cubicBezTo>
                  <a:pt x="110293" y="25291"/>
                  <a:pt x="110338" y="25291"/>
                  <a:pt x="110407" y="25291"/>
                </a:cubicBezTo>
                <a:cubicBezTo>
                  <a:pt x="110544" y="25291"/>
                  <a:pt x="110681" y="25314"/>
                  <a:pt x="110795" y="25336"/>
                </a:cubicBezTo>
                <a:moveTo>
                  <a:pt x="105248" y="25314"/>
                </a:moveTo>
                <a:cubicBezTo>
                  <a:pt x="105066" y="25222"/>
                  <a:pt x="104883" y="25154"/>
                  <a:pt x="104678" y="25154"/>
                </a:cubicBezTo>
                <a:cubicBezTo>
                  <a:pt x="104632" y="25154"/>
                  <a:pt x="104564" y="25177"/>
                  <a:pt x="104518" y="25177"/>
                </a:cubicBezTo>
                <a:cubicBezTo>
                  <a:pt x="104564" y="25177"/>
                  <a:pt x="104632" y="25154"/>
                  <a:pt x="104678" y="25154"/>
                </a:cubicBezTo>
                <a:cubicBezTo>
                  <a:pt x="104883" y="25154"/>
                  <a:pt x="105066" y="25222"/>
                  <a:pt x="105248" y="25314"/>
                </a:cubicBezTo>
                <a:close/>
                <a:moveTo>
                  <a:pt x="116478" y="25177"/>
                </a:moveTo>
                <a:cubicBezTo>
                  <a:pt x="116501" y="25177"/>
                  <a:pt x="116547" y="25177"/>
                  <a:pt x="116570" y="25177"/>
                </a:cubicBezTo>
                <a:cubicBezTo>
                  <a:pt x="116798" y="25177"/>
                  <a:pt x="116889" y="25108"/>
                  <a:pt x="117049" y="24948"/>
                </a:cubicBezTo>
                <a:cubicBezTo>
                  <a:pt x="116889" y="25108"/>
                  <a:pt x="116798" y="25177"/>
                  <a:pt x="116570" y="25177"/>
                </a:cubicBezTo>
                <a:cubicBezTo>
                  <a:pt x="116547" y="25177"/>
                  <a:pt x="116501" y="25177"/>
                  <a:pt x="116478" y="25177"/>
                </a:cubicBezTo>
                <a:close/>
                <a:moveTo>
                  <a:pt x="115931" y="25177"/>
                </a:moveTo>
                <a:cubicBezTo>
                  <a:pt x="115908" y="25177"/>
                  <a:pt x="115862" y="25177"/>
                  <a:pt x="115839" y="25177"/>
                </a:cubicBezTo>
                <a:cubicBezTo>
                  <a:pt x="115862" y="25177"/>
                  <a:pt x="115908" y="25177"/>
                  <a:pt x="115931" y="25177"/>
                </a:cubicBezTo>
                <a:close/>
                <a:moveTo>
                  <a:pt x="96917" y="25177"/>
                </a:moveTo>
                <a:cubicBezTo>
                  <a:pt x="96940" y="25177"/>
                  <a:pt x="96940" y="25177"/>
                  <a:pt x="96940" y="25177"/>
                </a:cubicBezTo>
                <a:cubicBezTo>
                  <a:pt x="96940" y="25177"/>
                  <a:pt x="96940" y="25177"/>
                  <a:pt x="96917" y="25177"/>
                </a:cubicBezTo>
                <a:close/>
                <a:moveTo>
                  <a:pt x="113374" y="25085"/>
                </a:moveTo>
                <a:lnTo>
                  <a:pt x="113374" y="25085"/>
                </a:lnTo>
                <a:lnTo>
                  <a:pt x="113374" y="25085"/>
                </a:lnTo>
                <a:close/>
                <a:moveTo>
                  <a:pt x="113374" y="25085"/>
                </a:moveTo>
                <a:lnTo>
                  <a:pt x="113374" y="25085"/>
                </a:lnTo>
                <a:lnTo>
                  <a:pt x="113374" y="25085"/>
                </a:lnTo>
                <a:close/>
                <a:moveTo>
                  <a:pt x="113397" y="25085"/>
                </a:moveTo>
                <a:cubicBezTo>
                  <a:pt x="113397" y="25085"/>
                  <a:pt x="113397" y="25085"/>
                  <a:pt x="113397" y="25085"/>
                </a:cubicBezTo>
                <a:cubicBezTo>
                  <a:pt x="113397" y="25085"/>
                  <a:pt x="113397" y="25085"/>
                  <a:pt x="113397" y="25085"/>
                </a:cubicBezTo>
                <a:close/>
                <a:moveTo>
                  <a:pt x="113397" y="25085"/>
                </a:moveTo>
                <a:cubicBezTo>
                  <a:pt x="113397" y="25085"/>
                  <a:pt x="113397" y="25085"/>
                  <a:pt x="113397" y="25085"/>
                </a:cubicBezTo>
                <a:cubicBezTo>
                  <a:pt x="113397" y="25085"/>
                  <a:pt x="113397" y="25085"/>
                  <a:pt x="113397" y="25085"/>
                </a:cubicBezTo>
                <a:close/>
                <a:moveTo>
                  <a:pt x="113420" y="25085"/>
                </a:moveTo>
                <a:lnTo>
                  <a:pt x="113420" y="25085"/>
                </a:lnTo>
                <a:lnTo>
                  <a:pt x="113420" y="25085"/>
                </a:lnTo>
                <a:close/>
                <a:moveTo>
                  <a:pt x="113420" y="25085"/>
                </a:moveTo>
                <a:lnTo>
                  <a:pt x="113420" y="25085"/>
                </a:lnTo>
                <a:lnTo>
                  <a:pt x="113420" y="25085"/>
                </a:lnTo>
                <a:close/>
                <a:moveTo>
                  <a:pt x="114903" y="25040"/>
                </a:moveTo>
                <a:cubicBezTo>
                  <a:pt x="114995" y="25017"/>
                  <a:pt x="115109" y="24971"/>
                  <a:pt x="115223" y="24971"/>
                </a:cubicBezTo>
                <a:lnTo>
                  <a:pt x="115223" y="24971"/>
                </a:lnTo>
                <a:cubicBezTo>
                  <a:pt x="115223" y="24971"/>
                  <a:pt x="115223" y="24971"/>
                  <a:pt x="115223" y="24971"/>
                </a:cubicBezTo>
                <a:cubicBezTo>
                  <a:pt x="115109" y="24971"/>
                  <a:pt x="114995" y="25017"/>
                  <a:pt x="114903" y="25040"/>
                </a:cubicBezTo>
                <a:close/>
                <a:moveTo>
                  <a:pt x="117825" y="24925"/>
                </a:moveTo>
                <a:cubicBezTo>
                  <a:pt x="117642" y="24834"/>
                  <a:pt x="117528" y="24743"/>
                  <a:pt x="117414" y="24743"/>
                </a:cubicBezTo>
                <a:cubicBezTo>
                  <a:pt x="117323" y="24743"/>
                  <a:pt x="117232" y="24789"/>
                  <a:pt x="117095" y="24903"/>
                </a:cubicBezTo>
                <a:cubicBezTo>
                  <a:pt x="117232" y="24789"/>
                  <a:pt x="117323" y="24743"/>
                  <a:pt x="117414" y="24743"/>
                </a:cubicBezTo>
                <a:cubicBezTo>
                  <a:pt x="117528" y="24743"/>
                  <a:pt x="117642" y="24834"/>
                  <a:pt x="117825" y="24925"/>
                </a:cubicBezTo>
                <a:close/>
                <a:moveTo>
                  <a:pt x="83450" y="24834"/>
                </a:moveTo>
                <a:cubicBezTo>
                  <a:pt x="83678" y="24720"/>
                  <a:pt x="83907" y="24674"/>
                  <a:pt x="84181" y="24674"/>
                </a:cubicBezTo>
                <a:cubicBezTo>
                  <a:pt x="84181" y="24674"/>
                  <a:pt x="84203" y="24674"/>
                  <a:pt x="84226" y="24674"/>
                </a:cubicBezTo>
                <a:cubicBezTo>
                  <a:pt x="84203" y="24674"/>
                  <a:pt x="84181" y="24674"/>
                  <a:pt x="84181" y="24674"/>
                </a:cubicBezTo>
                <a:cubicBezTo>
                  <a:pt x="83907" y="24674"/>
                  <a:pt x="83678" y="24720"/>
                  <a:pt x="83450" y="24834"/>
                </a:cubicBezTo>
                <a:close/>
                <a:moveTo>
                  <a:pt x="39215" y="24766"/>
                </a:moveTo>
                <a:cubicBezTo>
                  <a:pt x="38941" y="24674"/>
                  <a:pt x="38713" y="24606"/>
                  <a:pt x="38439" y="24606"/>
                </a:cubicBezTo>
                <a:lnTo>
                  <a:pt x="38416" y="24606"/>
                </a:lnTo>
                <a:lnTo>
                  <a:pt x="38439" y="24583"/>
                </a:lnTo>
                <a:cubicBezTo>
                  <a:pt x="38713" y="24583"/>
                  <a:pt x="38941" y="24674"/>
                  <a:pt x="39215" y="24766"/>
                </a:cubicBezTo>
                <a:close/>
                <a:moveTo>
                  <a:pt x="14084" y="24697"/>
                </a:moveTo>
                <a:cubicBezTo>
                  <a:pt x="13993" y="24697"/>
                  <a:pt x="13901" y="24674"/>
                  <a:pt x="13810" y="24674"/>
                </a:cubicBezTo>
                <a:cubicBezTo>
                  <a:pt x="13901" y="24674"/>
                  <a:pt x="13993" y="24697"/>
                  <a:pt x="14084" y="24697"/>
                </a:cubicBezTo>
                <a:cubicBezTo>
                  <a:pt x="14107" y="24697"/>
                  <a:pt x="14130" y="24697"/>
                  <a:pt x="14130" y="24697"/>
                </a:cubicBezTo>
                <a:cubicBezTo>
                  <a:pt x="14130" y="24697"/>
                  <a:pt x="14107" y="24697"/>
                  <a:pt x="14084" y="24697"/>
                </a:cubicBezTo>
                <a:close/>
                <a:moveTo>
                  <a:pt x="14244" y="24674"/>
                </a:moveTo>
                <a:cubicBezTo>
                  <a:pt x="14404" y="24652"/>
                  <a:pt x="14472" y="24606"/>
                  <a:pt x="14632" y="24583"/>
                </a:cubicBezTo>
                <a:cubicBezTo>
                  <a:pt x="14472" y="24606"/>
                  <a:pt x="14404" y="24652"/>
                  <a:pt x="14244" y="24674"/>
                </a:cubicBezTo>
                <a:close/>
                <a:moveTo>
                  <a:pt x="37731" y="24606"/>
                </a:moveTo>
                <a:cubicBezTo>
                  <a:pt x="37343" y="24606"/>
                  <a:pt x="36978" y="24583"/>
                  <a:pt x="36635" y="24469"/>
                </a:cubicBezTo>
                <a:cubicBezTo>
                  <a:pt x="36978" y="24583"/>
                  <a:pt x="37343" y="24606"/>
                  <a:pt x="37731" y="24606"/>
                </a:cubicBezTo>
                <a:cubicBezTo>
                  <a:pt x="37959" y="24606"/>
                  <a:pt x="38188" y="24606"/>
                  <a:pt x="38416" y="24606"/>
                </a:cubicBezTo>
                <a:cubicBezTo>
                  <a:pt x="38188" y="24606"/>
                  <a:pt x="37959" y="24606"/>
                  <a:pt x="37731" y="24606"/>
                </a:cubicBezTo>
                <a:moveTo>
                  <a:pt x="14929" y="24606"/>
                </a:moveTo>
                <a:lnTo>
                  <a:pt x="15043" y="24606"/>
                </a:lnTo>
                <a:cubicBezTo>
                  <a:pt x="14997" y="24606"/>
                  <a:pt x="14974" y="24606"/>
                  <a:pt x="14929" y="24606"/>
                </a:cubicBezTo>
                <a:close/>
                <a:moveTo>
                  <a:pt x="14678" y="24583"/>
                </a:moveTo>
                <a:lnTo>
                  <a:pt x="14678" y="24583"/>
                </a:lnTo>
                <a:lnTo>
                  <a:pt x="14678" y="24583"/>
                </a:lnTo>
                <a:close/>
                <a:moveTo>
                  <a:pt x="14678" y="24583"/>
                </a:moveTo>
                <a:cubicBezTo>
                  <a:pt x="14678" y="24583"/>
                  <a:pt x="14678" y="24583"/>
                  <a:pt x="14678" y="24583"/>
                </a:cubicBezTo>
                <a:cubicBezTo>
                  <a:pt x="14678" y="24583"/>
                  <a:pt x="14678" y="24583"/>
                  <a:pt x="14678" y="24583"/>
                </a:cubicBezTo>
                <a:close/>
                <a:moveTo>
                  <a:pt x="14655" y="24583"/>
                </a:moveTo>
                <a:lnTo>
                  <a:pt x="14655" y="24583"/>
                </a:lnTo>
                <a:lnTo>
                  <a:pt x="14655" y="24583"/>
                </a:lnTo>
                <a:close/>
                <a:moveTo>
                  <a:pt x="14655" y="24583"/>
                </a:moveTo>
                <a:cubicBezTo>
                  <a:pt x="14655" y="24583"/>
                  <a:pt x="14655" y="24583"/>
                  <a:pt x="14655" y="24583"/>
                </a:cubicBezTo>
                <a:cubicBezTo>
                  <a:pt x="14655" y="24583"/>
                  <a:pt x="14655" y="24583"/>
                  <a:pt x="14655" y="24583"/>
                </a:cubicBezTo>
                <a:close/>
                <a:moveTo>
                  <a:pt x="14655" y="24583"/>
                </a:moveTo>
                <a:lnTo>
                  <a:pt x="14632" y="24583"/>
                </a:lnTo>
                <a:lnTo>
                  <a:pt x="14655" y="24583"/>
                </a:lnTo>
                <a:close/>
                <a:moveTo>
                  <a:pt x="15979" y="24492"/>
                </a:moveTo>
                <a:cubicBezTo>
                  <a:pt x="15842" y="24492"/>
                  <a:pt x="15705" y="24492"/>
                  <a:pt x="15568" y="24492"/>
                </a:cubicBezTo>
                <a:cubicBezTo>
                  <a:pt x="15522" y="24492"/>
                  <a:pt x="15476" y="24492"/>
                  <a:pt x="15431" y="24492"/>
                </a:cubicBezTo>
                <a:cubicBezTo>
                  <a:pt x="15476" y="24492"/>
                  <a:pt x="15522" y="24492"/>
                  <a:pt x="15568" y="24492"/>
                </a:cubicBezTo>
                <a:cubicBezTo>
                  <a:pt x="15705" y="24492"/>
                  <a:pt x="15842" y="24492"/>
                  <a:pt x="15979" y="24492"/>
                </a:cubicBezTo>
                <a:close/>
                <a:moveTo>
                  <a:pt x="36613" y="24469"/>
                </a:moveTo>
                <a:cubicBezTo>
                  <a:pt x="36613" y="24446"/>
                  <a:pt x="36613" y="24446"/>
                  <a:pt x="36590" y="24446"/>
                </a:cubicBezTo>
                <a:cubicBezTo>
                  <a:pt x="36613" y="24446"/>
                  <a:pt x="36613" y="24446"/>
                  <a:pt x="36613" y="24469"/>
                </a:cubicBezTo>
                <a:close/>
                <a:moveTo>
                  <a:pt x="19699" y="24012"/>
                </a:moveTo>
                <a:cubicBezTo>
                  <a:pt x="19585" y="23921"/>
                  <a:pt x="19471" y="23830"/>
                  <a:pt x="19334" y="23784"/>
                </a:cubicBezTo>
                <a:cubicBezTo>
                  <a:pt x="19471" y="23830"/>
                  <a:pt x="19585" y="23921"/>
                  <a:pt x="19699" y="24012"/>
                </a:cubicBezTo>
                <a:close/>
                <a:moveTo>
                  <a:pt x="65304" y="23921"/>
                </a:moveTo>
                <a:cubicBezTo>
                  <a:pt x="65395" y="23898"/>
                  <a:pt x="65487" y="23898"/>
                  <a:pt x="65555" y="23898"/>
                </a:cubicBezTo>
                <a:lnTo>
                  <a:pt x="65578" y="23898"/>
                </a:lnTo>
                <a:lnTo>
                  <a:pt x="65555" y="23898"/>
                </a:lnTo>
                <a:cubicBezTo>
                  <a:pt x="65487" y="23898"/>
                  <a:pt x="65395" y="23898"/>
                  <a:pt x="65304" y="23921"/>
                </a:cubicBezTo>
                <a:moveTo>
                  <a:pt x="9816" y="23898"/>
                </a:moveTo>
                <a:cubicBezTo>
                  <a:pt x="9884" y="23876"/>
                  <a:pt x="9953" y="23876"/>
                  <a:pt x="10021" y="23853"/>
                </a:cubicBezTo>
                <a:cubicBezTo>
                  <a:pt x="9953" y="23876"/>
                  <a:pt x="9884" y="23876"/>
                  <a:pt x="9816" y="23898"/>
                </a:cubicBezTo>
                <a:close/>
                <a:moveTo>
                  <a:pt x="10021" y="23853"/>
                </a:moveTo>
                <a:lnTo>
                  <a:pt x="10021" y="23853"/>
                </a:lnTo>
                <a:lnTo>
                  <a:pt x="10021" y="23853"/>
                </a:lnTo>
                <a:close/>
                <a:moveTo>
                  <a:pt x="7191" y="23602"/>
                </a:moveTo>
                <a:cubicBezTo>
                  <a:pt x="7168" y="23602"/>
                  <a:pt x="7122" y="23579"/>
                  <a:pt x="7077" y="23579"/>
                </a:cubicBezTo>
                <a:cubicBezTo>
                  <a:pt x="7122" y="23579"/>
                  <a:pt x="7168" y="23602"/>
                  <a:pt x="7191" y="23602"/>
                </a:cubicBezTo>
                <a:cubicBezTo>
                  <a:pt x="7214" y="23602"/>
                  <a:pt x="7214" y="23602"/>
                  <a:pt x="7236" y="23602"/>
                </a:cubicBezTo>
                <a:cubicBezTo>
                  <a:pt x="7214" y="23602"/>
                  <a:pt x="7214" y="23602"/>
                  <a:pt x="7191" y="23602"/>
                </a:cubicBezTo>
                <a:close/>
                <a:moveTo>
                  <a:pt x="6985" y="23533"/>
                </a:moveTo>
                <a:cubicBezTo>
                  <a:pt x="6894" y="23487"/>
                  <a:pt x="6803" y="23465"/>
                  <a:pt x="6711" y="23419"/>
                </a:cubicBezTo>
                <a:cubicBezTo>
                  <a:pt x="6803" y="23465"/>
                  <a:pt x="6894" y="23487"/>
                  <a:pt x="6985" y="23533"/>
                </a:cubicBezTo>
                <a:close/>
                <a:moveTo>
                  <a:pt x="27893" y="23236"/>
                </a:moveTo>
                <a:cubicBezTo>
                  <a:pt x="28510" y="22848"/>
                  <a:pt x="29172" y="22529"/>
                  <a:pt x="29902" y="22529"/>
                </a:cubicBezTo>
                <a:lnTo>
                  <a:pt x="29902" y="22529"/>
                </a:lnTo>
                <a:lnTo>
                  <a:pt x="29902" y="22529"/>
                </a:lnTo>
                <a:cubicBezTo>
                  <a:pt x="29172" y="22529"/>
                  <a:pt x="28510" y="22848"/>
                  <a:pt x="27893" y="23236"/>
                </a:cubicBezTo>
                <a:close/>
                <a:moveTo>
                  <a:pt x="33486" y="23214"/>
                </a:moveTo>
                <a:cubicBezTo>
                  <a:pt x="33463" y="23214"/>
                  <a:pt x="33417" y="23214"/>
                  <a:pt x="33394" y="23214"/>
                </a:cubicBezTo>
                <a:cubicBezTo>
                  <a:pt x="33417" y="23214"/>
                  <a:pt x="33463" y="23214"/>
                  <a:pt x="33486" y="23214"/>
                </a:cubicBezTo>
                <a:close/>
                <a:moveTo>
                  <a:pt x="33052" y="23191"/>
                </a:moveTo>
                <a:cubicBezTo>
                  <a:pt x="33029" y="23168"/>
                  <a:pt x="33006" y="23168"/>
                  <a:pt x="32983" y="23145"/>
                </a:cubicBezTo>
                <a:cubicBezTo>
                  <a:pt x="33006" y="23168"/>
                  <a:pt x="33029" y="23168"/>
                  <a:pt x="33052" y="23191"/>
                </a:cubicBezTo>
                <a:close/>
                <a:moveTo>
                  <a:pt x="8789" y="23008"/>
                </a:moveTo>
                <a:cubicBezTo>
                  <a:pt x="8743" y="23008"/>
                  <a:pt x="8720" y="23008"/>
                  <a:pt x="8674" y="22985"/>
                </a:cubicBezTo>
                <a:cubicBezTo>
                  <a:pt x="8720" y="23008"/>
                  <a:pt x="8743" y="23008"/>
                  <a:pt x="8789" y="23008"/>
                </a:cubicBezTo>
                <a:close/>
                <a:moveTo>
                  <a:pt x="29970" y="22529"/>
                </a:moveTo>
                <a:lnTo>
                  <a:pt x="29948" y="22529"/>
                </a:lnTo>
                <a:lnTo>
                  <a:pt x="29970" y="22529"/>
                </a:lnTo>
                <a:close/>
                <a:moveTo>
                  <a:pt x="30244" y="22506"/>
                </a:moveTo>
                <a:cubicBezTo>
                  <a:pt x="30495" y="22483"/>
                  <a:pt x="30769" y="22392"/>
                  <a:pt x="31020" y="22323"/>
                </a:cubicBezTo>
                <a:cubicBezTo>
                  <a:pt x="30769" y="22392"/>
                  <a:pt x="30495" y="22483"/>
                  <a:pt x="30244" y="22506"/>
                </a:cubicBezTo>
                <a:close/>
                <a:moveTo>
                  <a:pt x="4406" y="22323"/>
                </a:moveTo>
                <a:cubicBezTo>
                  <a:pt x="4246" y="22209"/>
                  <a:pt x="4041" y="22164"/>
                  <a:pt x="3858" y="22118"/>
                </a:cubicBezTo>
                <a:cubicBezTo>
                  <a:pt x="3699" y="22050"/>
                  <a:pt x="3539" y="21958"/>
                  <a:pt x="3402" y="21890"/>
                </a:cubicBezTo>
                <a:cubicBezTo>
                  <a:pt x="3539" y="21958"/>
                  <a:pt x="3699" y="22050"/>
                  <a:pt x="3858" y="22118"/>
                </a:cubicBezTo>
                <a:cubicBezTo>
                  <a:pt x="4041" y="22164"/>
                  <a:pt x="4246" y="22209"/>
                  <a:pt x="4406" y="22323"/>
                </a:cubicBezTo>
                <a:close/>
                <a:moveTo>
                  <a:pt x="31203" y="22278"/>
                </a:moveTo>
                <a:lnTo>
                  <a:pt x="31203" y="22278"/>
                </a:lnTo>
                <a:lnTo>
                  <a:pt x="31203" y="22278"/>
                </a:lnTo>
                <a:close/>
                <a:moveTo>
                  <a:pt x="31203" y="22278"/>
                </a:moveTo>
                <a:cubicBezTo>
                  <a:pt x="31317" y="22255"/>
                  <a:pt x="31431" y="22209"/>
                  <a:pt x="31545" y="22209"/>
                </a:cubicBezTo>
                <a:cubicBezTo>
                  <a:pt x="31568" y="22209"/>
                  <a:pt x="31591" y="22209"/>
                  <a:pt x="31637" y="22232"/>
                </a:cubicBezTo>
                <a:cubicBezTo>
                  <a:pt x="31591" y="22209"/>
                  <a:pt x="31568" y="22209"/>
                  <a:pt x="31545" y="22209"/>
                </a:cubicBezTo>
                <a:cubicBezTo>
                  <a:pt x="31431" y="22209"/>
                  <a:pt x="31317" y="22255"/>
                  <a:pt x="31203" y="22278"/>
                </a:cubicBezTo>
                <a:close/>
                <a:moveTo>
                  <a:pt x="2831" y="21798"/>
                </a:moveTo>
                <a:cubicBezTo>
                  <a:pt x="2649" y="21730"/>
                  <a:pt x="2489" y="21684"/>
                  <a:pt x="2306" y="21661"/>
                </a:cubicBezTo>
                <a:cubicBezTo>
                  <a:pt x="2489" y="21684"/>
                  <a:pt x="2649" y="21730"/>
                  <a:pt x="2831" y="21798"/>
                </a:cubicBezTo>
                <a:close/>
                <a:moveTo>
                  <a:pt x="2306" y="21661"/>
                </a:moveTo>
                <a:cubicBezTo>
                  <a:pt x="2306" y="21661"/>
                  <a:pt x="2306" y="21661"/>
                  <a:pt x="2306" y="21661"/>
                </a:cubicBezTo>
                <a:cubicBezTo>
                  <a:pt x="2306" y="21661"/>
                  <a:pt x="2306" y="21661"/>
                  <a:pt x="2306" y="21661"/>
                </a:cubicBezTo>
                <a:close/>
                <a:moveTo>
                  <a:pt x="1690" y="21639"/>
                </a:moveTo>
                <a:cubicBezTo>
                  <a:pt x="1644" y="21639"/>
                  <a:pt x="1621" y="21639"/>
                  <a:pt x="1576" y="21639"/>
                </a:cubicBezTo>
                <a:cubicBezTo>
                  <a:pt x="1621" y="21639"/>
                  <a:pt x="1644" y="21639"/>
                  <a:pt x="1690" y="21639"/>
                </a:cubicBezTo>
                <a:lnTo>
                  <a:pt x="1713" y="21639"/>
                </a:lnTo>
                <a:lnTo>
                  <a:pt x="1758" y="21639"/>
                </a:lnTo>
                <a:lnTo>
                  <a:pt x="1713" y="21639"/>
                </a:lnTo>
                <a:cubicBezTo>
                  <a:pt x="1690" y="21639"/>
                  <a:pt x="1690" y="21639"/>
                  <a:pt x="1690" y="21639"/>
                </a:cubicBezTo>
                <a:close/>
                <a:moveTo>
                  <a:pt x="1" y="21159"/>
                </a:moveTo>
                <a:lnTo>
                  <a:pt x="1" y="21159"/>
                </a:lnTo>
                <a:lnTo>
                  <a:pt x="1" y="3219"/>
                </a:lnTo>
                <a:cubicBezTo>
                  <a:pt x="92" y="3173"/>
                  <a:pt x="183" y="3127"/>
                  <a:pt x="298" y="3127"/>
                </a:cubicBezTo>
                <a:cubicBezTo>
                  <a:pt x="320" y="3127"/>
                  <a:pt x="343" y="3127"/>
                  <a:pt x="366" y="3127"/>
                </a:cubicBezTo>
                <a:cubicBezTo>
                  <a:pt x="549" y="3173"/>
                  <a:pt x="617" y="3219"/>
                  <a:pt x="800" y="3241"/>
                </a:cubicBezTo>
                <a:cubicBezTo>
                  <a:pt x="1096" y="3241"/>
                  <a:pt x="1370" y="3310"/>
                  <a:pt x="1644" y="3333"/>
                </a:cubicBezTo>
                <a:lnTo>
                  <a:pt x="1644" y="3333"/>
                </a:lnTo>
                <a:cubicBezTo>
                  <a:pt x="1370" y="3310"/>
                  <a:pt x="1096" y="3241"/>
                  <a:pt x="800" y="3241"/>
                </a:cubicBezTo>
                <a:cubicBezTo>
                  <a:pt x="617" y="3219"/>
                  <a:pt x="549" y="3173"/>
                  <a:pt x="366" y="3127"/>
                </a:cubicBezTo>
                <a:lnTo>
                  <a:pt x="298" y="3127"/>
                </a:lnTo>
                <a:cubicBezTo>
                  <a:pt x="183" y="3127"/>
                  <a:pt x="92" y="3173"/>
                  <a:pt x="1" y="3219"/>
                </a:cubicBezTo>
                <a:lnTo>
                  <a:pt x="1" y="21159"/>
                </a:lnTo>
                <a:close/>
                <a:moveTo>
                  <a:pt x="117779" y="5958"/>
                </a:moveTo>
                <a:cubicBezTo>
                  <a:pt x="117757" y="5935"/>
                  <a:pt x="117757" y="5912"/>
                  <a:pt x="117757" y="5889"/>
                </a:cubicBezTo>
                <a:cubicBezTo>
                  <a:pt x="117757" y="5912"/>
                  <a:pt x="117757" y="5935"/>
                  <a:pt x="117779" y="5958"/>
                </a:cubicBezTo>
                <a:cubicBezTo>
                  <a:pt x="118419" y="5844"/>
                  <a:pt x="118966" y="5570"/>
                  <a:pt x="119605" y="5410"/>
                </a:cubicBezTo>
                <a:cubicBezTo>
                  <a:pt x="119948" y="5319"/>
                  <a:pt x="120313" y="5296"/>
                  <a:pt x="120655" y="5204"/>
                </a:cubicBezTo>
                <a:cubicBezTo>
                  <a:pt x="121089" y="5068"/>
                  <a:pt x="121523" y="5136"/>
                  <a:pt x="121979" y="4999"/>
                </a:cubicBezTo>
                <a:cubicBezTo>
                  <a:pt x="122436" y="4862"/>
                  <a:pt x="122778" y="4634"/>
                  <a:pt x="123280" y="4611"/>
                </a:cubicBezTo>
                <a:cubicBezTo>
                  <a:pt x="123554" y="4588"/>
                  <a:pt x="123782" y="4497"/>
                  <a:pt x="124056" y="4406"/>
                </a:cubicBezTo>
                <a:cubicBezTo>
                  <a:pt x="124376" y="4360"/>
                  <a:pt x="124718" y="4291"/>
                  <a:pt x="125038" y="4269"/>
                </a:cubicBezTo>
                <a:lnTo>
                  <a:pt x="125038" y="4269"/>
                </a:lnTo>
                <a:cubicBezTo>
                  <a:pt x="124718" y="4291"/>
                  <a:pt x="124376" y="4360"/>
                  <a:pt x="124056" y="4406"/>
                </a:cubicBezTo>
                <a:cubicBezTo>
                  <a:pt x="123782" y="4497"/>
                  <a:pt x="123554" y="4588"/>
                  <a:pt x="123280" y="4611"/>
                </a:cubicBezTo>
                <a:cubicBezTo>
                  <a:pt x="122778" y="4634"/>
                  <a:pt x="122436" y="4862"/>
                  <a:pt x="121979" y="4999"/>
                </a:cubicBezTo>
                <a:cubicBezTo>
                  <a:pt x="121523" y="5136"/>
                  <a:pt x="121089" y="5068"/>
                  <a:pt x="120655" y="5204"/>
                </a:cubicBezTo>
                <a:cubicBezTo>
                  <a:pt x="120313" y="5296"/>
                  <a:pt x="119948" y="5319"/>
                  <a:pt x="119605" y="5410"/>
                </a:cubicBezTo>
                <a:cubicBezTo>
                  <a:pt x="118966" y="5570"/>
                  <a:pt x="118419" y="5844"/>
                  <a:pt x="117779" y="5958"/>
                </a:cubicBezTo>
                <a:moveTo>
                  <a:pt x="115976" y="5935"/>
                </a:moveTo>
                <a:cubicBezTo>
                  <a:pt x="115885" y="5912"/>
                  <a:pt x="115794" y="5912"/>
                  <a:pt x="115702" y="5889"/>
                </a:cubicBezTo>
                <a:cubicBezTo>
                  <a:pt x="115406" y="5844"/>
                  <a:pt x="115132" y="5638"/>
                  <a:pt x="114858" y="5592"/>
                </a:cubicBezTo>
                <a:lnTo>
                  <a:pt x="114812" y="5592"/>
                </a:lnTo>
                <a:cubicBezTo>
                  <a:pt x="114812" y="5592"/>
                  <a:pt x="114835" y="5592"/>
                  <a:pt x="114858" y="5592"/>
                </a:cubicBezTo>
                <a:cubicBezTo>
                  <a:pt x="115132" y="5638"/>
                  <a:pt x="115406" y="5844"/>
                  <a:pt x="115702" y="5889"/>
                </a:cubicBezTo>
                <a:cubicBezTo>
                  <a:pt x="115794" y="5912"/>
                  <a:pt x="115885" y="5912"/>
                  <a:pt x="115976" y="5935"/>
                </a:cubicBezTo>
                <a:close/>
                <a:moveTo>
                  <a:pt x="6118" y="5912"/>
                </a:moveTo>
                <a:cubicBezTo>
                  <a:pt x="6072" y="5912"/>
                  <a:pt x="6004" y="5912"/>
                  <a:pt x="5958" y="5889"/>
                </a:cubicBezTo>
                <a:cubicBezTo>
                  <a:pt x="6004" y="5912"/>
                  <a:pt x="6072" y="5912"/>
                  <a:pt x="6118" y="5912"/>
                </a:cubicBezTo>
                <a:cubicBezTo>
                  <a:pt x="6369" y="5912"/>
                  <a:pt x="6643" y="5798"/>
                  <a:pt x="6780" y="5775"/>
                </a:cubicBezTo>
                <a:cubicBezTo>
                  <a:pt x="7100" y="5684"/>
                  <a:pt x="7373" y="5524"/>
                  <a:pt x="7602" y="5319"/>
                </a:cubicBezTo>
                <a:cubicBezTo>
                  <a:pt x="7784" y="5182"/>
                  <a:pt x="7853" y="4976"/>
                  <a:pt x="8013" y="4839"/>
                </a:cubicBezTo>
                <a:cubicBezTo>
                  <a:pt x="8104" y="4748"/>
                  <a:pt x="8309" y="4565"/>
                  <a:pt x="8401" y="4520"/>
                </a:cubicBezTo>
                <a:cubicBezTo>
                  <a:pt x="8469" y="4520"/>
                  <a:pt x="8515" y="4497"/>
                  <a:pt x="8560" y="4497"/>
                </a:cubicBezTo>
                <a:cubicBezTo>
                  <a:pt x="8697" y="4497"/>
                  <a:pt x="8811" y="4588"/>
                  <a:pt x="8971" y="4611"/>
                </a:cubicBezTo>
                <a:lnTo>
                  <a:pt x="8971" y="4611"/>
                </a:lnTo>
                <a:cubicBezTo>
                  <a:pt x="8811" y="4588"/>
                  <a:pt x="8697" y="4497"/>
                  <a:pt x="8560" y="4497"/>
                </a:cubicBezTo>
                <a:cubicBezTo>
                  <a:pt x="8515" y="4497"/>
                  <a:pt x="8469" y="4520"/>
                  <a:pt x="8401" y="4520"/>
                </a:cubicBezTo>
                <a:cubicBezTo>
                  <a:pt x="8309" y="4565"/>
                  <a:pt x="8104" y="4748"/>
                  <a:pt x="8013" y="4839"/>
                </a:cubicBezTo>
                <a:cubicBezTo>
                  <a:pt x="7853" y="4976"/>
                  <a:pt x="7784" y="5182"/>
                  <a:pt x="7602" y="5319"/>
                </a:cubicBezTo>
                <a:cubicBezTo>
                  <a:pt x="7373" y="5524"/>
                  <a:pt x="7100" y="5684"/>
                  <a:pt x="6780" y="5775"/>
                </a:cubicBezTo>
                <a:cubicBezTo>
                  <a:pt x="6643" y="5798"/>
                  <a:pt x="6369" y="5912"/>
                  <a:pt x="6118" y="5912"/>
                </a:cubicBezTo>
                <a:close/>
                <a:moveTo>
                  <a:pt x="117460" y="5821"/>
                </a:moveTo>
                <a:cubicBezTo>
                  <a:pt x="117551" y="5798"/>
                  <a:pt x="117620" y="5775"/>
                  <a:pt x="117711" y="5775"/>
                </a:cubicBezTo>
                <a:cubicBezTo>
                  <a:pt x="117734" y="5775"/>
                  <a:pt x="117779" y="5775"/>
                  <a:pt x="117802" y="5798"/>
                </a:cubicBezTo>
                <a:cubicBezTo>
                  <a:pt x="117779" y="5775"/>
                  <a:pt x="117734" y="5775"/>
                  <a:pt x="117711" y="5775"/>
                </a:cubicBezTo>
                <a:cubicBezTo>
                  <a:pt x="117620" y="5775"/>
                  <a:pt x="117551" y="5798"/>
                  <a:pt x="117460" y="5821"/>
                </a:cubicBezTo>
                <a:close/>
                <a:moveTo>
                  <a:pt x="5844" y="5798"/>
                </a:moveTo>
                <a:lnTo>
                  <a:pt x="5844" y="5798"/>
                </a:lnTo>
                <a:cubicBezTo>
                  <a:pt x="5798" y="5729"/>
                  <a:pt x="5798" y="5570"/>
                  <a:pt x="5753" y="5501"/>
                </a:cubicBezTo>
                <a:cubicBezTo>
                  <a:pt x="5730" y="5433"/>
                  <a:pt x="5684" y="5410"/>
                  <a:pt x="5662" y="5364"/>
                </a:cubicBezTo>
                <a:cubicBezTo>
                  <a:pt x="5479" y="5113"/>
                  <a:pt x="5205" y="5227"/>
                  <a:pt x="4931" y="5068"/>
                </a:cubicBezTo>
                <a:cubicBezTo>
                  <a:pt x="4794" y="4999"/>
                  <a:pt x="4680" y="4885"/>
                  <a:pt x="4566" y="4771"/>
                </a:cubicBezTo>
                <a:cubicBezTo>
                  <a:pt x="4452" y="4657"/>
                  <a:pt x="4383" y="4520"/>
                  <a:pt x="4292" y="4383"/>
                </a:cubicBezTo>
                <a:cubicBezTo>
                  <a:pt x="4178" y="4246"/>
                  <a:pt x="4064" y="4200"/>
                  <a:pt x="3927" y="4200"/>
                </a:cubicBezTo>
                <a:cubicBezTo>
                  <a:pt x="3858" y="4200"/>
                  <a:pt x="3790" y="4223"/>
                  <a:pt x="3699" y="4223"/>
                </a:cubicBezTo>
                <a:lnTo>
                  <a:pt x="3699" y="4223"/>
                </a:lnTo>
                <a:lnTo>
                  <a:pt x="3699" y="4223"/>
                </a:lnTo>
                <a:cubicBezTo>
                  <a:pt x="3790" y="4223"/>
                  <a:pt x="3858" y="4200"/>
                  <a:pt x="3927" y="4200"/>
                </a:cubicBezTo>
                <a:cubicBezTo>
                  <a:pt x="4064" y="4200"/>
                  <a:pt x="4178" y="4246"/>
                  <a:pt x="4292" y="4383"/>
                </a:cubicBezTo>
                <a:cubicBezTo>
                  <a:pt x="4383" y="4520"/>
                  <a:pt x="4452" y="4657"/>
                  <a:pt x="4566" y="4771"/>
                </a:cubicBezTo>
                <a:cubicBezTo>
                  <a:pt x="4680" y="4885"/>
                  <a:pt x="4794" y="4999"/>
                  <a:pt x="4931" y="5068"/>
                </a:cubicBezTo>
                <a:cubicBezTo>
                  <a:pt x="5205" y="5227"/>
                  <a:pt x="5479" y="5113"/>
                  <a:pt x="5662" y="5364"/>
                </a:cubicBezTo>
                <a:cubicBezTo>
                  <a:pt x="5684" y="5410"/>
                  <a:pt x="5730" y="5433"/>
                  <a:pt x="5753" y="5501"/>
                </a:cubicBezTo>
                <a:cubicBezTo>
                  <a:pt x="5798" y="5570"/>
                  <a:pt x="5798" y="5729"/>
                  <a:pt x="5844" y="5798"/>
                </a:cubicBezTo>
                <a:lnTo>
                  <a:pt x="5844" y="5798"/>
                </a:lnTo>
                <a:close/>
                <a:moveTo>
                  <a:pt x="117802" y="5798"/>
                </a:moveTo>
                <a:cubicBezTo>
                  <a:pt x="117802" y="5798"/>
                  <a:pt x="117802" y="5798"/>
                  <a:pt x="117802" y="5798"/>
                </a:cubicBezTo>
                <a:cubicBezTo>
                  <a:pt x="117802" y="5798"/>
                  <a:pt x="117802" y="5798"/>
                  <a:pt x="117802" y="5798"/>
                </a:cubicBezTo>
                <a:close/>
                <a:moveTo>
                  <a:pt x="113831" y="5729"/>
                </a:moveTo>
                <a:cubicBezTo>
                  <a:pt x="113717" y="5729"/>
                  <a:pt x="113580" y="5707"/>
                  <a:pt x="113465" y="5684"/>
                </a:cubicBezTo>
                <a:cubicBezTo>
                  <a:pt x="113580" y="5707"/>
                  <a:pt x="113717" y="5729"/>
                  <a:pt x="113831" y="5729"/>
                </a:cubicBezTo>
                <a:cubicBezTo>
                  <a:pt x="114013" y="5729"/>
                  <a:pt x="114173" y="5707"/>
                  <a:pt x="114287" y="5707"/>
                </a:cubicBezTo>
                <a:cubicBezTo>
                  <a:pt x="114447" y="5684"/>
                  <a:pt x="114584" y="5615"/>
                  <a:pt x="114721" y="5592"/>
                </a:cubicBezTo>
                <a:cubicBezTo>
                  <a:pt x="114584" y="5615"/>
                  <a:pt x="114447" y="5684"/>
                  <a:pt x="114287" y="5707"/>
                </a:cubicBezTo>
                <a:cubicBezTo>
                  <a:pt x="114173" y="5707"/>
                  <a:pt x="114013" y="5729"/>
                  <a:pt x="113831" y="5729"/>
                </a:cubicBezTo>
                <a:close/>
                <a:moveTo>
                  <a:pt x="113306" y="5592"/>
                </a:moveTo>
                <a:lnTo>
                  <a:pt x="113306" y="5592"/>
                </a:lnTo>
                <a:cubicBezTo>
                  <a:pt x="113146" y="5478"/>
                  <a:pt x="113146" y="5296"/>
                  <a:pt x="113055" y="5113"/>
                </a:cubicBezTo>
                <a:cubicBezTo>
                  <a:pt x="112986" y="4976"/>
                  <a:pt x="112872" y="4953"/>
                  <a:pt x="112758" y="4885"/>
                </a:cubicBezTo>
                <a:cubicBezTo>
                  <a:pt x="112872" y="4953"/>
                  <a:pt x="112986" y="4976"/>
                  <a:pt x="113055" y="5113"/>
                </a:cubicBezTo>
                <a:cubicBezTo>
                  <a:pt x="113146" y="5296"/>
                  <a:pt x="113146" y="5478"/>
                  <a:pt x="113306" y="5592"/>
                </a:cubicBezTo>
                <a:lnTo>
                  <a:pt x="113306" y="5592"/>
                </a:lnTo>
                <a:close/>
                <a:moveTo>
                  <a:pt x="63957" y="4794"/>
                </a:moveTo>
                <a:lnTo>
                  <a:pt x="63957" y="4794"/>
                </a:lnTo>
                <a:cubicBezTo>
                  <a:pt x="64300" y="4748"/>
                  <a:pt x="64688" y="4611"/>
                  <a:pt x="64984" y="4474"/>
                </a:cubicBezTo>
                <a:cubicBezTo>
                  <a:pt x="65190" y="4383"/>
                  <a:pt x="65373" y="4246"/>
                  <a:pt x="65578" y="4177"/>
                </a:cubicBezTo>
                <a:cubicBezTo>
                  <a:pt x="65875" y="4063"/>
                  <a:pt x="66263" y="4063"/>
                  <a:pt x="66582" y="4040"/>
                </a:cubicBezTo>
                <a:cubicBezTo>
                  <a:pt x="67587" y="3903"/>
                  <a:pt x="68614" y="3721"/>
                  <a:pt x="69618" y="3630"/>
                </a:cubicBezTo>
                <a:cubicBezTo>
                  <a:pt x="69892" y="3607"/>
                  <a:pt x="70120" y="3538"/>
                  <a:pt x="70348" y="3538"/>
                </a:cubicBezTo>
                <a:cubicBezTo>
                  <a:pt x="70463" y="3538"/>
                  <a:pt x="70600" y="3561"/>
                  <a:pt x="70714" y="3607"/>
                </a:cubicBezTo>
                <a:cubicBezTo>
                  <a:pt x="70942" y="3675"/>
                  <a:pt x="71102" y="3812"/>
                  <a:pt x="71307" y="3926"/>
                </a:cubicBezTo>
                <a:cubicBezTo>
                  <a:pt x="71558" y="4063"/>
                  <a:pt x="71878" y="4086"/>
                  <a:pt x="72152" y="4155"/>
                </a:cubicBezTo>
                <a:lnTo>
                  <a:pt x="72152" y="4155"/>
                </a:lnTo>
                <a:lnTo>
                  <a:pt x="72152" y="4155"/>
                </a:lnTo>
                <a:cubicBezTo>
                  <a:pt x="71878" y="4086"/>
                  <a:pt x="71558" y="4063"/>
                  <a:pt x="71307" y="3926"/>
                </a:cubicBezTo>
                <a:cubicBezTo>
                  <a:pt x="71102" y="3812"/>
                  <a:pt x="70942" y="3675"/>
                  <a:pt x="70714" y="3607"/>
                </a:cubicBezTo>
                <a:cubicBezTo>
                  <a:pt x="70600" y="3561"/>
                  <a:pt x="70463" y="3538"/>
                  <a:pt x="70348" y="3538"/>
                </a:cubicBezTo>
                <a:cubicBezTo>
                  <a:pt x="70120" y="3538"/>
                  <a:pt x="69892" y="3607"/>
                  <a:pt x="69618" y="3630"/>
                </a:cubicBezTo>
                <a:cubicBezTo>
                  <a:pt x="68614" y="3721"/>
                  <a:pt x="67587" y="3903"/>
                  <a:pt x="66582" y="4040"/>
                </a:cubicBezTo>
                <a:cubicBezTo>
                  <a:pt x="66263" y="4063"/>
                  <a:pt x="65875" y="4063"/>
                  <a:pt x="65578" y="4177"/>
                </a:cubicBezTo>
                <a:cubicBezTo>
                  <a:pt x="65373" y="4246"/>
                  <a:pt x="65190" y="4383"/>
                  <a:pt x="64984" y="4474"/>
                </a:cubicBezTo>
                <a:cubicBezTo>
                  <a:pt x="64688" y="4611"/>
                  <a:pt x="64300" y="4748"/>
                  <a:pt x="63957" y="4794"/>
                </a:cubicBezTo>
                <a:lnTo>
                  <a:pt x="63957" y="4794"/>
                </a:lnTo>
                <a:close/>
                <a:moveTo>
                  <a:pt x="19882" y="4611"/>
                </a:moveTo>
                <a:cubicBezTo>
                  <a:pt x="19836" y="4611"/>
                  <a:pt x="19768" y="4611"/>
                  <a:pt x="19699" y="4588"/>
                </a:cubicBezTo>
                <a:cubicBezTo>
                  <a:pt x="19699" y="4588"/>
                  <a:pt x="19676" y="4588"/>
                  <a:pt x="19676" y="4588"/>
                </a:cubicBezTo>
                <a:cubicBezTo>
                  <a:pt x="19676" y="4588"/>
                  <a:pt x="19699" y="4588"/>
                  <a:pt x="19699" y="4588"/>
                </a:cubicBezTo>
                <a:cubicBezTo>
                  <a:pt x="19768" y="4611"/>
                  <a:pt x="19836" y="4611"/>
                  <a:pt x="19882" y="4611"/>
                </a:cubicBezTo>
                <a:cubicBezTo>
                  <a:pt x="20133" y="4611"/>
                  <a:pt x="20407" y="4497"/>
                  <a:pt x="20612" y="4406"/>
                </a:cubicBezTo>
                <a:cubicBezTo>
                  <a:pt x="21069" y="4223"/>
                  <a:pt x="21365" y="3789"/>
                  <a:pt x="21685" y="3401"/>
                </a:cubicBezTo>
                <a:cubicBezTo>
                  <a:pt x="21936" y="3082"/>
                  <a:pt x="22141" y="2853"/>
                  <a:pt x="22507" y="2648"/>
                </a:cubicBezTo>
                <a:cubicBezTo>
                  <a:pt x="22507" y="2648"/>
                  <a:pt x="22529" y="2648"/>
                  <a:pt x="22529" y="2625"/>
                </a:cubicBezTo>
                <a:cubicBezTo>
                  <a:pt x="22529" y="2648"/>
                  <a:pt x="22507" y="2648"/>
                  <a:pt x="22507" y="2648"/>
                </a:cubicBezTo>
                <a:cubicBezTo>
                  <a:pt x="22141" y="2853"/>
                  <a:pt x="21936" y="3082"/>
                  <a:pt x="21685" y="3401"/>
                </a:cubicBezTo>
                <a:cubicBezTo>
                  <a:pt x="21365" y="3789"/>
                  <a:pt x="21069" y="4223"/>
                  <a:pt x="20612" y="4406"/>
                </a:cubicBezTo>
                <a:cubicBezTo>
                  <a:pt x="20407" y="4497"/>
                  <a:pt x="20133" y="4611"/>
                  <a:pt x="19882" y="4611"/>
                </a:cubicBezTo>
                <a:moveTo>
                  <a:pt x="99428" y="4588"/>
                </a:moveTo>
                <a:cubicBezTo>
                  <a:pt x="99359" y="4588"/>
                  <a:pt x="99291" y="4565"/>
                  <a:pt x="99245" y="4520"/>
                </a:cubicBezTo>
                <a:cubicBezTo>
                  <a:pt x="99131" y="4428"/>
                  <a:pt x="99154" y="4177"/>
                  <a:pt x="99131" y="4063"/>
                </a:cubicBezTo>
                <a:cubicBezTo>
                  <a:pt x="99108" y="3858"/>
                  <a:pt x="98994" y="3447"/>
                  <a:pt x="98812" y="3287"/>
                </a:cubicBezTo>
                <a:lnTo>
                  <a:pt x="98812" y="3287"/>
                </a:lnTo>
                <a:lnTo>
                  <a:pt x="98812" y="3287"/>
                </a:lnTo>
                <a:cubicBezTo>
                  <a:pt x="98994" y="3447"/>
                  <a:pt x="99108" y="3858"/>
                  <a:pt x="99131" y="4063"/>
                </a:cubicBezTo>
                <a:cubicBezTo>
                  <a:pt x="99154" y="4177"/>
                  <a:pt x="99131" y="4428"/>
                  <a:pt x="99245" y="4520"/>
                </a:cubicBezTo>
                <a:cubicBezTo>
                  <a:pt x="99291" y="4565"/>
                  <a:pt x="99359" y="4588"/>
                  <a:pt x="99428" y="4588"/>
                </a:cubicBezTo>
                <a:cubicBezTo>
                  <a:pt x="99588" y="4588"/>
                  <a:pt x="99793" y="4497"/>
                  <a:pt x="99930" y="4451"/>
                </a:cubicBezTo>
                <a:cubicBezTo>
                  <a:pt x="99999" y="4451"/>
                  <a:pt x="100067" y="4428"/>
                  <a:pt x="100135" y="4428"/>
                </a:cubicBezTo>
                <a:cubicBezTo>
                  <a:pt x="100295" y="4428"/>
                  <a:pt x="100432" y="4474"/>
                  <a:pt x="100615" y="4497"/>
                </a:cubicBezTo>
                <a:cubicBezTo>
                  <a:pt x="100706" y="4520"/>
                  <a:pt x="100866" y="4543"/>
                  <a:pt x="101048" y="4543"/>
                </a:cubicBezTo>
                <a:cubicBezTo>
                  <a:pt x="100866" y="4543"/>
                  <a:pt x="100706" y="4520"/>
                  <a:pt x="100615" y="4497"/>
                </a:cubicBezTo>
                <a:cubicBezTo>
                  <a:pt x="100432" y="4474"/>
                  <a:pt x="100295" y="4428"/>
                  <a:pt x="100135" y="4428"/>
                </a:cubicBezTo>
                <a:cubicBezTo>
                  <a:pt x="100067" y="4428"/>
                  <a:pt x="99999" y="4451"/>
                  <a:pt x="99930" y="4451"/>
                </a:cubicBezTo>
                <a:cubicBezTo>
                  <a:pt x="99793" y="4497"/>
                  <a:pt x="99588" y="4588"/>
                  <a:pt x="99428" y="4588"/>
                </a:cubicBezTo>
                <a:moveTo>
                  <a:pt x="9291" y="4565"/>
                </a:moveTo>
                <a:cubicBezTo>
                  <a:pt x="9359" y="4543"/>
                  <a:pt x="9451" y="4520"/>
                  <a:pt x="9519" y="4520"/>
                </a:cubicBezTo>
                <a:cubicBezTo>
                  <a:pt x="9451" y="4520"/>
                  <a:pt x="9359" y="4543"/>
                  <a:pt x="9291" y="4565"/>
                </a:cubicBezTo>
                <a:close/>
                <a:moveTo>
                  <a:pt x="101528" y="4520"/>
                </a:moveTo>
                <a:cubicBezTo>
                  <a:pt x="101688" y="4520"/>
                  <a:pt x="101825" y="4474"/>
                  <a:pt x="101893" y="4428"/>
                </a:cubicBezTo>
                <a:cubicBezTo>
                  <a:pt x="102030" y="4314"/>
                  <a:pt x="102030" y="4132"/>
                  <a:pt x="102190" y="4040"/>
                </a:cubicBezTo>
                <a:cubicBezTo>
                  <a:pt x="102486" y="3858"/>
                  <a:pt x="102897" y="3881"/>
                  <a:pt x="103217" y="3835"/>
                </a:cubicBezTo>
                <a:cubicBezTo>
                  <a:pt x="103240" y="3812"/>
                  <a:pt x="103263" y="3812"/>
                  <a:pt x="103285" y="3812"/>
                </a:cubicBezTo>
                <a:cubicBezTo>
                  <a:pt x="103263" y="3812"/>
                  <a:pt x="103240" y="3812"/>
                  <a:pt x="103217" y="3835"/>
                </a:cubicBezTo>
                <a:cubicBezTo>
                  <a:pt x="102897" y="3881"/>
                  <a:pt x="102486" y="3858"/>
                  <a:pt x="102190" y="4040"/>
                </a:cubicBezTo>
                <a:cubicBezTo>
                  <a:pt x="102030" y="4132"/>
                  <a:pt x="102030" y="4314"/>
                  <a:pt x="101893" y="4428"/>
                </a:cubicBezTo>
                <a:cubicBezTo>
                  <a:pt x="101825" y="4474"/>
                  <a:pt x="101688" y="4520"/>
                  <a:pt x="101528" y="4520"/>
                </a:cubicBezTo>
                <a:close/>
                <a:moveTo>
                  <a:pt x="9542" y="4520"/>
                </a:moveTo>
                <a:lnTo>
                  <a:pt x="9542" y="4520"/>
                </a:lnTo>
                <a:lnTo>
                  <a:pt x="9542" y="4520"/>
                </a:lnTo>
                <a:close/>
                <a:moveTo>
                  <a:pt x="9542" y="4520"/>
                </a:moveTo>
                <a:cubicBezTo>
                  <a:pt x="9542" y="4520"/>
                  <a:pt x="9565" y="4520"/>
                  <a:pt x="9565" y="4520"/>
                </a:cubicBezTo>
                <a:cubicBezTo>
                  <a:pt x="9565" y="4520"/>
                  <a:pt x="9542" y="4520"/>
                  <a:pt x="9542" y="4520"/>
                </a:cubicBezTo>
                <a:close/>
                <a:moveTo>
                  <a:pt x="9565" y="4520"/>
                </a:moveTo>
                <a:cubicBezTo>
                  <a:pt x="9565" y="4520"/>
                  <a:pt x="9565" y="4520"/>
                  <a:pt x="9565" y="4520"/>
                </a:cubicBezTo>
                <a:cubicBezTo>
                  <a:pt x="9861" y="4497"/>
                  <a:pt x="9907" y="4451"/>
                  <a:pt x="10090" y="4223"/>
                </a:cubicBezTo>
                <a:cubicBezTo>
                  <a:pt x="10204" y="4063"/>
                  <a:pt x="10295" y="3858"/>
                  <a:pt x="10455" y="3721"/>
                </a:cubicBezTo>
                <a:cubicBezTo>
                  <a:pt x="10637" y="3561"/>
                  <a:pt x="10729" y="3584"/>
                  <a:pt x="10911" y="3515"/>
                </a:cubicBezTo>
                <a:cubicBezTo>
                  <a:pt x="11391" y="3356"/>
                  <a:pt x="11893" y="3105"/>
                  <a:pt x="12327" y="2831"/>
                </a:cubicBezTo>
                <a:cubicBezTo>
                  <a:pt x="12555" y="2694"/>
                  <a:pt x="12943" y="2420"/>
                  <a:pt x="13217" y="2351"/>
                </a:cubicBezTo>
                <a:cubicBezTo>
                  <a:pt x="13308" y="2328"/>
                  <a:pt x="13399" y="2328"/>
                  <a:pt x="13491" y="2328"/>
                </a:cubicBezTo>
                <a:cubicBezTo>
                  <a:pt x="13696" y="2328"/>
                  <a:pt x="13901" y="2374"/>
                  <a:pt x="14107" y="2420"/>
                </a:cubicBezTo>
                <a:cubicBezTo>
                  <a:pt x="14358" y="2488"/>
                  <a:pt x="14335" y="2511"/>
                  <a:pt x="14426" y="2717"/>
                </a:cubicBezTo>
                <a:cubicBezTo>
                  <a:pt x="14449" y="2785"/>
                  <a:pt x="14495" y="2853"/>
                  <a:pt x="14518" y="2945"/>
                </a:cubicBezTo>
                <a:cubicBezTo>
                  <a:pt x="14586" y="3082"/>
                  <a:pt x="14541" y="3196"/>
                  <a:pt x="14586" y="3333"/>
                </a:cubicBezTo>
                <a:lnTo>
                  <a:pt x="14586" y="3333"/>
                </a:lnTo>
                <a:lnTo>
                  <a:pt x="14586" y="3333"/>
                </a:lnTo>
                <a:cubicBezTo>
                  <a:pt x="14541" y="3196"/>
                  <a:pt x="14586" y="3082"/>
                  <a:pt x="14518" y="2945"/>
                </a:cubicBezTo>
                <a:cubicBezTo>
                  <a:pt x="14495" y="2853"/>
                  <a:pt x="14449" y="2785"/>
                  <a:pt x="14426" y="2717"/>
                </a:cubicBezTo>
                <a:cubicBezTo>
                  <a:pt x="14335" y="2511"/>
                  <a:pt x="14358" y="2488"/>
                  <a:pt x="14107" y="2420"/>
                </a:cubicBezTo>
                <a:cubicBezTo>
                  <a:pt x="13901" y="2374"/>
                  <a:pt x="13696" y="2328"/>
                  <a:pt x="13491" y="2328"/>
                </a:cubicBezTo>
                <a:cubicBezTo>
                  <a:pt x="13399" y="2328"/>
                  <a:pt x="13308" y="2328"/>
                  <a:pt x="13217" y="2351"/>
                </a:cubicBezTo>
                <a:cubicBezTo>
                  <a:pt x="12943" y="2420"/>
                  <a:pt x="12555" y="2694"/>
                  <a:pt x="12327" y="2831"/>
                </a:cubicBezTo>
                <a:cubicBezTo>
                  <a:pt x="11893" y="3105"/>
                  <a:pt x="11391" y="3356"/>
                  <a:pt x="10911" y="3515"/>
                </a:cubicBezTo>
                <a:cubicBezTo>
                  <a:pt x="10729" y="3584"/>
                  <a:pt x="10637" y="3561"/>
                  <a:pt x="10455" y="3721"/>
                </a:cubicBezTo>
                <a:cubicBezTo>
                  <a:pt x="10295" y="3858"/>
                  <a:pt x="10204" y="4063"/>
                  <a:pt x="10090" y="4223"/>
                </a:cubicBezTo>
                <a:cubicBezTo>
                  <a:pt x="9907" y="4451"/>
                  <a:pt x="9861" y="4497"/>
                  <a:pt x="9565" y="4520"/>
                </a:cubicBezTo>
                <a:cubicBezTo>
                  <a:pt x="9565" y="4520"/>
                  <a:pt x="9565" y="4520"/>
                  <a:pt x="9565" y="4520"/>
                </a:cubicBezTo>
                <a:close/>
                <a:moveTo>
                  <a:pt x="92763" y="4269"/>
                </a:moveTo>
                <a:cubicBezTo>
                  <a:pt x="92740" y="4269"/>
                  <a:pt x="92717" y="4246"/>
                  <a:pt x="92694" y="4246"/>
                </a:cubicBezTo>
                <a:cubicBezTo>
                  <a:pt x="92489" y="4200"/>
                  <a:pt x="92443" y="4132"/>
                  <a:pt x="92238" y="4109"/>
                </a:cubicBezTo>
                <a:lnTo>
                  <a:pt x="92192" y="4109"/>
                </a:lnTo>
                <a:cubicBezTo>
                  <a:pt x="92147" y="4109"/>
                  <a:pt x="92078" y="4132"/>
                  <a:pt x="92010" y="4132"/>
                </a:cubicBezTo>
                <a:cubicBezTo>
                  <a:pt x="92078" y="4132"/>
                  <a:pt x="92147" y="4109"/>
                  <a:pt x="92192" y="4109"/>
                </a:cubicBezTo>
                <a:cubicBezTo>
                  <a:pt x="92215" y="4109"/>
                  <a:pt x="92238" y="4109"/>
                  <a:pt x="92238" y="4109"/>
                </a:cubicBezTo>
                <a:cubicBezTo>
                  <a:pt x="92443" y="4132"/>
                  <a:pt x="92489" y="4200"/>
                  <a:pt x="92694" y="4246"/>
                </a:cubicBezTo>
                <a:cubicBezTo>
                  <a:pt x="92717" y="4246"/>
                  <a:pt x="92740" y="4269"/>
                  <a:pt x="92763" y="4269"/>
                </a:cubicBezTo>
                <a:close/>
                <a:moveTo>
                  <a:pt x="93311" y="4269"/>
                </a:moveTo>
                <a:cubicBezTo>
                  <a:pt x="93425" y="4246"/>
                  <a:pt x="93539" y="4223"/>
                  <a:pt x="93630" y="4177"/>
                </a:cubicBezTo>
                <a:cubicBezTo>
                  <a:pt x="93813" y="4109"/>
                  <a:pt x="93950" y="3926"/>
                  <a:pt x="94132" y="3835"/>
                </a:cubicBezTo>
                <a:cubicBezTo>
                  <a:pt x="94292" y="3766"/>
                  <a:pt x="94452" y="3698"/>
                  <a:pt x="94635" y="3630"/>
                </a:cubicBezTo>
                <a:cubicBezTo>
                  <a:pt x="94908" y="3493"/>
                  <a:pt x="95160" y="3401"/>
                  <a:pt x="95456" y="3333"/>
                </a:cubicBezTo>
                <a:lnTo>
                  <a:pt x="95456" y="3333"/>
                </a:lnTo>
                <a:lnTo>
                  <a:pt x="95456" y="3333"/>
                </a:lnTo>
                <a:cubicBezTo>
                  <a:pt x="95160" y="3401"/>
                  <a:pt x="94908" y="3493"/>
                  <a:pt x="94635" y="3630"/>
                </a:cubicBezTo>
                <a:cubicBezTo>
                  <a:pt x="94452" y="3698"/>
                  <a:pt x="94292" y="3766"/>
                  <a:pt x="94132" y="3835"/>
                </a:cubicBezTo>
                <a:cubicBezTo>
                  <a:pt x="93950" y="3926"/>
                  <a:pt x="93813" y="4109"/>
                  <a:pt x="93630" y="4177"/>
                </a:cubicBezTo>
                <a:cubicBezTo>
                  <a:pt x="93539" y="4223"/>
                  <a:pt x="93425" y="4246"/>
                  <a:pt x="93311" y="4269"/>
                </a:cubicBezTo>
                <a:close/>
                <a:moveTo>
                  <a:pt x="73658" y="4246"/>
                </a:moveTo>
                <a:cubicBezTo>
                  <a:pt x="74366" y="4200"/>
                  <a:pt x="75050" y="4040"/>
                  <a:pt x="75667" y="3835"/>
                </a:cubicBezTo>
                <a:cubicBezTo>
                  <a:pt x="76055" y="3721"/>
                  <a:pt x="76420" y="3584"/>
                  <a:pt x="76808" y="3515"/>
                </a:cubicBezTo>
                <a:cubicBezTo>
                  <a:pt x="76831" y="3515"/>
                  <a:pt x="76854" y="3515"/>
                  <a:pt x="76876" y="3515"/>
                </a:cubicBezTo>
                <a:lnTo>
                  <a:pt x="76899" y="3515"/>
                </a:lnTo>
                <a:lnTo>
                  <a:pt x="76876" y="3515"/>
                </a:lnTo>
                <a:lnTo>
                  <a:pt x="76808" y="3515"/>
                </a:lnTo>
                <a:cubicBezTo>
                  <a:pt x="76420" y="3584"/>
                  <a:pt x="76055" y="3721"/>
                  <a:pt x="75667" y="3835"/>
                </a:cubicBezTo>
                <a:cubicBezTo>
                  <a:pt x="75050" y="4040"/>
                  <a:pt x="74366" y="4200"/>
                  <a:pt x="73658" y="4246"/>
                </a:cubicBezTo>
                <a:close/>
                <a:moveTo>
                  <a:pt x="111411" y="4223"/>
                </a:moveTo>
                <a:cubicBezTo>
                  <a:pt x="111251" y="4223"/>
                  <a:pt x="111137" y="4177"/>
                  <a:pt x="111000" y="4109"/>
                </a:cubicBezTo>
                <a:cubicBezTo>
                  <a:pt x="111137" y="4177"/>
                  <a:pt x="111251" y="4223"/>
                  <a:pt x="111411" y="4223"/>
                </a:cubicBezTo>
                <a:lnTo>
                  <a:pt x="111411" y="4223"/>
                </a:lnTo>
                <a:lnTo>
                  <a:pt x="111411" y="4223"/>
                </a:lnTo>
                <a:close/>
                <a:moveTo>
                  <a:pt x="111548" y="4223"/>
                </a:moveTo>
                <a:cubicBezTo>
                  <a:pt x="111708" y="4200"/>
                  <a:pt x="111890" y="4132"/>
                  <a:pt x="112073" y="4132"/>
                </a:cubicBezTo>
                <a:cubicBezTo>
                  <a:pt x="112142" y="4132"/>
                  <a:pt x="112187" y="4132"/>
                  <a:pt x="112256" y="4155"/>
                </a:cubicBezTo>
                <a:cubicBezTo>
                  <a:pt x="112187" y="4132"/>
                  <a:pt x="112142" y="4132"/>
                  <a:pt x="112073" y="4132"/>
                </a:cubicBezTo>
                <a:cubicBezTo>
                  <a:pt x="111890" y="4132"/>
                  <a:pt x="111708" y="4200"/>
                  <a:pt x="111548" y="4223"/>
                </a:cubicBezTo>
                <a:close/>
                <a:moveTo>
                  <a:pt x="91599" y="4109"/>
                </a:moveTo>
                <a:cubicBezTo>
                  <a:pt x="91599" y="4109"/>
                  <a:pt x="91576" y="4109"/>
                  <a:pt x="91576" y="4109"/>
                </a:cubicBezTo>
                <a:cubicBezTo>
                  <a:pt x="91439" y="4063"/>
                  <a:pt x="91371" y="3995"/>
                  <a:pt x="91234" y="3949"/>
                </a:cubicBezTo>
                <a:cubicBezTo>
                  <a:pt x="91234" y="3949"/>
                  <a:pt x="91234" y="3949"/>
                  <a:pt x="91234" y="3949"/>
                </a:cubicBezTo>
                <a:cubicBezTo>
                  <a:pt x="91234" y="3949"/>
                  <a:pt x="91234" y="3949"/>
                  <a:pt x="91234" y="3949"/>
                </a:cubicBezTo>
                <a:cubicBezTo>
                  <a:pt x="91371" y="3995"/>
                  <a:pt x="91439" y="4063"/>
                  <a:pt x="91576" y="4109"/>
                </a:cubicBezTo>
                <a:cubicBezTo>
                  <a:pt x="91576" y="4109"/>
                  <a:pt x="91599" y="4109"/>
                  <a:pt x="91599" y="4109"/>
                </a:cubicBezTo>
                <a:close/>
                <a:moveTo>
                  <a:pt x="31135" y="4063"/>
                </a:moveTo>
                <a:cubicBezTo>
                  <a:pt x="30838" y="4063"/>
                  <a:pt x="30564" y="3995"/>
                  <a:pt x="30427" y="3721"/>
                </a:cubicBezTo>
                <a:cubicBezTo>
                  <a:pt x="30244" y="3287"/>
                  <a:pt x="30222" y="2876"/>
                  <a:pt x="29674" y="2831"/>
                </a:cubicBezTo>
                <a:cubicBezTo>
                  <a:pt x="29126" y="2808"/>
                  <a:pt x="28441" y="2739"/>
                  <a:pt x="28099" y="2260"/>
                </a:cubicBezTo>
                <a:cubicBezTo>
                  <a:pt x="27962" y="2055"/>
                  <a:pt x="27985" y="1940"/>
                  <a:pt x="27779" y="1849"/>
                </a:cubicBezTo>
                <a:cubicBezTo>
                  <a:pt x="27688" y="1804"/>
                  <a:pt x="27597" y="1758"/>
                  <a:pt x="27483" y="1735"/>
                </a:cubicBezTo>
                <a:cubicBezTo>
                  <a:pt x="27346" y="1667"/>
                  <a:pt x="27186" y="1712"/>
                  <a:pt x="27049" y="1667"/>
                </a:cubicBezTo>
                <a:cubicBezTo>
                  <a:pt x="26866" y="1598"/>
                  <a:pt x="26843" y="1415"/>
                  <a:pt x="26615" y="1347"/>
                </a:cubicBezTo>
                <a:lnTo>
                  <a:pt x="26615" y="1347"/>
                </a:lnTo>
                <a:lnTo>
                  <a:pt x="26615" y="1347"/>
                </a:lnTo>
                <a:cubicBezTo>
                  <a:pt x="26843" y="1415"/>
                  <a:pt x="26866" y="1598"/>
                  <a:pt x="27049" y="1667"/>
                </a:cubicBezTo>
                <a:cubicBezTo>
                  <a:pt x="27186" y="1712"/>
                  <a:pt x="27346" y="1667"/>
                  <a:pt x="27483" y="1735"/>
                </a:cubicBezTo>
                <a:cubicBezTo>
                  <a:pt x="27597" y="1758"/>
                  <a:pt x="27688" y="1804"/>
                  <a:pt x="27779" y="1849"/>
                </a:cubicBezTo>
                <a:cubicBezTo>
                  <a:pt x="27985" y="1940"/>
                  <a:pt x="27962" y="2055"/>
                  <a:pt x="28099" y="2260"/>
                </a:cubicBezTo>
                <a:cubicBezTo>
                  <a:pt x="28441" y="2739"/>
                  <a:pt x="29126" y="2808"/>
                  <a:pt x="29674" y="2831"/>
                </a:cubicBezTo>
                <a:cubicBezTo>
                  <a:pt x="30222" y="2876"/>
                  <a:pt x="30244" y="3287"/>
                  <a:pt x="30427" y="3721"/>
                </a:cubicBezTo>
                <a:cubicBezTo>
                  <a:pt x="30564" y="3995"/>
                  <a:pt x="30838" y="4063"/>
                  <a:pt x="31135" y="4063"/>
                </a:cubicBezTo>
                <a:cubicBezTo>
                  <a:pt x="31340" y="4063"/>
                  <a:pt x="31545" y="4018"/>
                  <a:pt x="31728" y="3995"/>
                </a:cubicBezTo>
                <a:cubicBezTo>
                  <a:pt x="32253" y="3926"/>
                  <a:pt x="32869" y="3766"/>
                  <a:pt x="33371" y="3561"/>
                </a:cubicBezTo>
                <a:cubicBezTo>
                  <a:pt x="33782" y="3356"/>
                  <a:pt x="34193" y="3150"/>
                  <a:pt x="34650" y="3036"/>
                </a:cubicBezTo>
                <a:cubicBezTo>
                  <a:pt x="35061" y="2922"/>
                  <a:pt x="35380" y="2876"/>
                  <a:pt x="35654" y="2534"/>
                </a:cubicBezTo>
                <a:cubicBezTo>
                  <a:pt x="35837" y="2306"/>
                  <a:pt x="35882" y="2192"/>
                  <a:pt x="36156" y="2077"/>
                </a:cubicBezTo>
                <a:cubicBezTo>
                  <a:pt x="36384" y="1963"/>
                  <a:pt x="36567" y="1940"/>
                  <a:pt x="36750" y="1758"/>
                </a:cubicBezTo>
                <a:cubicBezTo>
                  <a:pt x="36818" y="1667"/>
                  <a:pt x="36909" y="1575"/>
                  <a:pt x="36978" y="1507"/>
                </a:cubicBezTo>
                <a:cubicBezTo>
                  <a:pt x="37252" y="1233"/>
                  <a:pt x="37503" y="1187"/>
                  <a:pt x="37891" y="1142"/>
                </a:cubicBezTo>
                <a:cubicBezTo>
                  <a:pt x="38256" y="1073"/>
                  <a:pt x="38325" y="1050"/>
                  <a:pt x="38530" y="776"/>
                </a:cubicBezTo>
                <a:cubicBezTo>
                  <a:pt x="38690" y="571"/>
                  <a:pt x="38918" y="343"/>
                  <a:pt x="39192" y="297"/>
                </a:cubicBezTo>
                <a:cubicBezTo>
                  <a:pt x="39489" y="229"/>
                  <a:pt x="39808" y="183"/>
                  <a:pt x="40105" y="183"/>
                </a:cubicBezTo>
                <a:cubicBezTo>
                  <a:pt x="40242" y="183"/>
                  <a:pt x="40379" y="206"/>
                  <a:pt x="40516" y="206"/>
                </a:cubicBezTo>
                <a:cubicBezTo>
                  <a:pt x="40379" y="206"/>
                  <a:pt x="40242" y="183"/>
                  <a:pt x="40105" y="183"/>
                </a:cubicBezTo>
                <a:cubicBezTo>
                  <a:pt x="39808" y="183"/>
                  <a:pt x="39489" y="229"/>
                  <a:pt x="39192" y="297"/>
                </a:cubicBezTo>
                <a:cubicBezTo>
                  <a:pt x="38918" y="343"/>
                  <a:pt x="38690" y="571"/>
                  <a:pt x="38530" y="776"/>
                </a:cubicBezTo>
                <a:cubicBezTo>
                  <a:pt x="38325" y="1050"/>
                  <a:pt x="38256" y="1073"/>
                  <a:pt x="37891" y="1142"/>
                </a:cubicBezTo>
                <a:cubicBezTo>
                  <a:pt x="37503" y="1187"/>
                  <a:pt x="37252" y="1233"/>
                  <a:pt x="36978" y="1507"/>
                </a:cubicBezTo>
                <a:cubicBezTo>
                  <a:pt x="36909" y="1575"/>
                  <a:pt x="36818" y="1667"/>
                  <a:pt x="36750" y="1758"/>
                </a:cubicBezTo>
                <a:cubicBezTo>
                  <a:pt x="36567" y="1940"/>
                  <a:pt x="36384" y="1963"/>
                  <a:pt x="36156" y="2077"/>
                </a:cubicBezTo>
                <a:cubicBezTo>
                  <a:pt x="35882" y="2192"/>
                  <a:pt x="35837" y="2306"/>
                  <a:pt x="35654" y="2534"/>
                </a:cubicBezTo>
                <a:cubicBezTo>
                  <a:pt x="35380" y="2876"/>
                  <a:pt x="35061" y="2922"/>
                  <a:pt x="34650" y="3036"/>
                </a:cubicBezTo>
                <a:cubicBezTo>
                  <a:pt x="34193" y="3150"/>
                  <a:pt x="33782" y="3356"/>
                  <a:pt x="33371" y="3561"/>
                </a:cubicBezTo>
                <a:cubicBezTo>
                  <a:pt x="32869" y="3766"/>
                  <a:pt x="32253" y="3926"/>
                  <a:pt x="31728" y="3995"/>
                </a:cubicBezTo>
                <a:cubicBezTo>
                  <a:pt x="31545" y="4040"/>
                  <a:pt x="31340" y="4063"/>
                  <a:pt x="31135" y="4063"/>
                </a:cubicBezTo>
                <a:close/>
                <a:moveTo>
                  <a:pt x="110841" y="4018"/>
                </a:moveTo>
                <a:lnTo>
                  <a:pt x="110841" y="4018"/>
                </a:lnTo>
                <a:cubicBezTo>
                  <a:pt x="110430" y="3789"/>
                  <a:pt x="109950" y="3766"/>
                  <a:pt x="109517" y="3721"/>
                </a:cubicBezTo>
                <a:cubicBezTo>
                  <a:pt x="109334" y="3721"/>
                  <a:pt x="109174" y="3630"/>
                  <a:pt x="109015" y="3630"/>
                </a:cubicBezTo>
                <a:cubicBezTo>
                  <a:pt x="108878" y="3607"/>
                  <a:pt x="108763" y="3607"/>
                  <a:pt x="108649" y="3607"/>
                </a:cubicBezTo>
                <a:cubicBezTo>
                  <a:pt x="108490" y="3607"/>
                  <a:pt x="108330" y="3630"/>
                  <a:pt x="108193" y="3652"/>
                </a:cubicBezTo>
                <a:lnTo>
                  <a:pt x="108193" y="3652"/>
                </a:lnTo>
                <a:lnTo>
                  <a:pt x="108193" y="3652"/>
                </a:lnTo>
                <a:cubicBezTo>
                  <a:pt x="108330" y="3630"/>
                  <a:pt x="108490" y="3607"/>
                  <a:pt x="108649" y="3607"/>
                </a:cubicBezTo>
                <a:cubicBezTo>
                  <a:pt x="108763" y="3607"/>
                  <a:pt x="108878" y="3607"/>
                  <a:pt x="109015" y="3630"/>
                </a:cubicBezTo>
                <a:cubicBezTo>
                  <a:pt x="109174" y="3630"/>
                  <a:pt x="109334" y="3721"/>
                  <a:pt x="109517" y="3721"/>
                </a:cubicBezTo>
                <a:cubicBezTo>
                  <a:pt x="109950" y="3766"/>
                  <a:pt x="110430" y="3789"/>
                  <a:pt x="110841" y="4018"/>
                </a:cubicBezTo>
                <a:lnTo>
                  <a:pt x="110841" y="4018"/>
                </a:lnTo>
                <a:moveTo>
                  <a:pt x="2740" y="3881"/>
                </a:moveTo>
                <a:lnTo>
                  <a:pt x="2740" y="3881"/>
                </a:lnTo>
                <a:cubicBezTo>
                  <a:pt x="2580" y="3721"/>
                  <a:pt x="2489" y="3561"/>
                  <a:pt x="2283" y="3424"/>
                </a:cubicBezTo>
                <a:cubicBezTo>
                  <a:pt x="2261" y="3401"/>
                  <a:pt x="2238" y="3401"/>
                  <a:pt x="2215" y="3378"/>
                </a:cubicBezTo>
                <a:cubicBezTo>
                  <a:pt x="2238" y="3401"/>
                  <a:pt x="2261" y="3401"/>
                  <a:pt x="2283" y="3424"/>
                </a:cubicBezTo>
                <a:cubicBezTo>
                  <a:pt x="2489" y="3561"/>
                  <a:pt x="2580" y="3721"/>
                  <a:pt x="2740" y="3881"/>
                </a:cubicBezTo>
                <a:lnTo>
                  <a:pt x="2740" y="3881"/>
                </a:lnTo>
                <a:close/>
                <a:moveTo>
                  <a:pt x="62017" y="3835"/>
                </a:moveTo>
                <a:cubicBezTo>
                  <a:pt x="61766" y="3766"/>
                  <a:pt x="61584" y="3766"/>
                  <a:pt x="61332" y="3630"/>
                </a:cubicBezTo>
                <a:cubicBezTo>
                  <a:pt x="61195" y="3538"/>
                  <a:pt x="61081" y="3401"/>
                  <a:pt x="60922" y="3356"/>
                </a:cubicBezTo>
                <a:cubicBezTo>
                  <a:pt x="60739" y="3264"/>
                  <a:pt x="60488" y="3310"/>
                  <a:pt x="60282" y="3219"/>
                </a:cubicBezTo>
                <a:cubicBezTo>
                  <a:pt x="60214" y="3173"/>
                  <a:pt x="60146" y="3082"/>
                  <a:pt x="60054" y="3059"/>
                </a:cubicBezTo>
                <a:lnTo>
                  <a:pt x="60054" y="3059"/>
                </a:lnTo>
                <a:lnTo>
                  <a:pt x="60054" y="3059"/>
                </a:lnTo>
                <a:cubicBezTo>
                  <a:pt x="60146" y="3082"/>
                  <a:pt x="60214" y="3173"/>
                  <a:pt x="60282" y="3219"/>
                </a:cubicBezTo>
                <a:cubicBezTo>
                  <a:pt x="60488" y="3310"/>
                  <a:pt x="60739" y="3264"/>
                  <a:pt x="60922" y="3356"/>
                </a:cubicBezTo>
                <a:cubicBezTo>
                  <a:pt x="61081" y="3401"/>
                  <a:pt x="61195" y="3538"/>
                  <a:pt x="61332" y="3630"/>
                </a:cubicBezTo>
                <a:cubicBezTo>
                  <a:pt x="61584" y="3766"/>
                  <a:pt x="61766" y="3766"/>
                  <a:pt x="62017" y="3835"/>
                </a:cubicBezTo>
                <a:lnTo>
                  <a:pt x="62017" y="3835"/>
                </a:lnTo>
                <a:close/>
                <a:moveTo>
                  <a:pt x="107622" y="3721"/>
                </a:moveTo>
                <a:lnTo>
                  <a:pt x="107599" y="3721"/>
                </a:lnTo>
                <a:lnTo>
                  <a:pt x="107622" y="3721"/>
                </a:lnTo>
                <a:cubicBezTo>
                  <a:pt x="107759" y="3721"/>
                  <a:pt x="107873" y="3721"/>
                  <a:pt x="108010" y="3698"/>
                </a:cubicBezTo>
                <a:cubicBezTo>
                  <a:pt x="107873" y="3721"/>
                  <a:pt x="107759" y="3721"/>
                  <a:pt x="107622" y="3721"/>
                </a:cubicBezTo>
                <a:close/>
                <a:moveTo>
                  <a:pt x="107577" y="3721"/>
                </a:moveTo>
                <a:lnTo>
                  <a:pt x="107599" y="3721"/>
                </a:lnTo>
                <a:lnTo>
                  <a:pt x="107599" y="3721"/>
                </a:lnTo>
                <a:lnTo>
                  <a:pt x="107577" y="3721"/>
                </a:lnTo>
                <a:close/>
                <a:moveTo>
                  <a:pt x="106527" y="3698"/>
                </a:moveTo>
                <a:lnTo>
                  <a:pt x="106527" y="3698"/>
                </a:lnTo>
                <a:cubicBezTo>
                  <a:pt x="106230" y="3630"/>
                  <a:pt x="106047" y="3424"/>
                  <a:pt x="105750" y="3424"/>
                </a:cubicBezTo>
                <a:lnTo>
                  <a:pt x="105750" y="3424"/>
                </a:lnTo>
                <a:cubicBezTo>
                  <a:pt x="105728" y="3424"/>
                  <a:pt x="105728" y="3424"/>
                  <a:pt x="105728" y="3424"/>
                </a:cubicBezTo>
                <a:cubicBezTo>
                  <a:pt x="105728" y="3424"/>
                  <a:pt x="105728" y="3424"/>
                  <a:pt x="105750" y="3424"/>
                </a:cubicBezTo>
                <a:lnTo>
                  <a:pt x="105750" y="3424"/>
                </a:lnTo>
                <a:cubicBezTo>
                  <a:pt x="106047" y="3424"/>
                  <a:pt x="106230" y="3630"/>
                  <a:pt x="106527" y="3698"/>
                </a:cubicBezTo>
                <a:lnTo>
                  <a:pt x="106527" y="3698"/>
                </a:lnTo>
                <a:close/>
                <a:moveTo>
                  <a:pt x="16275" y="3607"/>
                </a:moveTo>
                <a:lnTo>
                  <a:pt x="16275" y="3607"/>
                </a:lnTo>
                <a:lnTo>
                  <a:pt x="16275" y="3607"/>
                </a:lnTo>
                <a:cubicBezTo>
                  <a:pt x="16321" y="3607"/>
                  <a:pt x="16458" y="3561"/>
                  <a:pt x="16549" y="3538"/>
                </a:cubicBezTo>
                <a:cubicBezTo>
                  <a:pt x="16458" y="3561"/>
                  <a:pt x="16321" y="3607"/>
                  <a:pt x="16275" y="3607"/>
                </a:cubicBezTo>
                <a:close/>
                <a:moveTo>
                  <a:pt x="89887" y="3561"/>
                </a:moveTo>
                <a:lnTo>
                  <a:pt x="89887" y="3561"/>
                </a:lnTo>
                <a:cubicBezTo>
                  <a:pt x="89796" y="3401"/>
                  <a:pt x="89681" y="3219"/>
                  <a:pt x="89590" y="3036"/>
                </a:cubicBezTo>
                <a:cubicBezTo>
                  <a:pt x="89522" y="2899"/>
                  <a:pt x="89545" y="2717"/>
                  <a:pt x="89453" y="2602"/>
                </a:cubicBezTo>
                <a:cubicBezTo>
                  <a:pt x="89316" y="2443"/>
                  <a:pt x="88951" y="2397"/>
                  <a:pt x="88768" y="2283"/>
                </a:cubicBezTo>
                <a:cubicBezTo>
                  <a:pt x="88563" y="2169"/>
                  <a:pt x="88540" y="1963"/>
                  <a:pt x="88335" y="1849"/>
                </a:cubicBezTo>
                <a:cubicBezTo>
                  <a:pt x="88198" y="1758"/>
                  <a:pt x="88061" y="1758"/>
                  <a:pt x="87901" y="1758"/>
                </a:cubicBezTo>
                <a:cubicBezTo>
                  <a:pt x="87878" y="1758"/>
                  <a:pt x="87855" y="1758"/>
                  <a:pt x="87833" y="1758"/>
                </a:cubicBezTo>
                <a:cubicBezTo>
                  <a:pt x="87855" y="1758"/>
                  <a:pt x="87878" y="1758"/>
                  <a:pt x="87901" y="1758"/>
                </a:cubicBezTo>
                <a:cubicBezTo>
                  <a:pt x="88061" y="1758"/>
                  <a:pt x="88198" y="1758"/>
                  <a:pt x="88335" y="1849"/>
                </a:cubicBezTo>
                <a:cubicBezTo>
                  <a:pt x="88540" y="1963"/>
                  <a:pt x="88563" y="2169"/>
                  <a:pt x="88768" y="2283"/>
                </a:cubicBezTo>
                <a:cubicBezTo>
                  <a:pt x="88951" y="2397"/>
                  <a:pt x="89316" y="2443"/>
                  <a:pt x="89453" y="2602"/>
                </a:cubicBezTo>
                <a:cubicBezTo>
                  <a:pt x="89545" y="2717"/>
                  <a:pt x="89522" y="2899"/>
                  <a:pt x="89590" y="3036"/>
                </a:cubicBezTo>
                <a:cubicBezTo>
                  <a:pt x="89681" y="3219"/>
                  <a:pt x="89796" y="3401"/>
                  <a:pt x="89887" y="3561"/>
                </a:cubicBezTo>
                <a:lnTo>
                  <a:pt x="89887" y="3561"/>
                </a:lnTo>
                <a:moveTo>
                  <a:pt x="14769" y="3515"/>
                </a:moveTo>
                <a:cubicBezTo>
                  <a:pt x="14678" y="3515"/>
                  <a:pt x="14632" y="3470"/>
                  <a:pt x="14586" y="3333"/>
                </a:cubicBezTo>
                <a:cubicBezTo>
                  <a:pt x="14632" y="3470"/>
                  <a:pt x="14678" y="3515"/>
                  <a:pt x="14769" y="3515"/>
                </a:cubicBezTo>
                <a:close/>
                <a:moveTo>
                  <a:pt x="14906" y="3515"/>
                </a:moveTo>
                <a:lnTo>
                  <a:pt x="14906" y="3515"/>
                </a:lnTo>
                <a:cubicBezTo>
                  <a:pt x="15088" y="3493"/>
                  <a:pt x="15271" y="3378"/>
                  <a:pt x="15454" y="3333"/>
                </a:cubicBezTo>
                <a:cubicBezTo>
                  <a:pt x="15271" y="3378"/>
                  <a:pt x="15088" y="3493"/>
                  <a:pt x="14906" y="3515"/>
                </a:cubicBezTo>
                <a:lnTo>
                  <a:pt x="14906" y="3515"/>
                </a:lnTo>
                <a:close/>
                <a:moveTo>
                  <a:pt x="16640" y="3493"/>
                </a:moveTo>
                <a:lnTo>
                  <a:pt x="16640" y="3493"/>
                </a:lnTo>
                <a:cubicBezTo>
                  <a:pt x="16732" y="3470"/>
                  <a:pt x="16846" y="3424"/>
                  <a:pt x="16960" y="3401"/>
                </a:cubicBezTo>
                <a:cubicBezTo>
                  <a:pt x="17120" y="3378"/>
                  <a:pt x="17257" y="3333"/>
                  <a:pt x="17394" y="3333"/>
                </a:cubicBezTo>
                <a:cubicBezTo>
                  <a:pt x="17508" y="3333"/>
                  <a:pt x="17622" y="3356"/>
                  <a:pt x="17759" y="3424"/>
                </a:cubicBezTo>
                <a:cubicBezTo>
                  <a:pt x="17622" y="3356"/>
                  <a:pt x="17508" y="3333"/>
                  <a:pt x="17394" y="3333"/>
                </a:cubicBezTo>
                <a:cubicBezTo>
                  <a:pt x="17257" y="3333"/>
                  <a:pt x="17120" y="3378"/>
                  <a:pt x="16960" y="3401"/>
                </a:cubicBezTo>
                <a:cubicBezTo>
                  <a:pt x="16846" y="3424"/>
                  <a:pt x="16732" y="3470"/>
                  <a:pt x="16640" y="3493"/>
                </a:cubicBezTo>
                <a:lnTo>
                  <a:pt x="16640" y="3493"/>
                </a:lnTo>
                <a:close/>
                <a:moveTo>
                  <a:pt x="53047" y="3447"/>
                </a:moveTo>
                <a:cubicBezTo>
                  <a:pt x="53070" y="3447"/>
                  <a:pt x="53093" y="3447"/>
                  <a:pt x="53138" y="3447"/>
                </a:cubicBezTo>
                <a:cubicBezTo>
                  <a:pt x="53686" y="3356"/>
                  <a:pt x="54188" y="3241"/>
                  <a:pt x="54736" y="3241"/>
                </a:cubicBezTo>
                <a:cubicBezTo>
                  <a:pt x="54759" y="3241"/>
                  <a:pt x="54759" y="3241"/>
                  <a:pt x="54759" y="3241"/>
                </a:cubicBezTo>
                <a:lnTo>
                  <a:pt x="54759" y="3241"/>
                </a:lnTo>
                <a:lnTo>
                  <a:pt x="54759" y="3241"/>
                </a:lnTo>
                <a:lnTo>
                  <a:pt x="54736" y="3241"/>
                </a:lnTo>
                <a:cubicBezTo>
                  <a:pt x="54188" y="3241"/>
                  <a:pt x="53686" y="3356"/>
                  <a:pt x="53138" y="3447"/>
                </a:cubicBezTo>
                <a:cubicBezTo>
                  <a:pt x="53093" y="3447"/>
                  <a:pt x="53070" y="3447"/>
                  <a:pt x="53047" y="3447"/>
                </a:cubicBezTo>
                <a:moveTo>
                  <a:pt x="79935" y="3424"/>
                </a:moveTo>
                <a:cubicBezTo>
                  <a:pt x="79844" y="3424"/>
                  <a:pt x="79775" y="3401"/>
                  <a:pt x="79707" y="3378"/>
                </a:cubicBezTo>
                <a:cubicBezTo>
                  <a:pt x="79593" y="3333"/>
                  <a:pt x="79479" y="3264"/>
                  <a:pt x="79342" y="3219"/>
                </a:cubicBezTo>
                <a:cubicBezTo>
                  <a:pt x="79296" y="3219"/>
                  <a:pt x="79227" y="3219"/>
                  <a:pt x="79182" y="3219"/>
                </a:cubicBezTo>
                <a:cubicBezTo>
                  <a:pt x="79068" y="3219"/>
                  <a:pt x="78976" y="3219"/>
                  <a:pt x="78862" y="3241"/>
                </a:cubicBezTo>
                <a:cubicBezTo>
                  <a:pt x="78976" y="3219"/>
                  <a:pt x="79068" y="3219"/>
                  <a:pt x="79182" y="3219"/>
                </a:cubicBezTo>
                <a:cubicBezTo>
                  <a:pt x="79227" y="3219"/>
                  <a:pt x="79296" y="3219"/>
                  <a:pt x="79342" y="3219"/>
                </a:cubicBezTo>
                <a:cubicBezTo>
                  <a:pt x="79479" y="3264"/>
                  <a:pt x="79593" y="3333"/>
                  <a:pt x="79707" y="3378"/>
                </a:cubicBezTo>
                <a:cubicBezTo>
                  <a:pt x="79775" y="3401"/>
                  <a:pt x="79844" y="3424"/>
                  <a:pt x="79935" y="3424"/>
                </a:cubicBezTo>
                <a:cubicBezTo>
                  <a:pt x="80118" y="3424"/>
                  <a:pt x="80323" y="3333"/>
                  <a:pt x="80551" y="3333"/>
                </a:cubicBezTo>
                <a:cubicBezTo>
                  <a:pt x="80985" y="3310"/>
                  <a:pt x="81259" y="3356"/>
                  <a:pt x="81647" y="3127"/>
                </a:cubicBezTo>
                <a:cubicBezTo>
                  <a:pt x="81898" y="2990"/>
                  <a:pt x="82126" y="2945"/>
                  <a:pt x="82423" y="2853"/>
                </a:cubicBezTo>
                <a:cubicBezTo>
                  <a:pt x="82606" y="2808"/>
                  <a:pt x="82743" y="2717"/>
                  <a:pt x="82925" y="2671"/>
                </a:cubicBezTo>
                <a:cubicBezTo>
                  <a:pt x="83427" y="2511"/>
                  <a:pt x="84021" y="2534"/>
                  <a:pt x="84546" y="2443"/>
                </a:cubicBezTo>
                <a:lnTo>
                  <a:pt x="84546" y="2443"/>
                </a:lnTo>
                <a:lnTo>
                  <a:pt x="84546" y="2443"/>
                </a:lnTo>
                <a:cubicBezTo>
                  <a:pt x="84021" y="2534"/>
                  <a:pt x="83427" y="2511"/>
                  <a:pt x="82925" y="2671"/>
                </a:cubicBezTo>
                <a:cubicBezTo>
                  <a:pt x="82743" y="2717"/>
                  <a:pt x="82606" y="2808"/>
                  <a:pt x="82423" y="2853"/>
                </a:cubicBezTo>
                <a:cubicBezTo>
                  <a:pt x="82126" y="2945"/>
                  <a:pt x="81898" y="2990"/>
                  <a:pt x="81647" y="3127"/>
                </a:cubicBezTo>
                <a:cubicBezTo>
                  <a:pt x="81259" y="3356"/>
                  <a:pt x="80985" y="3310"/>
                  <a:pt x="80551" y="3333"/>
                </a:cubicBezTo>
                <a:cubicBezTo>
                  <a:pt x="80323" y="3333"/>
                  <a:pt x="80118" y="3424"/>
                  <a:pt x="79935" y="3424"/>
                </a:cubicBezTo>
                <a:close/>
                <a:moveTo>
                  <a:pt x="2215" y="3378"/>
                </a:moveTo>
                <a:cubicBezTo>
                  <a:pt x="2215" y="3378"/>
                  <a:pt x="2215" y="3378"/>
                  <a:pt x="2215" y="3378"/>
                </a:cubicBezTo>
                <a:cubicBezTo>
                  <a:pt x="2215" y="3378"/>
                  <a:pt x="2215" y="3378"/>
                  <a:pt x="2215" y="3378"/>
                </a:cubicBezTo>
                <a:close/>
                <a:moveTo>
                  <a:pt x="50262" y="3356"/>
                </a:moveTo>
                <a:cubicBezTo>
                  <a:pt x="50102" y="3356"/>
                  <a:pt x="49943" y="3356"/>
                  <a:pt x="49783" y="3310"/>
                </a:cubicBezTo>
                <a:cubicBezTo>
                  <a:pt x="49943" y="3356"/>
                  <a:pt x="50102" y="3356"/>
                  <a:pt x="50262" y="3356"/>
                </a:cubicBezTo>
                <a:cubicBezTo>
                  <a:pt x="50536" y="3356"/>
                  <a:pt x="50787" y="3333"/>
                  <a:pt x="51038" y="3333"/>
                </a:cubicBezTo>
                <a:lnTo>
                  <a:pt x="51038" y="3333"/>
                </a:lnTo>
                <a:lnTo>
                  <a:pt x="51038" y="3333"/>
                </a:lnTo>
                <a:cubicBezTo>
                  <a:pt x="50787" y="3333"/>
                  <a:pt x="50536" y="3356"/>
                  <a:pt x="50262" y="3356"/>
                </a:cubicBezTo>
                <a:moveTo>
                  <a:pt x="97899" y="3264"/>
                </a:moveTo>
                <a:cubicBezTo>
                  <a:pt x="97716" y="3264"/>
                  <a:pt x="97556" y="3264"/>
                  <a:pt x="97374" y="3264"/>
                </a:cubicBezTo>
                <a:cubicBezTo>
                  <a:pt x="97556" y="3264"/>
                  <a:pt x="97716" y="3264"/>
                  <a:pt x="97899" y="3264"/>
                </a:cubicBezTo>
                <a:cubicBezTo>
                  <a:pt x="97944" y="3264"/>
                  <a:pt x="97967" y="3264"/>
                  <a:pt x="98013" y="3264"/>
                </a:cubicBezTo>
                <a:cubicBezTo>
                  <a:pt x="97967" y="3264"/>
                  <a:pt x="97944" y="3264"/>
                  <a:pt x="97899" y="3264"/>
                </a:cubicBezTo>
                <a:close/>
                <a:moveTo>
                  <a:pt x="98081" y="3264"/>
                </a:moveTo>
                <a:lnTo>
                  <a:pt x="98081" y="3264"/>
                </a:lnTo>
                <a:lnTo>
                  <a:pt x="98081" y="3264"/>
                </a:lnTo>
                <a:lnTo>
                  <a:pt x="98081" y="3264"/>
                </a:lnTo>
                <a:lnTo>
                  <a:pt x="98081" y="3264"/>
                </a:lnTo>
                <a:close/>
                <a:moveTo>
                  <a:pt x="98743" y="3241"/>
                </a:moveTo>
                <a:lnTo>
                  <a:pt x="98743" y="3241"/>
                </a:lnTo>
                <a:lnTo>
                  <a:pt x="98743" y="3241"/>
                </a:lnTo>
                <a:close/>
                <a:moveTo>
                  <a:pt x="98743" y="3241"/>
                </a:moveTo>
                <a:cubicBezTo>
                  <a:pt x="98743" y="3241"/>
                  <a:pt x="98743" y="3241"/>
                  <a:pt x="98743" y="3241"/>
                </a:cubicBezTo>
                <a:cubicBezTo>
                  <a:pt x="98743" y="3241"/>
                  <a:pt x="98743" y="3241"/>
                  <a:pt x="98743" y="3241"/>
                </a:cubicBezTo>
                <a:close/>
                <a:moveTo>
                  <a:pt x="98743" y="3241"/>
                </a:moveTo>
                <a:cubicBezTo>
                  <a:pt x="98675" y="3219"/>
                  <a:pt x="98629" y="3196"/>
                  <a:pt x="98561" y="3196"/>
                </a:cubicBezTo>
                <a:cubicBezTo>
                  <a:pt x="98492" y="3196"/>
                  <a:pt x="98424" y="3219"/>
                  <a:pt x="98355" y="3219"/>
                </a:cubicBezTo>
                <a:cubicBezTo>
                  <a:pt x="98424" y="3219"/>
                  <a:pt x="98492" y="3196"/>
                  <a:pt x="98561" y="3196"/>
                </a:cubicBezTo>
                <a:cubicBezTo>
                  <a:pt x="98629" y="3196"/>
                  <a:pt x="98675" y="3219"/>
                  <a:pt x="98743" y="3241"/>
                </a:cubicBezTo>
                <a:close/>
                <a:moveTo>
                  <a:pt x="56745" y="3241"/>
                </a:moveTo>
                <a:lnTo>
                  <a:pt x="56722" y="3241"/>
                </a:lnTo>
                <a:cubicBezTo>
                  <a:pt x="56630" y="3241"/>
                  <a:pt x="56562" y="3241"/>
                  <a:pt x="56471" y="3241"/>
                </a:cubicBezTo>
                <a:cubicBezTo>
                  <a:pt x="56562" y="3241"/>
                  <a:pt x="56630" y="3241"/>
                  <a:pt x="56722" y="3241"/>
                </a:cubicBezTo>
                <a:lnTo>
                  <a:pt x="56745" y="3241"/>
                </a:lnTo>
                <a:cubicBezTo>
                  <a:pt x="57315" y="3241"/>
                  <a:pt x="57863" y="3059"/>
                  <a:pt x="58434" y="3036"/>
                </a:cubicBezTo>
                <a:cubicBezTo>
                  <a:pt x="58753" y="3013"/>
                  <a:pt x="59050" y="2990"/>
                  <a:pt x="59369" y="2945"/>
                </a:cubicBezTo>
                <a:cubicBezTo>
                  <a:pt x="59369" y="2945"/>
                  <a:pt x="59369" y="2945"/>
                  <a:pt x="59392" y="2945"/>
                </a:cubicBezTo>
                <a:cubicBezTo>
                  <a:pt x="59369" y="2945"/>
                  <a:pt x="59369" y="2945"/>
                  <a:pt x="59369" y="2945"/>
                </a:cubicBezTo>
                <a:cubicBezTo>
                  <a:pt x="59050" y="2990"/>
                  <a:pt x="58753" y="3013"/>
                  <a:pt x="58434" y="3036"/>
                </a:cubicBezTo>
                <a:cubicBezTo>
                  <a:pt x="57863" y="3059"/>
                  <a:pt x="57315" y="3241"/>
                  <a:pt x="56745" y="3241"/>
                </a:cubicBezTo>
                <a:close/>
                <a:moveTo>
                  <a:pt x="84728" y="2443"/>
                </a:moveTo>
                <a:cubicBezTo>
                  <a:pt x="84706" y="2443"/>
                  <a:pt x="84683" y="2443"/>
                  <a:pt x="84660" y="2443"/>
                </a:cubicBezTo>
                <a:lnTo>
                  <a:pt x="84637" y="2443"/>
                </a:lnTo>
                <a:cubicBezTo>
                  <a:pt x="84637" y="2443"/>
                  <a:pt x="84660" y="2443"/>
                  <a:pt x="84660" y="2443"/>
                </a:cubicBezTo>
                <a:cubicBezTo>
                  <a:pt x="84683" y="2443"/>
                  <a:pt x="84706" y="2443"/>
                  <a:pt x="84728" y="2443"/>
                </a:cubicBezTo>
                <a:moveTo>
                  <a:pt x="24607" y="1758"/>
                </a:moveTo>
                <a:cubicBezTo>
                  <a:pt x="24629" y="1758"/>
                  <a:pt x="24629" y="1758"/>
                  <a:pt x="24629" y="1758"/>
                </a:cubicBezTo>
                <a:cubicBezTo>
                  <a:pt x="24698" y="1735"/>
                  <a:pt x="24880" y="1689"/>
                  <a:pt x="24926" y="1667"/>
                </a:cubicBezTo>
                <a:cubicBezTo>
                  <a:pt x="24972" y="1667"/>
                  <a:pt x="24995" y="1667"/>
                  <a:pt x="24995" y="1667"/>
                </a:cubicBezTo>
                <a:cubicBezTo>
                  <a:pt x="25063" y="1667"/>
                  <a:pt x="25040" y="1689"/>
                  <a:pt x="25132" y="1712"/>
                </a:cubicBezTo>
                <a:cubicBezTo>
                  <a:pt x="25223" y="1735"/>
                  <a:pt x="25291" y="1735"/>
                  <a:pt x="25360" y="1735"/>
                </a:cubicBezTo>
                <a:cubicBezTo>
                  <a:pt x="25451" y="1735"/>
                  <a:pt x="25520" y="1735"/>
                  <a:pt x="25634" y="1667"/>
                </a:cubicBezTo>
                <a:cubicBezTo>
                  <a:pt x="25725" y="1621"/>
                  <a:pt x="25816" y="1552"/>
                  <a:pt x="25908" y="1507"/>
                </a:cubicBezTo>
                <a:cubicBezTo>
                  <a:pt x="25816" y="1552"/>
                  <a:pt x="25725" y="1621"/>
                  <a:pt x="25634" y="1667"/>
                </a:cubicBezTo>
                <a:cubicBezTo>
                  <a:pt x="25520" y="1735"/>
                  <a:pt x="25451" y="1735"/>
                  <a:pt x="25360" y="1735"/>
                </a:cubicBezTo>
                <a:cubicBezTo>
                  <a:pt x="25291" y="1735"/>
                  <a:pt x="25223" y="1735"/>
                  <a:pt x="25132" y="1712"/>
                </a:cubicBezTo>
                <a:cubicBezTo>
                  <a:pt x="25040" y="1689"/>
                  <a:pt x="25063" y="1667"/>
                  <a:pt x="24995" y="1667"/>
                </a:cubicBezTo>
                <a:lnTo>
                  <a:pt x="24926" y="1667"/>
                </a:lnTo>
                <a:cubicBezTo>
                  <a:pt x="24880" y="1689"/>
                  <a:pt x="24698" y="1735"/>
                  <a:pt x="24629" y="1758"/>
                </a:cubicBezTo>
                <a:cubicBezTo>
                  <a:pt x="24629" y="1758"/>
                  <a:pt x="24629" y="1758"/>
                  <a:pt x="24607" y="1758"/>
                </a:cubicBezTo>
                <a:close/>
                <a:moveTo>
                  <a:pt x="87650" y="1758"/>
                </a:moveTo>
                <a:cubicBezTo>
                  <a:pt x="87559" y="1758"/>
                  <a:pt x="87490" y="1758"/>
                  <a:pt x="87399" y="1758"/>
                </a:cubicBezTo>
                <a:lnTo>
                  <a:pt x="87467" y="1758"/>
                </a:lnTo>
                <a:cubicBezTo>
                  <a:pt x="87536" y="1758"/>
                  <a:pt x="87582" y="1758"/>
                  <a:pt x="87650" y="1758"/>
                </a:cubicBezTo>
                <a:cubicBezTo>
                  <a:pt x="87673" y="1758"/>
                  <a:pt x="87696" y="1758"/>
                  <a:pt x="87696" y="1758"/>
                </a:cubicBezTo>
                <a:lnTo>
                  <a:pt x="87650" y="1758"/>
                </a:lnTo>
                <a:close/>
                <a:moveTo>
                  <a:pt x="45423" y="1393"/>
                </a:moveTo>
                <a:cubicBezTo>
                  <a:pt x="45423" y="1393"/>
                  <a:pt x="45400" y="1370"/>
                  <a:pt x="45400" y="1370"/>
                </a:cubicBezTo>
                <a:cubicBezTo>
                  <a:pt x="45309" y="1279"/>
                  <a:pt x="45309" y="1210"/>
                  <a:pt x="45218" y="1142"/>
                </a:cubicBezTo>
                <a:cubicBezTo>
                  <a:pt x="45035" y="1005"/>
                  <a:pt x="44784" y="1027"/>
                  <a:pt x="44601" y="868"/>
                </a:cubicBezTo>
                <a:cubicBezTo>
                  <a:pt x="44533" y="822"/>
                  <a:pt x="44487" y="708"/>
                  <a:pt x="44396" y="662"/>
                </a:cubicBezTo>
                <a:cubicBezTo>
                  <a:pt x="44213" y="548"/>
                  <a:pt x="43962" y="571"/>
                  <a:pt x="43757" y="502"/>
                </a:cubicBezTo>
                <a:cubicBezTo>
                  <a:pt x="43597" y="457"/>
                  <a:pt x="43483" y="343"/>
                  <a:pt x="43346" y="297"/>
                </a:cubicBezTo>
                <a:cubicBezTo>
                  <a:pt x="43323" y="297"/>
                  <a:pt x="43300" y="274"/>
                  <a:pt x="43278" y="274"/>
                </a:cubicBezTo>
                <a:cubicBezTo>
                  <a:pt x="43300" y="274"/>
                  <a:pt x="43323" y="297"/>
                  <a:pt x="43346" y="297"/>
                </a:cubicBezTo>
                <a:cubicBezTo>
                  <a:pt x="43483" y="343"/>
                  <a:pt x="43597" y="457"/>
                  <a:pt x="43757" y="502"/>
                </a:cubicBezTo>
                <a:cubicBezTo>
                  <a:pt x="43962" y="571"/>
                  <a:pt x="44213" y="548"/>
                  <a:pt x="44396" y="662"/>
                </a:cubicBezTo>
                <a:cubicBezTo>
                  <a:pt x="44487" y="708"/>
                  <a:pt x="44533" y="822"/>
                  <a:pt x="44601" y="868"/>
                </a:cubicBezTo>
                <a:cubicBezTo>
                  <a:pt x="44784" y="1027"/>
                  <a:pt x="45035" y="1005"/>
                  <a:pt x="45218" y="1142"/>
                </a:cubicBezTo>
                <a:cubicBezTo>
                  <a:pt x="45309" y="1210"/>
                  <a:pt x="45309" y="1279"/>
                  <a:pt x="45400" y="1370"/>
                </a:cubicBezTo>
                <a:cubicBezTo>
                  <a:pt x="45400" y="1370"/>
                  <a:pt x="45423" y="1393"/>
                  <a:pt x="45423" y="1393"/>
                </a:cubicBezTo>
                <a:close/>
                <a:moveTo>
                  <a:pt x="41086" y="274"/>
                </a:moveTo>
                <a:cubicBezTo>
                  <a:pt x="41086" y="274"/>
                  <a:pt x="41064" y="274"/>
                  <a:pt x="41064" y="274"/>
                </a:cubicBezTo>
                <a:lnTo>
                  <a:pt x="41086" y="274"/>
                </a:lnTo>
                <a:cubicBezTo>
                  <a:pt x="41292" y="274"/>
                  <a:pt x="41497" y="206"/>
                  <a:pt x="41703" y="137"/>
                </a:cubicBezTo>
                <a:cubicBezTo>
                  <a:pt x="41931" y="69"/>
                  <a:pt x="42136" y="0"/>
                  <a:pt x="42342" y="0"/>
                </a:cubicBezTo>
                <a:cubicBezTo>
                  <a:pt x="42365" y="0"/>
                  <a:pt x="42387" y="0"/>
                  <a:pt x="42410" y="0"/>
                </a:cubicBezTo>
                <a:cubicBezTo>
                  <a:pt x="42387" y="0"/>
                  <a:pt x="42365" y="0"/>
                  <a:pt x="42342" y="0"/>
                </a:cubicBezTo>
                <a:cubicBezTo>
                  <a:pt x="41931" y="0"/>
                  <a:pt x="41497" y="274"/>
                  <a:pt x="41086" y="27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7"/>
          <p:cNvSpPr txBox="1">
            <a:spLocks noGrp="1"/>
          </p:cNvSpPr>
          <p:nvPr>
            <p:ph type="title"/>
          </p:nvPr>
        </p:nvSpPr>
        <p:spPr>
          <a:xfrm>
            <a:off x="720000" y="411776"/>
            <a:ext cx="7710900" cy="5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РАЗВИТИЕ ПРОЕКТА</a:t>
            </a:r>
            <a:endParaRPr dirty="0"/>
          </a:p>
        </p:txBody>
      </p:sp>
      <p:cxnSp>
        <p:nvCxnSpPr>
          <p:cNvPr id="705" name="Google Shape;705;p47"/>
          <p:cNvCxnSpPr>
            <a:cxnSpLocks/>
            <a:stCxn id="706" idx="6"/>
            <a:endCxn id="707" idx="2"/>
          </p:cNvCxnSpPr>
          <p:nvPr/>
        </p:nvCxnSpPr>
        <p:spPr>
          <a:xfrm>
            <a:off x="1737386" y="2571750"/>
            <a:ext cx="4311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47"/>
          <p:cNvCxnSpPr>
            <a:stCxn id="707" idx="6"/>
            <a:endCxn id="709" idx="2"/>
          </p:cNvCxnSpPr>
          <p:nvPr/>
        </p:nvCxnSpPr>
        <p:spPr>
          <a:xfrm>
            <a:off x="3277604" y="2571750"/>
            <a:ext cx="4311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0" name="Google Shape;710;p47"/>
          <p:cNvCxnSpPr>
            <a:stCxn id="709" idx="6"/>
            <a:endCxn id="711" idx="2"/>
          </p:cNvCxnSpPr>
          <p:nvPr/>
        </p:nvCxnSpPr>
        <p:spPr>
          <a:xfrm>
            <a:off x="4817862" y="2571750"/>
            <a:ext cx="4311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2" name="Google Shape;712;p47"/>
          <p:cNvCxnSpPr>
            <a:stCxn id="713" idx="3"/>
            <a:endCxn id="714" idx="1"/>
          </p:cNvCxnSpPr>
          <p:nvPr/>
        </p:nvCxnSpPr>
        <p:spPr>
          <a:xfrm>
            <a:off x="6358174" y="2548650"/>
            <a:ext cx="460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6" name="Google Shape;706;p47"/>
          <p:cNvSpPr/>
          <p:nvPr/>
        </p:nvSpPr>
        <p:spPr>
          <a:xfrm>
            <a:off x="630986" y="2018550"/>
            <a:ext cx="1106400" cy="1106400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ru-RU" sz="1200" dirty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Апрель</a:t>
            </a:r>
            <a:endParaRPr sz="2000" dirty="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07" name="Google Shape;707;p47"/>
          <p:cNvSpPr/>
          <p:nvPr/>
        </p:nvSpPr>
        <p:spPr>
          <a:xfrm>
            <a:off x="2168504" y="2017200"/>
            <a:ext cx="1109100" cy="1109100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май</a:t>
            </a:r>
            <a:endParaRPr sz="1200" dirty="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09" name="Google Shape;709;p47"/>
          <p:cNvSpPr/>
          <p:nvPr/>
        </p:nvSpPr>
        <p:spPr>
          <a:xfrm>
            <a:off x="3708762" y="2017200"/>
            <a:ext cx="1109100" cy="1109100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июнь</a:t>
            </a:r>
            <a:endParaRPr sz="1200" dirty="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11" name="Google Shape;711;p47"/>
          <p:cNvSpPr/>
          <p:nvPr/>
        </p:nvSpPr>
        <p:spPr>
          <a:xfrm>
            <a:off x="5249028" y="2017200"/>
            <a:ext cx="1109100" cy="1109100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июль</a:t>
            </a:r>
            <a:endParaRPr sz="1200" dirty="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14" name="Google Shape;714;p47"/>
          <p:cNvSpPr txBox="1"/>
          <p:nvPr/>
        </p:nvSpPr>
        <p:spPr>
          <a:xfrm>
            <a:off x="6818374" y="2302350"/>
            <a:ext cx="1675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000" dirty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perfect</a:t>
            </a:r>
            <a:endParaRPr sz="2000" dirty="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15" name="Google Shape;715;p47"/>
          <p:cNvSpPr/>
          <p:nvPr/>
        </p:nvSpPr>
        <p:spPr>
          <a:xfrm>
            <a:off x="6789303" y="1768193"/>
            <a:ext cx="1701292" cy="1473190"/>
          </a:xfrm>
          <a:custGeom>
            <a:avLst/>
            <a:gdLst/>
            <a:ahLst/>
            <a:cxnLst/>
            <a:rect l="l" t="t" r="r" b="b"/>
            <a:pathLst>
              <a:path w="71221" h="61672" extrusionOk="0">
                <a:moveTo>
                  <a:pt x="1571" y="13079"/>
                </a:moveTo>
                <a:cubicBezTo>
                  <a:pt x="3694" y="11561"/>
                  <a:pt x="9140" y="6149"/>
                  <a:pt x="14311" y="3969"/>
                </a:cubicBezTo>
                <a:cubicBezTo>
                  <a:pt x="19482" y="1790"/>
                  <a:pt x="26607" y="57"/>
                  <a:pt x="32595" y="2"/>
                </a:cubicBezTo>
                <a:cubicBezTo>
                  <a:pt x="38583" y="-53"/>
                  <a:pt x="45242" y="1305"/>
                  <a:pt x="50237" y="3641"/>
                </a:cubicBezTo>
                <a:cubicBezTo>
                  <a:pt x="55232" y="5977"/>
                  <a:pt x="59286" y="10049"/>
                  <a:pt x="62564" y="14016"/>
                </a:cubicBezTo>
                <a:cubicBezTo>
                  <a:pt x="65842" y="17983"/>
                  <a:pt x="68575" y="22760"/>
                  <a:pt x="69905" y="27443"/>
                </a:cubicBezTo>
                <a:cubicBezTo>
                  <a:pt x="71236" y="32126"/>
                  <a:pt x="71742" y="37663"/>
                  <a:pt x="70547" y="42113"/>
                </a:cubicBezTo>
                <a:cubicBezTo>
                  <a:pt x="69352" y="46564"/>
                  <a:pt x="66170" y="51172"/>
                  <a:pt x="62735" y="54146"/>
                </a:cubicBezTo>
                <a:cubicBezTo>
                  <a:pt x="59300" y="57120"/>
                  <a:pt x="54922" y="58741"/>
                  <a:pt x="49937" y="59957"/>
                </a:cubicBezTo>
                <a:cubicBezTo>
                  <a:pt x="44952" y="61174"/>
                  <a:pt x="38590" y="62127"/>
                  <a:pt x="32823" y="61445"/>
                </a:cubicBezTo>
                <a:cubicBezTo>
                  <a:pt x="27056" y="60763"/>
                  <a:pt x="20408" y="58832"/>
                  <a:pt x="15337" y="55864"/>
                </a:cubicBezTo>
                <a:cubicBezTo>
                  <a:pt x="10267" y="52896"/>
                  <a:pt x="4880" y="48103"/>
                  <a:pt x="2400" y="43638"/>
                </a:cubicBezTo>
                <a:cubicBezTo>
                  <a:pt x="-80" y="39174"/>
                  <a:pt x="-461" y="33674"/>
                  <a:pt x="455" y="29077"/>
                </a:cubicBezTo>
                <a:cubicBezTo>
                  <a:pt x="1371" y="24480"/>
                  <a:pt x="4754" y="19277"/>
                  <a:pt x="7896" y="16056"/>
                </a:cubicBezTo>
                <a:cubicBezTo>
                  <a:pt x="11038" y="12835"/>
                  <a:pt x="17404" y="10803"/>
                  <a:pt x="19306" y="9752"/>
                </a:cubicBezTo>
              </a:path>
            </a:pathLst>
          </a:cu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19" name="Google Shape;719;p47"/>
          <p:cNvSpPr/>
          <p:nvPr/>
        </p:nvSpPr>
        <p:spPr>
          <a:xfrm rot="5400000">
            <a:off x="8216125" y="-561750"/>
            <a:ext cx="366300" cy="148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482E95F-8FA1-4541-8D88-4F1517B96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3816" y="3654247"/>
            <a:ext cx="908936" cy="908936"/>
          </a:xfrm>
          <a:prstGeom prst="rect">
            <a:avLst/>
          </a:prstGeom>
        </p:spPr>
      </p:pic>
      <p:sp>
        <p:nvSpPr>
          <p:cNvPr id="34" name="Google Shape;698;p47">
            <a:extLst>
              <a:ext uri="{FF2B5EF4-FFF2-40B4-BE49-F238E27FC236}">
                <a16:creationId xmlns:a16="http://schemas.microsoft.com/office/drawing/2014/main" id="{264D48CA-AD27-4EC6-8731-537577CEEA14}"/>
              </a:ext>
            </a:extLst>
          </p:cNvPr>
          <p:cNvSpPr/>
          <p:nvPr/>
        </p:nvSpPr>
        <p:spPr>
          <a:xfrm>
            <a:off x="1468874" y="3700432"/>
            <a:ext cx="1503300" cy="400230"/>
          </a:xfrm>
          <a:custGeom>
            <a:avLst/>
            <a:gdLst/>
            <a:ahLst/>
            <a:cxnLst/>
            <a:rect l="l" t="t" r="r" b="b"/>
            <a:pathLst>
              <a:path w="166667" h="24205" extrusionOk="0">
                <a:moveTo>
                  <a:pt x="0" y="0"/>
                </a:moveTo>
                <a:lnTo>
                  <a:pt x="4496" y="24205"/>
                </a:lnTo>
                <a:lnTo>
                  <a:pt x="166667" y="21785"/>
                </a:lnTo>
                <a:lnTo>
                  <a:pt x="163209" y="34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35" name="Google Shape;699;p47">
            <a:extLst>
              <a:ext uri="{FF2B5EF4-FFF2-40B4-BE49-F238E27FC236}">
                <a16:creationId xmlns:a16="http://schemas.microsoft.com/office/drawing/2014/main" id="{8D93D888-E8E8-4FEA-ABE1-58C96E67B409}"/>
              </a:ext>
            </a:extLst>
          </p:cNvPr>
          <p:cNvSpPr/>
          <p:nvPr/>
        </p:nvSpPr>
        <p:spPr>
          <a:xfrm flipH="1">
            <a:off x="3215540" y="3700432"/>
            <a:ext cx="1295419" cy="400230"/>
          </a:xfrm>
          <a:custGeom>
            <a:avLst/>
            <a:gdLst/>
            <a:ahLst/>
            <a:cxnLst/>
            <a:rect l="l" t="t" r="r" b="b"/>
            <a:pathLst>
              <a:path w="166667" h="24205" extrusionOk="0">
                <a:moveTo>
                  <a:pt x="0" y="0"/>
                </a:moveTo>
                <a:lnTo>
                  <a:pt x="4496" y="24205"/>
                </a:lnTo>
                <a:lnTo>
                  <a:pt x="166667" y="21785"/>
                </a:lnTo>
                <a:lnTo>
                  <a:pt x="163209" y="34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36" name="Google Shape;700;p47">
            <a:extLst>
              <a:ext uri="{FF2B5EF4-FFF2-40B4-BE49-F238E27FC236}">
                <a16:creationId xmlns:a16="http://schemas.microsoft.com/office/drawing/2014/main" id="{BA66A50B-06E6-4332-988C-40F0F5044232}"/>
              </a:ext>
            </a:extLst>
          </p:cNvPr>
          <p:cNvSpPr/>
          <p:nvPr/>
        </p:nvSpPr>
        <p:spPr>
          <a:xfrm rot="10800000" flipH="1">
            <a:off x="4754301" y="3700432"/>
            <a:ext cx="1298336" cy="400230"/>
          </a:xfrm>
          <a:custGeom>
            <a:avLst/>
            <a:gdLst/>
            <a:ahLst/>
            <a:cxnLst/>
            <a:rect l="l" t="t" r="r" b="b"/>
            <a:pathLst>
              <a:path w="166667" h="24205" extrusionOk="0">
                <a:moveTo>
                  <a:pt x="0" y="0"/>
                </a:moveTo>
                <a:lnTo>
                  <a:pt x="4496" y="24205"/>
                </a:lnTo>
                <a:lnTo>
                  <a:pt x="166667" y="21785"/>
                </a:lnTo>
                <a:lnTo>
                  <a:pt x="163209" y="34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37" name="Google Shape;701;p47">
            <a:extLst>
              <a:ext uri="{FF2B5EF4-FFF2-40B4-BE49-F238E27FC236}">
                <a16:creationId xmlns:a16="http://schemas.microsoft.com/office/drawing/2014/main" id="{9D29AD71-362E-4689-A2BB-3B9DBEB2D56C}"/>
              </a:ext>
            </a:extLst>
          </p:cNvPr>
          <p:cNvSpPr txBox="1"/>
          <p:nvPr/>
        </p:nvSpPr>
        <p:spPr>
          <a:xfrm>
            <a:off x="3215550" y="3654247"/>
            <a:ext cx="1295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000" dirty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backend</a:t>
            </a:r>
            <a:endParaRPr sz="2000" dirty="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8" name="Google Shape;702;p47">
            <a:extLst>
              <a:ext uri="{FF2B5EF4-FFF2-40B4-BE49-F238E27FC236}">
                <a16:creationId xmlns:a16="http://schemas.microsoft.com/office/drawing/2014/main" id="{58E8A8E6-D68B-441D-B411-BBA9BC5346CE}"/>
              </a:ext>
            </a:extLst>
          </p:cNvPr>
          <p:cNvSpPr txBox="1"/>
          <p:nvPr/>
        </p:nvSpPr>
        <p:spPr>
          <a:xfrm>
            <a:off x="4754303" y="3654247"/>
            <a:ext cx="1298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000" dirty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 frontend </a:t>
            </a:r>
            <a:endParaRPr sz="2000" dirty="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9" name="Google Shape;703;p47">
            <a:extLst>
              <a:ext uri="{FF2B5EF4-FFF2-40B4-BE49-F238E27FC236}">
                <a16:creationId xmlns:a16="http://schemas.microsoft.com/office/drawing/2014/main" id="{B12D2CF8-61F9-4417-A614-AB77879340A4}"/>
              </a:ext>
            </a:extLst>
          </p:cNvPr>
          <p:cNvSpPr txBox="1"/>
          <p:nvPr/>
        </p:nvSpPr>
        <p:spPr>
          <a:xfrm>
            <a:off x="1571350" y="3649339"/>
            <a:ext cx="1327497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ru-RU" sz="2000" dirty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качество</a:t>
            </a:r>
            <a:endParaRPr sz="2000" dirty="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0" name="Google Shape;716;p47">
            <a:extLst>
              <a:ext uri="{FF2B5EF4-FFF2-40B4-BE49-F238E27FC236}">
                <a16:creationId xmlns:a16="http://schemas.microsoft.com/office/drawing/2014/main" id="{3762F36A-5D11-441F-8EC6-56F3305A86EC}"/>
              </a:ext>
            </a:extLst>
          </p:cNvPr>
          <p:cNvSpPr txBox="1"/>
          <p:nvPr/>
        </p:nvSpPr>
        <p:spPr>
          <a:xfrm>
            <a:off x="1571350" y="4234597"/>
            <a:ext cx="1503300" cy="6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ctr" anchorCtr="0">
            <a:noAutofit/>
          </a:bodyPr>
          <a:lstStyle/>
          <a:p>
            <a:pPr lvl="0" algn="ctr"/>
            <a:r>
              <a:rPr lang="ru-RU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Повышение качества модели по </a:t>
            </a:r>
          </a:p>
          <a:p>
            <a:pPr lvl="0" algn="ctr"/>
            <a:r>
              <a:rPr lang="ru-RU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F1-рейту</a:t>
            </a:r>
            <a:endParaRPr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" name="Google Shape;717;p47">
            <a:extLst>
              <a:ext uri="{FF2B5EF4-FFF2-40B4-BE49-F238E27FC236}">
                <a16:creationId xmlns:a16="http://schemas.microsoft.com/office/drawing/2014/main" id="{35AB87B9-1D7A-4646-BB94-5B241BEE04F3}"/>
              </a:ext>
            </a:extLst>
          </p:cNvPr>
          <p:cNvSpPr txBox="1"/>
          <p:nvPr/>
        </p:nvSpPr>
        <p:spPr>
          <a:xfrm>
            <a:off x="3160075" y="4126749"/>
            <a:ext cx="1540266" cy="6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ctr" anchorCtr="0">
            <a:noAutofit/>
          </a:bodyPr>
          <a:lstStyle/>
          <a:p>
            <a:pPr lvl="0" algn="ctr"/>
            <a:r>
              <a:rPr lang="ru-RU" sz="12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Разворачивание</a:t>
            </a:r>
          </a:p>
          <a:p>
            <a:pPr lvl="0" algn="ctr"/>
            <a:r>
              <a:rPr lang="en-US" sz="12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backend </a:t>
            </a:r>
            <a:r>
              <a:rPr lang="ru-RU" sz="12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части на веб-сервисе</a:t>
            </a:r>
            <a:endParaRPr sz="12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" name="Google Shape;718;p47">
            <a:extLst>
              <a:ext uri="{FF2B5EF4-FFF2-40B4-BE49-F238E27FC236}">
                <a16:creationId xmlns:a16="http://schemas.microsoft.com/office/drawing/2014/main" id="{3E387CDC-FD8C-44D8-8CCC-6055E4262D70}"/>
              </a:ext>
            </a:extLst>
          </p:cNvPr>
          <p:cNvSpPr txBox="1"/>
          <p:nvPr/>
        </p:nvSpPr>
        <p:spPr>
          <a:xfrm>
            <a:off x="4660597" y="4100662"/>
            <a:ext cx="1503300" cy="75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ctr" anchorCtr="0">
            <a:noAutofit/>
          </a:bodyPr>
          <a:lstStyle/>
          <a:p>
            <a:pPr lvl="0" algn="ctr"/>
            <a:r>
              <a:rPr lang="ru-RU" sz="12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Разворачивание </a:t>
            </a:r>
            <a:r>
              <a:rPr lang="en-US" sz="12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frontend </a:t>
            </a:r>
            <a:r>
              <a:rPr lang="ru-RU" sz="12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части на </a:t>
            </a:r>
            <a:r>
              <a:rPr lang="en-US" sz="12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github.pages</a:t>
            </a:r>
            <a:endParaRPr sz="12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699;p47">
            <a:extLst>
              <a:ext uri="{FF2B5EF4-FFF2-40B4-BE49-F238E27FC236}">
                <a16:creationId xmlns:a16="http://schemas.microsoft.com/office/drawing/2014/main" id="{094B84A9-FFC8-4FC2-B686-B0EBB4B1A174}"/>
              </a:ext>
            </a:extLst>
          </p:cNvPr>
          <p:cNvSpPr/>
          <p:nvPr/>
        </p:nvSpPr>
        <p:spPr>
          <a:xfrm flipH="1">
            <a:off x="6265479" y="3741709"/>
            <a:ext cx="1697420" cy="400230"/>
          </a:xfrm>
          <a:custGeom>
            <a:avLst/>
            <a:gdLst/>
            <a:ahLst/>
            <a:cxnLst/>
            <a:rect l="l" t="t" r="r" b="b"/>
            <a:pathLst>
              <a:path w="166667" h="24205" extrusionOk="0">
                <a:moveTo>
                  <a:pt x="0" y="0"/>
                </a:moveTo>
                <a:lnTo>
                  <a:pt x="4496" y="24205"/>
                </a:lnTo>
                <a:lnTo>
                  <a:pt x="166667" y="21785"/>
                </a:lnTo>
                <a:lnTo>
                  <a:pt x="163209" y="34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56" name="Google Shape;701;p47">
            <a:extLst>
              <a:ext uri="{FF2B5EF4-FFF2-40B4-BE49-F238E27FC236}">
                <a16:creationId xmlns:a16="http://schemas.microsoft.com/office/drawing/2014/main" id="{2EA5DB35-DA30-47F2-B16E-61BAEF449281}"/>
              </a:ext>
            </a:extLst>
          </p:cNvPr>
          <p:cNvSpPr txBox="1"/>
          <p:nvPr/>
        </p:nvSpPr>
        <p:spPr>
          <a:xfrm>
            <a:off x="6217859" y="3673709"/>
            <a:ext cx="179265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ru-RU" sz="2000" dirty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алгоритмы</a:t>
            </a:r>
            <a:endParaRPr sz="2000" dirty="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7" name="Google Shape;717;p47">
            <a:extLst>
              <a:ext uri="{FF2B5EF4-FFF2-40B4-BE49-F238E27FC236}">
                <a16:creationId xmlns:a16="http://schemas.microsoft.com/office/drawing/2014/main" id="{3F55C064-CE26-4689-BD7F-71B3435D8C8C}"/>
              </a:ext>
            </a:extLst>
          </p:cNvPr>
          <p:cNvSpPr txBox="1"/>
          <p:nvPr/>
        </p:nvSpPr>
        <p:spPr>
          <a:xfrm>
            <a:off x="6257737" y="4251358"/>
            <a:ext cx="1503300" cy="6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ctr" anchorCtr="0">
            <a:noAutofit/>
          </a:bodyPr>
          <a:lstStyle/>
          <a:p>
            <a:pPr lvl="0" algn="ctr"/>
            <a:r>
              <a:rPr lang="ru-RU" sz="12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Дополнительные алгоритмы и добавление информации</a:t>
            </a:r>
            <a:endParaRPr sz="12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med" advTm="30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05 -0.00062 L 0.06372 0.09197 L 0.13229 0.07469 L 0.2165 0.1608 L 0.34983 0.13024 L 0.39341 0.15709 L 0.44618 0.07314 L 0.54445 0.1503 L 0.60591 0.0824 L 0.66233 0.14691 L 0.7592 0.06851 L 0.80018 0.1216 L 0.90903 0.03642 L 0.97379 0.09475 " pathEditMode="relative" rAng="0" ptsTypes="AAAAAAAAAAAAAA">
                                      <p:cBhvr>
                                        <p:cTn id="6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92" y="80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" grpId="0" animBg="1"/>
      <p:bldP spid="707" grpId="0" animBg="1"/>
      <p:bldP spid="709" grpId="0" animBg="1"/>
      <p:bldP spid="711" grpId="0" animBg="1"/>
      <p:bldP spid="7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724;p48">
            <a:extLst>
              <a:ext uri="{FF2B5EF4-FFF2-40B4-BE49-F238E27FC236}">
                <a16:creationId xmlns:a16="http://schemas.microsoft.com/office/drawing/2014/main" id="{09AE187A-8C57-4BA5-93C3-3B9C2C2D9C96}"/>
              </a:ext>
            </a:extLst>
          </p:cNvPr>
          <p:cNvSpPr/>
          <p:nvPr/>
        </p:nvSpPr>
        <p:spPr>
          <a:xfrm>
            <a:off x="2170587" y="2167745"/>
            <a:ext cx="4612830" cy="2792961"/>
          </a:xfrm>
          <a:custGeom>
            <a:avLst/>
            <a:gdLst/>
            <a:ahLst/>
            <a:cxnLst/>
            <a:rect l="l" t="t" r="r" b="b"/>
            <a:pathLst>
              <a:path w="53115" h="45264" extrusionOk="0">
                <a:moveTo>
                  <a:pt x="6551" y="45263"/>
                </a:moveTo>
                <a:cubicBezTo>
                  <a:pt x="6551" y="45263"/>
                  <a:pt x="6551" y="45263"/>
                  <a:pt x="6528" y="45263"/>
                </a:cubicBezTo>
                <a:lnTo>
                  <a:pt x="6551" y="45263"/>
                </a:lnTo>
                <a:cubicBezTo>
                  <a:pt x="6734" y="45263"/>
                  <a:pt x="6871" y="45172"/>
                  <a:pt x="7031" y="45172"/>
                </a:cubicBezTo>
                <a:lnTo>
                  <a:pt x="7053" y="45172"/>
                </a:lnTo>
                <a:lnTo>
                  <a:pt x="7031" y="45172"/>
                </a:lnTo>
                <a:cubicBezTo>
                  <a:pt x="6962" y="45172"/>
                  <a:pt x="6871" y="45195"/>
                  <a:pt x="6802" y="45217"/>
                </a:cubicBezTo>
                <a:cubicBezTo>
                  <a:pt x="6711" y="45240"/>
                  <a:pt x="6643" y="45263"/>
                  <a:pt x="6551" y="45263"/>
                </a:cubicBezTo>
                <a:moveTo>
                  <a:pt x="6528" y="45263"/>
                </a:moveTo>
                <a:cubicBezTo>
                  <a:pt x="6437" y="45263"/>
                  <a:pt x="6323" y="45217"/>
                  <a:pt x="6255" y="45195"/>
                </a:cubicBezTo>
                <a:cubicBezTo>
                  <a:pt x="6323" y="45217"/>
                  <a:pt x="6437" y="45263"/>
                  <a:pt x="6528" y="45263"/>
                </a:cubicBezTo>
                <a:close/>
                <a:moveTo>
                  <a:pt x="7053" y="45172"/>
                </a:moveTo>
                <a:lnTo>
                  <a:pt x="7053" y="45172"/>
                </a:lnTo>
                <a:lnTo>
                  <a:pt x="7053" y="45172"/>
                </a:lnTo>
                <a:close/>
                <a:moveTo>
                  <a:pt x="4566" y="45149"/>
                </a:moveTo>
                <a:cubicBezTo>
                  <a:pt x="4543" y="45149"/>
                  <a:pt x="4520" y="45149"/>
                  <a:pt x="4497" y="45149"/>
                </a:cubicBezTo>
                <a:lnTo>
                  <a:pt x="4566" y="45149"/>
                </a:lnTo>
                <a:cubicBezTo>
                  <a:pt x="4588" y="45149"/>
                  <a:pt x="4634" y="45149"/>
                  <a:pt x="4657" y="45149"/>
                </a:cubicBezTo>
                <a:cubicBezTo>
                  <a:pt x="4634" y="45149"/>
                  <a:pt x="4588" y="45149"/>
                  <a:pt x="4566" y="45149"/>
                </a:cubicBezTo>
                <a:close/>
                <a:moveTo>
                  <a:pt x="7441" y="45149"/>
                </a:moveTo>
                <a:cubicBezTo>
                  <a:pt x="7441" y="45149"/>
                  <a:pt x="7441" y="45149"/>
                  <a:pt x="7441" y="45149"/>
                </a:cubicBezTo>
                <a:cubicBezTo>
                  <a:pt x="7441" y="45149"/>
                  <a:pt x="7441" y="45149"/>
                  <a:pt x="7441" y="45149"/>
                </a:cubicBezTo>
                <a:close/>
                <a:moveTo>
                  <a:pt x="4497" y="45149"/>
                </a:moveTo>
                <a:cubicBezTo>
                  <a:pt x="4269" y="45103"/>
                  <a:pt x="4063" y="44989"/>
                  <a:pt x="3812" y="44989"/>
                </a:cubicBezTo>
                <a:lnTo>
                  <a:pt x="3812" y="44989"/>
                </a:lnTo>
                <a:lnTo>
                  <a:pt x="3812" y="44989"/>
                </a:lnTo>
                <a:cubicBezTo>
                  <a:pt x="4063" y="44989"/>
                  <a:pt x="4269" y="45103"/>
                  <a:pt x="4497" y="45149"/>
                </a:cubicBezTo>
                <a:close/>
                <a:moveTo>
                  <a:pt x="5182" y="45080"/>
                </a:moveTo>
                <a:lnTo>
                  <a:pt x="5205" y="45080"/>
                </a:lnTo>
                <a:cubicBezTo>
                  <a:pt x="5205" y="45080"/>
                  <a:pt x="5205" y="45080"/>
                  <a:pt x="5182" y="45080"/>
                </a:cubicBezTo>
                <a:close/>
                <a:moveTo>
                  <a:pt x="5090" y="45058"/>
                </a:moveTo>
                <a:cubicBezTo>
                  <a:pt x="5090" y="45058"/>
                  <a:pt x="5090" y="45058"/>
                  <a:pt x="5090" y="45058"/>
                </a:cubicBezTo>
                <a:cubicBezTo>
                  <a:pt x="5068" y="45058"/>
                  <a:pt x="5022" y="45058"/>
                  <a:pt x="4999" y="45058"/>
                </a:cubicBezTo>
                <a:lnTo>
                  <a:pt x="4999" y="45058"/>
                </a:lnTo>
                <a:lnTo>
                  <a:pt x="4999" y="45058"/>
                </a:lnTo>
                <a:cubicBezTo>
                  <a:pt x="5022" y="45058"/>
                  <a:pt x="5068" y="45058"/>
                  <a:pt x="5090" y="45058"/>
                </a:cubicBezTo>
                <a:close/>
                <a:moveTo>
                  <a:pt x="3196" y="45012"/>
                </a:moveTo>
                <a:cubicBezTo>
                  <a:pt x="3150" y="45012"/>
                  <a:pt x="3128" y="45012"/>
                  <a:pt x="3082" y="44989"/>
                </a:cubicBezTo>
                <a:cubicBezTo>
                  <a:pt x="3128" y="45012"/>
                  <a:pt x="3150" y="45012"/>
                  <a:pt x="3196" y="45012"/>
                </a:cubicBezTo>
                <a:close/>
                <a:moveTo>
                  <a:pt x="3698" y="44989"/>
                </a:moveTo>
                <a:cubicBezTo>
                  <a:pt x="3744" y="44989"/>
                  <a:pt x="3789" y="44989"/>
                  <a:pt x="3812" y="44989"/>
                </a:cubicBezTo>
                <a:cubicBezTo>
                  <a:pt x="3789" y="44989"/>
                  <a:pt x="3744" y="44989"/>
                  <a:pt x="3698" y="44989"/>
                </a:cubicBezTo>
                <a:close/>
                <a:moveTo>
                  <a:pt x="6551" y="44898"/>
                </a:moveTo>
                <a:cubicBezTo>
                  <a:pt x="6460" y="44898"/>
                  <a:pt x="6369" y="44852"/>
                  <a:pt x="6255" y="44807"/>
                </a:cubicBezTo>
                <a:cubicBezTo>
                  <a:pt x="6095" y="44715"/>
                  <a:pt x="5867" y="44624"/>
                  <a:pt x="5615" y="44624"/>
                </a:cubicBezTo>
                <a:lnTo>
                  <a:pt x="5615" y="44624"/>
                </a:lnTo>
                <a:lnTo>
                  <a:pt x="5593" y="44624"/>
                </a:lnTo>
                <a:cubicBezTo>
                  <a:pt x="5479" y="44624"/>
                  <a:pt x="5364" y="44670"/>
                  <a:pt x="5296" y="44692"/>
                </a:cubicBezTo>
                <a:cubicBezTo>
                  <a:pt x="5250" y="44692"/>
                  <a:pt x="5205" y="44715"/>
                  <a:pt x="5182" y="44715"/>
                </a:cubicBezTo>
                <a:lnTo>
                  <a:pt x="5136" y="44715"/>
                </a:lnTo>
                <a:cubicBezTo>
                  <a:pt x="5090" y="44692"/>
                  <a:pt x="5045" y="44692"/>
                  <a:pt x="4999" y="44692"/>
                </a:cubicBezTo>
                <a:cubicBezTo>
                  <a:pt x="4954" y="44692"/>
                  <a:pt x="4931" y="44692"/>
                  <a:pt x="4885" y="44715"/>
                </a:cubicBezTo>
                <a:cubicBezTo>
                  <a:pt x="4817" y="44715"/>
                  <a:pt x="4748" y="44738"/>
                  <a:pt x="4702" y="44761"/>
                </a:cubicBezTo>
                <a:cubicBezTo>
                  <a:pt x="4634" y="44784"/>
                  <a:pt x="4588" y="44784"/>
                  <a:pt x="4543" y="44784"/>
                </a:cubicBezTo>
                <a:lnTo>
                  <a:pt x="4543" y="44784"/>
                </a:lnTo>
                <a:cubicBezTo>
                  <a:pt x="4474" y="44784"/>
                  <a:pt x="4406" y="44761"/>
                  <a:pt x="4314" y="44738"/>
                </a:cubicBezTo>
                <a:cubicBezTo>
                  <a:pt x="4177" y="44692"/>
                  <a:pt x="4018" y="44624"/>
                  <a:pt x="3812" y="44624"/>
                </a:cubicBezTo>
                <a:lnTo>
                  <a:pt x="3812" y="44624"/>
                </a:lnTo>
                <a:cubicBezTo>
                  <a:pt x="3744" y="44647"/>
                  <a:pt x="3652" y="44647"/>
                  <a:pt x="3584" y="44647"/>
                </a:cubicBezTo>
                <a:cubicBezTo>
                  <a:pt x="3493" y="44647"/>
                  <a:pt x="3401" y="44647"/>
                  <a:pt x="3310" y="44647"/>
                </a:cubicBezTo>
                <a:cubicBezTo>
                  <a:pt x="3242" y="44647"/>
                  <a:pt x="3173" y="44647"/>
                  <a:pt x="3128" y="44647"/>
                </a:cubicBezTo>
                <a:cubicBezTo>
                  <a:pt x="2991" y="44624"/>
                  <a:pt x="2899" y="44510"/>
                  <a:pt x="2785" y="44327"/>
                </a:cubicBezTo>
                <a:lnTo>
                  <a:pt x="2717" y="44236"/>
                </a:lnTo>
                <a:cubicBezTo>
                  <a:pt x="2671" y="44167"/>
                  <a:pt x="2625" y="44076"/>
                  <a:pt x="2534" y="43962"/>
                </a:cubicBezTo>
                <a:cubicBezTo>
                  <a:pt x="2420" y="43848"/>
                  <a:pt x="2306" y="43779"/>
                  <a:pt x="2214" y="43734"/>
                </a:cubicBezTo>
                <a:cubicBezTo>
                  <a:pt x="2169" y="43711"/>
                  <a:pt x="2146" y="43688"/>
                  <a:pt x="2100" y="43665"/>
                </a:cubicBezTo>
                <a:cubicBezTo>
                  <a:pt x="2055" y="43620"/>
                  <a:pt x="1986" y="43574"/>
                  <a:pt x="1941" y="43528"/>
                </a:cubicBezTo>
                <a:cubicBezTo>
                  <a:pt x="1804" y="43391"/>
                  <a:pt x="1644" y="43232"/>
                  <a:pt x="1393" y="43163"/>
                </a:cubicBezTo>
                <a:cubicBezTo>
                  <a:pt x="1347" y="43140"/>
                  <a:pt x="1279" y="43118"/>
                  <a:pt x="1233" y="43118"/>
                </a:cubicBezTo>
                <a:cubicBezTo>
                  <a:pt x="1165" y="43095"/>
                  <a:pt x="1096" y="43072"/>
                  <a:pt x="1073" y="43072"/>
                </a:cubicBezTo>
                <a:cubicBezTo>
                  <a:pt x="1050" y="43026"/>
                  <a:pt x="1028" y="42958"/>
                  <a:pt x="1005" y="42912"/>
                </a:cubicBezTo>
                <a:cubicBezTo>
                  <a:pt x="959" y="42821"/>
                  <a:pt x="913" y="42775"/>
                  <a:pt x="868" y="42752"/>
                </a:cubicBezTo>
                <a:lnTo>
                  <a:pt x="845" y="42707"/>
                </a:lnTo>
                <a:cubicBezTo>
                  <a:pt x="822" y="42661"/>
                  <a:pt x="799" y="42570"/>
                  <a:pt x="777" y="42478"/>
                </a:cubicBezTo>
                <a:cubicBezTo>
                  <a:pt x="731" y="42296"/>
                  <a:pt x="685" y="42068"/>
                  <a:pt x="503" y="41885"/>
                </a:cubicBezTo>
                <a:cubicBezTo>
                  <a:pt x="388" y="41771"/>
                  <a:pt x="252" y="41725"/>
                  <a:pt x="160" y="41702"/>
                </a:cubicBezTo>
                <a:lnTo>
                  <a:pt x="92" y="41680"/>
                </a:lnTo>
                <a:cubicBezTo>
                  <a:pt x="92" y="41657"/>
                  <a:pt x="69" y="41611"/>
                  <a:pt x="23" y="41588"/>
                </a:cubicBezTo>
                <a:lnTo>
                  <a:pt x="0" y="41565"/>
                </a:lnTo>
                <a:lnTo>
                  <a:pt x="0" y="1"/>
                </a:lnTo>
                <a:lnTo>
                  <a:pt x="53115" y="1"/>
                </a:lnTo>
                <a:lnTo>
                  <a:pt x="53115" y="41771"/>
                </a:lnTo>
                <a:cubicBezTo>
                  <a:pt x="52978" y="41794"/>
                  <a:pt x="52704" y="41816"/>
                  <a:pt x="52613" y="41839"/>
                </a:cubicBezTo>
                <a:lnTo>
                  <a:pt x="52499" y="41839"/>
                </a:lnTo>
                <a:cubicBezTo>
                  <a:pt x="52385" y="41862"/>
                  <a:pt x="52293" y="41862"/>
                  <a:pt x="52202" y="41862"/>
                </a:cubicBezTo>
                <a:cubicBezTo>
                  <a:pt x="52042" y="41862"/>
                  <a:pt x="51905" y="41839"/>
                  <a:pt x="51745" y="41816"/>
                </a:cubicBezTo>
                <a:cubicBezTo>
                  <a:pt x="51723" y="41794"/>
                  <a:pt x="51677" y="41794"/>
                  <a:pt x="51631" y="41794"/>
                </a:cubicBezTo>
                <a:cubicBezTo>
                  <a:pt x="51494" y="41748"/>
                  <a:pt x="51357" y="41702"/>
                  <a:pt x="51175" y="41702"/>
                </a:cubicBezTo>
                <a:cubicBezTo>
                  <a:pt x="51106" y="41702"/>
                  <a:pt x="51038" y="41725"/>
                  <a:pt x="50969" y="41725"/>
                </a:cubicBezTo>
                <a:cubicBezTo>
                  <a:pt x="50764" y="41771"/>
                  <a:pt x="50627" y="41839"/>
                  <a:pt x="50490" y="41908"/>
                </a:cubicBezTo>
                <a:cubicBezTo>
                  <a:pt x="50399" y="41953"/>
                  <a:pt x="50307" y="41999"/>
                  <a:pt x="50239" y="41999"/>
                </a:cubicBezTo>
                <a:cubicBezTo>
                  <a:pt x="50148" y="41999"/>
                  <a:pt x="50034" y="41953"/>
                  <a:pt x="49897" y="41908"/>
                </a:cubicBezTo>
                <a:cubicBezTo>
                  <a:pt x="49737" y="41862"/>
                  <a:pt x="49554" y="41794"/>
                  <a:pt x="49326" y="41794"/>
                </a:cubicBezTo>
                <a:lnTo>
                  <a:pt x="49303" y="41794"/>
                </a:lnTo>
                <a:lnTo>
                  <a:pt x="49303" y="41794"/>
                </a:lnTo>
                <a:cubicBezTo>
                  <a:pt x="49235" y="41794"/>
                  <a:pt x="49166" y="41794"/>
                  <a:pt x="49098" y="41794"/>
                </a:cubicBezTo>
                <a:cubicBezTo>
                  <a:pt x="48687" y="41794"/>
                  <a:pt x="48367" y="41771"/>
                  <a:pt x="48116" y="41702"/>
                </a:cubicBezTo>
                <a:cubicBezTo>
                  <a:pt x="48071" y="41702"/>
                  <a:pt x="48048" y="41702"/>
                  <a:pt x="48025" y="41680"/>
                </a:cubicBezTo>
                <a:lnTo>
                  <a:pt x="48025" y="41680"/>
                </a:lnTo>
                <a:lnTo>
                  <a:pt x="47956" y="41497"/>
                </a:lnTo>
                <a:lnTo>
                  <a:pt x="47751" y="41451"/>
                </a:lnTo>
                <a:cubicBezTo>
                  <a:pt x="47637" y="41428"/>
                  <a:pt x="47523" y="41406"/>
                  <a:pt x="47386" y="41406"/>
                </a:cubicBezTo>
                <a:cubicBezTo>
                  <a:pt x="47294" y="41406"/>
                  <a:pt x="47203" y="41428"/>
                  <a:pt x="47135" y="41428"/>
                </a:cubicBezTo>
                <a:cubicBezTo>
                  <a:pt x="47043" y="41428"/>
                  <a:pt x="46975" y="41428"/>
                  <a:pt x="46906" y="41428"/>
                </a:cubicBezTo>
                <a:cubicBezTo>
                  <a:pt x="46815" y="41428"/>
                  <a:pt x="46769" y="41428"/>
                  <a:pt x="46701" y="41428"/>
                </a:cubicBezTo>
                <a:cubicBezTo>
                  <a:pt x="46633" y="41406"/>
                  <a:pt x="46587" y="41383"/>
                  <a:pt x="46496" y="41360"/>
                </a:cubicBezTo>
                <a:cubicBezTo>
                  <a:pt x="46427" y="41337"/>
                  <a:pt x="46359" y="41314"/>
                  <a:pt x="46267" y="41314"/>
                </a:cubicBezTo>
                <a:cubicBezTo>
                  <a:pt x="46153" y="41291"/>
                  <a:pt x="46039" y="41269"/>
                  <a:pt x="45902" y="41269"/>
                </a:cubicBezTo>
                <a:cubicBezTo>
                  <a:pt x="45765" y="41269"/>
                  <a:pt x="45628" y="41291"/>
                  <a:pt x="45514" y="41314"/>
                </a:cubicBezTo>
                <a:cubicBezTo>
                  <a:pt x="45377" y="41337"/>
                  <a:pt x="45217" y="41360"/>
                  <a:pt x="45080" y="41406"/>
                </a:cubicBezTo>
                <a:cubicBezTo>
                  <a:pt x="44989" y="41428"/>
                  <a:pt x="44921" y="41451"/>
                  <a:pt x="44829" y="41474"/>
                </a:cubicBezTo>
                <a:cubicBezTo>
                  <a:pt x="44784" y="41474"/>
                  <a:pt x="44715" y="41497"/>
                  <a:pt x="44670" y="41497"/>
                </a:cubicBezTo>
                <a:cubicBezTo>
                  <a:pt x="44396" y="41543"/>
                  <a:pt x="44053" y="41611"/>
                  <a:pt x="43848" y="41816"/>
                </a:cubicBezTo>
                <a:cubicBezTo>
                  <a:pt x="43779" y="41908"/>
                  <a:pt x="43734" y="41953"/>
                  <a:pt x="43688" y="42022"/>
                </a:cubicBezTo>
                <a:lnTo>
                  <a:pt x="43688" y="42022"/>
                </a:lnTo>
                <a:cubicBezTo>
                  <a:pt x="43346" y="42113"/>
                  <a:pt x="42980" y="42205"/>
                  <a:pt x="42570" y="42296"/>
                </a:cubicBezTo>
                <a:cubicBezTo>
                  <a:pt x="42501" y="42319"/>
                  <a:pt x="42433" y="42319"/>
                  <a:pt x="42364" y="42341"/>
                </a:cubicBezTo>
                <a:cubicBezTo>
                  <a:pt x="42113" y="42387"/>
                  <a:pt x="41816" y="42433"/>
                  <a:pt x="41565" y="42570"/>
                </a:cubicBezTo>
                <a:lnTo>
                  <a:pt x="41497" y="42593"/>
                </a:lnTo>
                <a:lnTo>
                  <a:pt x="41497" y="42593"/>
                </a:lnTo>
                <a:lnTo>
                  <a:pt x="41428" y="42593"/>
                </a:lnTo>
                <a:cubicBezTo>
                  <a:pt x="41383" y="42570"/>
                  <a:pt x="41337" y="42570"/>
                  <a:pt x="41291" y="42570"/>
                </a:cubicBezTo>
                <a:cubicBezTo>
                  <a:pt x="41177" y="42570"/>
                  <a:pt x="41040" y="42593"/>
                  <a:pt x="40926" y="42638"/>
                </a:cubicBezTo>
                <a:cubicBezTo>
                  <a:pt x="40858" y="42638"/>
                  <a:pt x="40766" y="42638"/>
                  <a:pt x="40675" y="42661"/>
                </a:cubicBezTo>
                <a:cubicBezTo>
                  <a:pt x="40493" y="42661"/>
                  <a:pt x="40310" y="42684"/>
                  <a:pt x="40150" y="42752"/>
                </a:cubicBezTo>
                <a:cubicBezTo>
                  <a:pt x="39968" y="42798"/>
                  <a:pt x="39853" y="42866"/>
                  <a:pt x="39762" y="42935"/>
                </a:cubicBezTo>
                <a:lnTo>
                  <a:pt x="39671" y="43003"/>
                </a:lnTo>
                <a:cubicBezTo>
                  <a:pt x="39488" y="43118"/>
                  <a:pt x="39146" y="43209"/>
                  <a:pt x="38849" y="43209"/>
                </a:cubicBezTo>
                <a:cubicBezTo>
                  <a:pt x="38803" y="43209"/>
                  <a:pt x="38781" y="43209"/>
                  <a:pt x="38735" y="43209"/>
                </a:cubicBezTo>
                <a:cubicBezTo>
                  <a:pt x="38621" y="43209"/>
                  <a:pt x="38507" y="43163"/>
                  <a:pt x="38393" y="43118"/>
                </a:cubicBezTo>
                <a:cubicBezTo>
                  <a:pt x="38324" y="43118"/>
                  <a:pt x="38278" y="43095"/>
                  <a:pt x="38233" y="43072"/>
                </a:cubicBezTo>
                <a:cubicBezTo>
                  <a:pt x="38142" y="43049"/>
                  <a:pt x="38142" y="43049"/>
                  <a:pt x="38050" y="42958"/>
                </a:cubicBezTo>
                <a:lnTo>
                  <a:pt x="37982" y="42889"/>
                </a:lnTo>
                <a:cubicBezTo>
                  <a:pt x="37776" y="42684"/>
                  <a:pt x="37457" y="42570"/>
                  <a:pt x="37206" y="42501"/>
                </a:cubicBezTo>
                <a:cubicBezTo>
                  <a:pt x="37137" y="42478"/>
                  <a:pt x="37092" y="42456"/>
                  <a:pt x="37046" y="42456"/>
                </a:cubicBezTo>
                <a:cubicBezTo>
                  <a:pt x="36909" y="42410"/>
                  <a:pt x="36795" y="42364"/>
                  <a:pt x="36681" y="42319"/>
                </a:cubicBezTo>
                <a:cubicBezTo>
                  <a:pt x="36521" y="42273"/>
                  <a:pt x="36361" y="42227"/>
                  <a:pt x="36224" y="42182"/>
                </a:cubicBezTo>
                <a:cubicBezTo>
                  <a:pt x="36064" y="42113"/>
                  <a:pt x="35996" y="42068"/>
                  <a:pt x="35927" y="41999"/>
                </a:cubicBezTo>
                <a:cubicBezTo>
                  <a:pt x="35905" y="41953"/>
                  <a:pt x="35859" y="41908"/>
                  <a:pt x="35836" y="41885"/>
                </a:cubicBezTo>
                <a:cubicBezTo>
                  <a:pt x="35722" y="41725"/>
                  <a:pt x="35608" y="41588"/>
                  <a:pt x="35311" y="41497"/>
                </a:cubicBezTo>
                <a:cubicBezTo>
                  <a:pt x="35151" y="41451"/>
                  <a:pt x="35014" y="41406"/>
                  <a:pt x="34855" y="41337"/>
                </a:cubicBezTo>
                <a:cubicBezTo>
                  <a:pt x="34718" y="41291"/>
                  <a:pt x="34558" y="41223"/>
                  <a:pt x="34421" y="41177"/>
                </a:cubicBezTo>
                <a:cubicBezTo>
                  <a:pt x="34216" y="41109"/>
                  <a:pt x="34056" y="41086"/>
                  <a:pt x="33850" y="41063"/>
                </a:cubicBezTo>
                <a:lnTo>
                  <a:pt x="33828" y="41063"/>
                </a:lnTo>
                <a:lnTo>
                  <a:pt x="33736" y="41063"/>
                </a:lnTo>
                <a:cubicBezTo>
                  <a:pt x="33691" y="40972"/>
                  <a:pt x="33645" y="40903"/>
                  <a:pt x="33622" y="40881"/>
                </a:cubicBezTo>
                <a:cubicBezTo>
                  <a:pt x="33554" y="40789"/>
                  <a:pt x="33462" y="40744"/>
                  <a:pt x="33417" y="40721"/>
                </a:cubicBezTo>
                <a:lnTo>
                  <a:pt x="33394" y="40698"/>
                </a:lnTo>
                <a:lnTo>
                  <a:pt x="33348" y="40675"/>
                </a:lnTo>
                <a:cubicBezTo>
                  <a:pt x="33325" y="40630"/>
                  <a:pt x="33280" y="40561"/>
                  <a:pt x="33211" y="40515"/>
                </a:cubicBezTo>
                <a:cubicBezTo>
                  <a:pt x="32960" y="40310"/>
                  <a:pt x="32755" y="40310"/>
                  <a:pt x="32595" y="40310"/>
                </a:cubicBezTo>
                <a:lnTo>
                  <a:pt x="32595" y="40310"/>
                </a:lnTo>
                <a:cubicBezTo>
                  <a:pt x="32549" y="40310"/>
                  <a:pt x="32504" y="40310"/>
                  <a:pt x="32458" y="40310"/>
                </a:cubicBezTo>
                <a:lnTo>
                  <a:pt x="32412" y="40264"/>
                </a:lnTo>
                <a:cubicBezTo>
                  <a:pt x="32321" y="40219"/>
                  <a:pt x="32184" y="40150"/>
                  <a:pt x="32024" y="40150"/>
                </a:cubicBezTo>
                <a:lnTo>
                  <a:pt x="31956" y="40173"/>
                </a:lnTo>
                <a:cubicBezTo>
                  <a:pt x="31819" y="40173"/>
                  <a:pt x="31659" y="40242"/>
                  <a:pt x="31522" y="40310"/>
                </a:cubicBezTo>
                <a:cubicBezTo>
                  <a:pt x="31454" y="40333"/>
                  <a:pt x="31408" y="40356"/>
                  <a:pt x="31362" y="40378"/>
                </a:cubicBezTo>
                <a:lnTo>
                  <a:pt x="31271" y="40401"/>
                </a:lnTo>
                <a:cubicBezTo>
                  <a:pt x="31043" y="40470"/>
                  <a:pt x="30792" y="40561"/>
                  <a:pt x="30609" y="40744"/>
                </a:cubicBezTo>
                <a:cubicBezTo>
                  <a:pt x="30495" y="40858"/>
                  <a:pt x="30449" y="40995"/>
                  <a:pt x="30427" y="41063"/>
                </a:cubicBezTo>
                <a:lnTo>
                  <a:pt x="30381" y="41063"/>
                </a:lnTo>
                <a:lnTo>
                  <a:pt x="30335" y="41063"/>
                </a:lnTo>
                <a:lnTo>
                  <a:pt x="30267" y="41063"/>
                </a:lnTo>
                <a:cubicBezTo>
                  <a:pt x="29970" y="41063"/>
                  <a:pt x="29719" y="41155"/>
                  <a:pt x="29468" y="41246"/>
                </a:cubicBezTo>
                <a:cubicBezTo>
                  <a:pt x="29422" y="41269"/>
                  <a:pt x="29354" y="41291"/>
                  <a:pt x="29285" y="41314"/>
                </a:cubicBezTo>
                <a:cubicBezTo>
                  <a:pt x="29171" y="41360"/>
                  <a:pt x="29057" y="41360"/>
                  <a:pt x="28897" y="41360"/>
                </a:cubicBezTo>
                <a:lnTo>
                  <a:pt x="28806" y="41360"/>
                </a:lnTo>
                <a:cubicBezTo>
                  <a:pt x="28669" y="41360"/>
                  <a:pt x="28509" y="41383"/>
                  <a:pt x="28372" y="41406"/>
                </a:cubicBezTo>
                <a:cubicBezTo>
                  <a:pt x="28235" y="41428"/>
                  <a:pt x="28121" y="41428"/>
                  <a:pt x="28007" y="41428"/>
                </a:cubicBezTo>
                <a:lnTo>
                  <a:pt x="27939" y="41428"/>
                </a:lnTo>
                <a:cubicBezTo>
                  <a:pt x="27847" y="41428"/>
                  <a:pt x="27756" y="41406"/>
                  <a:pt x="27642" y="41406"/>
                </a:cubicBezTo>
                <a:cubicBezTo>
                  <a:pt x="27528" y="41383"/>
                  <a:pt x="27368" y="41360"/>
                  <a:pt x="27231" y="41360"/>
                </a:cubicBezTo>
                <a:cubicBezTo>
                  <a:pt x="27071" y="41360"/>
                  <a:pt x="26957" y="41383"/>
                  <a:pt x="26843" y="41406"/>
                </a:cubicBezTo>
                <a:cubicBezTo>
                  <a:pt x="26752" y="41406"/>
                  <a:pt x="26660" y="41428"/>
                  <a:pt x="26592" y="41428"/>
                </a:cubicBezTo>
                <a:cubicBezTo>
                  <a:pt x="26546" y="41428"/>
                  <a:pt x="26523" y="41428"/>
                  <a:pt x="26478" y="41451"/>
                </a:cubicBezTo>
                <a:cubicBezTo>
                  <a:pt x="26432" y="41451"/>
                  <a:pt x="26386" y="41451"/>
                  <a:pt x="26318" y="41451"/>
                </a:cubicBezTo>
                <a:cubicBezTo>
                  <a:pt x="26295" y="41428"/>
                  <a:pt x="26227" y="41383"/>
                  <a:pt x="26135" y="41360"/>
                </a:cubicBezTo>
                <a:cubicBezTo>
                  <a:pt x="26090" y="41360"/>
                  <a:pt x="26044" y="41360"/>
                  <a:pt x="25976" y="41360"/>
                </a:cubicBezTo>
                <a:cubicBezTo>
                  <a:pt x="25793" y="41360"/>
                  <a:pt x="25610" y="41428"/>
                  <a:pt x="25496" y="41474"/>
                </a:cubicBezTo>
                <a:cubicBezTo>
                  <a:pt x="25428" y="41497"/>
                  <a:pt x="25382" y="41520"/>
                  <a:pt x="25337" y="41543"/>
                </a:cubicBezTo>
                <a:cubicBezTo>
                  <a:pt x="25268" y="41565"/>
                  <a:pt x="25200" y="41588"/>
                  <a:pt x="25131" y="41588"/>
                </a:cubicBezTo>
                <a:cubicBezTo>
                  <a:pt x="24994" y="41634"/>
                  <a:pt x="24834" y="41680"/>
                  <a:pt x="24652" y="41748"/>
                </a:cubicBezTo>
                <a:cubicBezTo>
                  <a:pt x="24538" y="41816"/>
                  <a:pt x="24309" y="41839"/>
                  <a:pt x="24104" y="41839"/>
                </a:cubicBezTo>
                <a:cubicBezTo>
                  <a:pt x="23990" y="41839"/>
                  <a:pt x="23853" y="41816"/>
                  <a:pt x="23762" y="41794"/>
                </a:cubicBezTo>
                <a:cubicBezTo>
                  <a:pt x="23716" y="41794"/>
                  <a:pt x="23670" y="41771"/>
                  <a:pt x="23625" y="41748"/>
                </a:cubicBezTo>
                <a:cubicBezTo>
                  <a:pt x="23511" y="41702"/>
                  <a:pt x="23396" y="41657"/>
                  <a:pt x="23237" y="41634"/>
                </a:cubicBezTo>
                <a:cubicBezTo>
                  <a:pt x="23191" y="41634"/>
                  <a:pt x="23168" y="41634"/>
                  <a:pt x="23122" y="41634"/>
                </a:cubicBezTo>
                <a:cubicBezTo>
                  <a:pt x="23054" y="41634"/>
                  <a:pt x="22986" y="41634"/>
                  <a:pt x="22940" y="41634"/>
                </a:cubicBezTo>
                <a:cubicBezTo>
                  <a:pt x="22894" y="41657"/>
                  <a:pt x="22849" y="41657"/>
                  <a:pt x="22803" y="41657"/>
                </a:cubicBezTo>
                <a:lnTo>
                  <a:pt x="22780" y="41657"/>
                </a:lnTo>
                <a:cubicBezTo>
                  <a:pt x="22712" y="41634"/>
                  <a:pt x="22620" y="41611"/>
                  <a:pt x="22529" y="41565"/>
                </a:cubicBezTo>
                <a:cubicBezTo>
                  <a:pt x="22415" y="41520"/>
                  <a:pt x="22278" y="41474"/>
                  <a:pt x="22118" y="41451"/>
                </a:cubicBezTo>
                <a:cubicBezTo>
                  <a:pt x="22004" y="41428"/>
                  <a:pt x="21913" y="41428"/>
                  <a:pt x="21799" y="41428"/>
                </a:cubicBezTo>
                <a:cubicBezTo>
                  <a:pt x="21639" y="41428"/>
                  <a:pt x="21479" y="41451"/>
                  <a:pt x="21319" y="41497"/>
                </a:cubicBezTo>
                <a:cubicBezTo>
                  <a:pt x="21251" y="41497"/>
                  <a:pt x="21205" y="41520"/>
                  <a:pt x="21160" y="41543"/>
                </a:cubicBezTo>
                <a:cubicBezTo>
                  <a:pt x="21091" y="41565"/>
                  <a:pt x="21023" y="41565"/>
                  <a:pt x="20977" y="41565"/>
                </a:cubicBezTo>
                <a:cubicBezTo>
                  <a:pt x="20954" y="41565"/>
                  <a:pt x="20908" y="41565"/>
                  <a:pt x="20840" y="41543"/>
                </a:cubicBezTo>
                <a:cubicBezTo>
                  <a:pt x="20771" y="41520"/>
                  <a:pt x="20657" y="41497"/>
                  <a:pt x="20520" y="41497"/>
                </a:cubicBezTo>
                <a:lnTo>
                  <a:pt x="20475" y="41497"/>
                </a:lnTo>
                <a:cubicBezTo>
                  <a:pt x="20246" y="41520"/>
                  <a:pt x="19881" y="41588"/>
                  <a:pt x="19630" y="41725"/>
                </a:cubicBezTo>
                <a:cubicBezTo>
                  <a:pt x="19470" y="41816"/>
                  <a:pt x="19402" y="41885"/>
                  <a:pt x="19333" y="41953"/>
                </a:cubicBezTo>
                <a:lnTo>
                  <a:pt x="19311" y="41999"/>
                </a:lnTo>
                <a:cubicBezTo>
                  <a:pt x="19242" y="42068"/>
                  <a:pt x="19128" y="42113"/>
                  <a:pt x="18991" y="42159"/>
                </a:cubicBezTo>
                <a:cubicBezTo>
                  <a:pt x="18854" y="42205"/>
                  <a:pt x="18717" y="42250"/>
                  <a:pt x="18603" y="42341"/>
                </a:cubicBezTo>
                <a:cubicBezTo>
                  <a:pt x="18489" y="42410"/>
                  <a:pt x="18375" y="42478"/>
                  <a:pt x="18284" y="42547"/>
                </a:cubicBezTo>
                <a:cubicBezTo>
                  <a:pt x="18169" y="42661"/>
                  <a:pt x="18032" y="42752"/>
                  <a:pt x="17918" y="42798"/>
                </a:cubicBezTo>
                <a:cubicBezTo>
                  <a:pt x="17873" y="42798"/>
                  <a:pt x="17827" y="42821"/>
                  <a:pt x="17781" y="42821"/>
                </a:cubicBezTo>
                <a:cubicBezTo>
                  <a:pt x="17667" y="42844"/>
                  <a:pt x="17553" y="42866"/>
                  <a:pt x="17416" y="42935"/>
                </a:cubicBezTo>
                <a:cubicBezTo>
                  <a:pt x="17325" y="42981"/>
                  <a:pt x="17234" y="43026"/>
                  <a:pt x="17165" y="43072"/>
                </a:cubicBezTo>
                <a:cubicBezTo>
                  <a:pt x="17051" y="43140"/>
                  <a:pt x="16982" y="43186"/>
                  <a:pt x="16891" y="43232"/>
                </a:cubicBezTo>
                <a:lnTo>
                  <a:pt x="16777" y="43277"/>
                </a:lnTo>
                <a:cubicBezTo>
                  <a:pt x="16549" y="43369"/>
                  <a:pt x="16298" y="43483"/>
                  <a:pt x="16092" y="43483"/>
                </a:cubicBezTo>
                <a:cubicBezTo>
                  <a:pt x="16047" y="43483"/>
                  <a:pt x="16001" y="43460"/>
                  <a:pt x="15955" y="43460"/>
                </a:cubicBezTo>
                <a:lnTo>
                  <a:pt x="15933" y="43437"/>
                </a:lnTo>
                <a:lnTo>
                  <a:pt x="15910" y="43369"/>
                </a:lnTo>
                <a:cubicBezTo>
                  <a:pt x="15887" y="43323"/>
                  <a:pt x="15864" y="43254"/>
                  <a:pt x="15818" y="43186"/>
                </a:cubicBezTo>
                <a:cubicBezTo>
                  <a:pt x="15636" y="42844"/>
                  <a:pt x="15339" y="42844"/>
                  <a:pt x="15248" y="42844"/>
                </a:cubicBezTo>
                <a:lnTo>
                  <a:pt x="15134" y="42866"/>
                </a:lnTo>
                <a:lnTo>
                  <a:pt x="15065" y="42866"/>
                </a:lnTo>
                <a:lnTo>
                  <a:pt x="15019" y="42866"/>
                </a:lnTo>
                <a:cubicBezTo>
                  <a:pt x="14928" y="42844"/>
                  <a:pt x="14837" y="42844"/>
                  <a:pt x="14723" y="42821"/>
                </a:cubicBezTo>
                <a:cubicBezTo>
                  <a:pt x="14586" y="42798"/>
                  <a:pt x="14449" y="42775"/>
                  <a:pt x="14289" y="42775"/>
                </a:cubicBezTo>
                <a:lnTo>
                  <a:pt x="14243" y="42775"/>
                </a:lnTo>
                <a:cubicBezTo>
                  <a:pt x="14106" y="42775"/>
                  <a:pt x="14038" y="42775"/>
                  <a:pt x="13947" y="42752"/>
                </a:cubicBezTo>
                <a:cubicBezTo>
                  <a:pt x="13787" y="42729"/>
                  <a:pt x="13604" y="42707"/>
                  <a:pt x="13445" y="42684"/>
                </a:cubicBezTo>
                <a:cubicBezTo>
                  <a:pt x="13330" y="42684"/>
                  <a:pt x="13216" y="42684"/>
                  <a:pt x="13125" y="42661"/>
                </a:cubicBezTo>
                <a:cubicBezTo>
                  <a:pt x="13034" y="42638"/>
                  <a:pt x="12942" y="42638"/>
                  <a:pt x="12851" y="42638"/>
                </a:cubicBezTo>
                <a:cubicBezTo>
                  <a:pt x="12258" y="42638"/>
                  <a:pt x="11801" y="42981"/>
                  <a:pt x="11390" y="43254"/>
                </a:cubicBezTo>
                <a:cubicBezTo>
                  <a:pt x="11185" y="43414"/>
                  <a:pt x="11002" y="43551"/>
                  <a:pt x="10820" y="43642"/>
                </a:cubicBezTo>
                <a:cubicBezTo>
                  <a:pt x="10546" y="43757"/>
                  <a:pt x="10158" y="43825"/>
                  <a:pt x="9678" y="43848"/>
                </a:cubicBezTo>
                <a:cubicBezTo>
                  <a:pt x="9176" y="43871"/>
                  <a:pt x="8948" y="44076"/>
                  <a:pt x="8743" y="44282"/>
                </a:cubicBezTo>
                <a:lnTo>
                  <a:pt x="8651" y="44350"/>
                </a:lnTo>
                <a:cubicBezTo>
                  <a:pt x="8606" y="44373"/>
                  <a:pt x="8423" y="44396"/>
                  <a:pt x="8332" y="44419"/>
                </a:cubicBezTo>
                <a:cubicBezTo>
                  <a:pt x="8172" y="44419"/>
                  <a:pt x="8012" y="44441"/>
                  <a:pt x="7852" y="44487"/>
                </a:cubicBezTo>
                <a:cubicBezTo>
                  <a:pt x="7670" y="44556"/>
                  <a:pt x="7510" y="44670"/>
                  <a:pt x="7396" y="44738"/>
                </a:cubicBezTo>
                <a:cubicBezTo>
                  <a:pt x="7350" y="44784"/>
                  <a:pt x="7305" y="44807"/>
                  <a:pt x="7259" y="44829"/>
                </a:cubicBezTo>
                <a:lnTo>
                  <a:pt x="7259" y="44829"/>
                </a:lnTo>
                <a:lnTo>
                  <a:pt x="7213" y="44829"/>
                </a:lnTo>
                <a:cubicBezTo>
                  <a:pt x="7168" y="44829"/>
                  <a:pt x="7099" y="44829"/>
                  <a:pt x="7031" y="44829"/>
                </a:cubicBezTo>
                <a:cubicBezTo>
                  <a:pt x="6894" y="44829"/>
                  <a:pt x="6780" y="44852"/>
                  <a:pt x="6688" y="44875"/>
                </a:cubicBezTo>
                <a:cubicBezTo>
                  <a:pt x="6643" y="44898"/>
                  <a:pt x="6597" y="44898"/>
                  <a:pt x="6551" y="44898"/>
                </a:cubicBezTo>
                <a:moveTo>
                  <a:pt x="10957" y="43962"/>
                </a:moveTo>
                <a:cubicBezTo>
                  <a:pt x="11573" y="43688"/>
                  <a:pt x="12098" y="43003"/>
                  <a:pt x="12851" y="43003"/>
                </a:cubicBezTo>
                <a:cubicBezTo>
                  <a:pt x="12098" y="43003"/>
                  <a:pt x="11573" y="43688"/>
                  <a:pt x="10957" y="43962"/>
                </a:cubicBezTo>
                <a:close/>
                <a:moveTo>
                  <a:pt x="16092" y="43848"/>
                </a:moveTo>
                <a:cubicBezTo>
                  <a:pt x="16069" y="43848"/>
                  <a:pt x="16047" y="43825"/>
                  <a:pt x="16024" y="43825"/>
                </a:cubicBezTo>
                <a:cubicBezTo>
                  <a:pt x="16047" y="43825"/>
                  <a:pt x="16069" y="43848"/>
                  <a:pt x="16092" y="43848"/>
                </a:cubicBezTo>
                <a:cubicBezTo>
                  <a:pt x="16229" y="43848"/>
                  <a:pt x="16366" y="43802"/>
                  <a:pt x="16503" y="43757"/>
                </a:cubicBezTo>
                <a:cubicBezTo>
                  <a:pt x="16366" y="43802"/>
                  <a:pt x="16229" y="43848"/>
                  <a:pt x="16092" y="43848"/>
                </a:cubicBezTo>
                <a:moveTo>
                  <a:pt x="15499" y="43369"/>
                </a:moveTo>
                <a:cubicBezTo>
                  <a:pt x="15430" y="43232"/>
                  <a:pt x="15339" y="43209"/>
                  <a:pt x="15248" y="43209"/>
                </a:cubicBezTo>
                <a:cubicBezTo>
                  <a:pt x="15202" y="43209"/>
                  <a:pt x="15179" y="43209"/>
                  <a:pt x="15156" y="43209"/>
                </a:cubicBezTo>
                <a:cubicBezTo>
                  <a:pt x="15111" y="43209"/>
                  <a:pt x="15088" y="43209"/>
                  <a:pt x="15065" y="43209"/>
                </a:cubicBezTo>
                <a:cubicBezTo>
                  <a:pt x="15042" y="43209"/>
                  <a:pt x="15019" y="43209"/>
                  <a:pt x="14997" y="43209"/>
                </a:cubicBezTo>
                <a:lnTo>
                  <a:pt x="15065" y="43209"/>
                </a:lnTo>
                <a:cubicBezTo>
                  <a:pt x="15134" y="43209"/>
                  <a:pt x="15179" y="43209"/>
                  <a:pt x="15248" y="43209"/>
                </a:cubicBezTo>
                <a:cubicBezTo>
                  <a:pt x="15339" y="43209"/>
                  <a:pt x="15430" y="43232"/>
                  <a:pt x="15499" y="43369"/>
                </a:cubicBezTo>
                <a:moveTo>
                  <a:pt x="777" y="43300"/>
                </a:moveTo>
                <a:cubicBezTo>
                  <a:pt x="731" y="43232"/>
                  <a:pt x="731" y="43163"/>
                  <a:pt x="685" y="43095"/>
                </a:cubicBezTo>
                <a:cubicBezTo>
                  <a:pt x="731" y="43163"/>
                  <a:pt x="731" y="43232"/>
                  <a:pt x="777" y="43300"/>
                </a:cubicBezTo>
                <a:close/>
                <a:moveTo>
                  <a:pt x="13057" y="43026"/>
                </a:moveTo>
                <a:cubicBezTo>
                  <a:pt x="13011" y="43003"/>
                  <a:pt x="12942" y="43003"/>
                  <a:pt x="12897" y="43003"/>
                </a:cubicBezTo>
                <a:cubicBezTo>
                  <a:pt x="12942" y="43003"/>
                  <a:pt x="13011" y="43003"/>
                  <a:pt x="13057" y="43026"/>
                </a:cubicBezTo>
                <a:close/>
                <a:moveTo>
                  <a:pt x="40995" y="42981"/>
                </a:moveTo>
                <a:cubicBezTo>
                  <a:pt x="41109" y="42958"/>
                  <a:pt x="41200" y="42935"/>
                  <a:pt x="41291" y="42935"/>
                </a:cubicBezTo>
                <a:lnTo>
                  <a:pt x="41291" y="42935"/>
                </a:lnTo>
                <a:lnTo>
                  <a:pt x="41291" y="42935"/>
                </a:lnTo>
                <a:cubicBezTo>
                  <a:pt x="41200" y="42935"/>
                  <a:pt x="41109" y="42958"/>
                  <a:pt x="40995" y="42981"/>
                </a:cubicBezTo>
                <a:close/>
                <a:moveTo>
                  <a:pt x="36087" y="42524"/>
                </a:moveTo>
                <a:cubicBezTo>
                  <a:pt x="35882" y="42433"/>
                  <a:pt x="35791" y="42364"/>
                  <a:pt x="35654" y="42227"/>
                </a:cubicBezTo>
                <a:cubicBezTo>
                  <a:pt x="35791" y="42364"/>
                  <a:pt x="35882" y="42433"/>
                  <a:pt x="36087" y="42524"/>
                </a:cubicBezTo>
                <a:close/>
                <a:moveTo>
                  <a:pt x="50239" y="42364"/>
                </a:moveTo>
                <a:lnTo>
                  <a:pt x="50239" y="42364"/>
                </a:lnTo>
                <a:lnTo>
                  <a:pt x="50239" y="42364"/>
                </a:lnTo>
                <a:cubicBezTo>
                  <a:pt x="50513" y="42364"/>
                  <a:pt x="50718" y="42136"/>
                  <a:pt x="51015" y="42090"/>
                </a:cubicBezTo>
                <a:cubicBezTo>
                  <a:pt x="50718" y="42136"/>
                  <a:pt x="50513" y="42364"/>
                  <a:pt x="50239" y="42364"/>
                </a:cubicBezTo>
                <a:close/>
                <a:moveTo>
                  <a:pt x="50239" y="42364"/>
                </a:moveTo>
                <a:cubicBezTo>
                  <a:pt x="50102" y="42364"/>
                  <a:pt x="49988" y="42319"/>
                  <a:pt x="49874" y="42296"/>
                </a:cubicBezTo>
                <a:cubicBezTo>
                  <a:pt x="49988" y="42319"/>
                  <a:pt x="50102" y="42364"/>
                  <a:pt x="50239" y="42364"/>
                </a:cubicBezTo>
                <a:close/>
                <a:moveTo>
                  <a:pt x="49874" y="42296"/>
                </a:moveTo>
                <a:lnTo>
                  <a:pt x="49874" y="42296"/>
                </a:lnTo>
                <a:lnTo>
                  <a:pt x="49874" y="42296"/>
                </a:lnTo>
                <a:close/>
                <a:moveTo>
                  <a:pt x="52476" y="42205"/>
                </a:moveTo>
                <a:cubicBezTo>
                  <a:pt x="52499" y="42205"/>
                  <a:pt x="52521" y="42205"/>
                  <a:pt x="52544" y="42205"/>
                </a:cubicBezTo>
                <a:cubicBezTo>
                  <a:pt x="52521" y="42205"/>
                  <a:pt x="52499" y="42205"/>
                  <a:pt x="52476" y="42205"/>
                </a:cubicBezTo>
                <a:close/>
                <a:moveTo>
                  <a:pt x="24127" y="42205"/>
                </a:moveTo>
                <a:cubicBezTo>
                  <a:pt x="24355" y="42205"/>
                  <a:pt x="24629" y="42159"/>
                  <a:pt x="24812" y="42068"/>
                </a:cubicBezTo>
                <a:cubicBezTo>
                  <a:pt x="24629" y="42159"/>
                  <a:pt x="24355" y="42205"/>
                  <a:pt x="24127" y="42205"/>
                </a:cubicBezTo>
                <a:close/>
                <a:moveTo>
                  <a:pt x="23807" y="42182"/>
                </a:moveTo>
                <a:lnTo>
                  <a:pt x="23807" y="42182"/>
                </a:lnTo>
                <a:lnTo>
                  <a:pt x="23807" y="42182"/>
                </a:lnTo>
                <a:close/>
                <a:moveTo>
                  <a:pt x="23807" y="42182"/>
                </a:moveTo>
                <a:cubicBezTo>
                  <a:pt x="23762" y="42182"/>
                  <a:pt x="23716" y="42159"/>
                  <a:pt x="23670" y="42159"/>
                </a:cubicBezTo>
                <a:cubicBezTo>
                  <a:pt x="23511" y="42113"/>
                  <a:pt x="23396" y="42022"/>
                  <a:pt x="23237" y="41999"/>
                </a:cubicBezTo>
                <a:cubicBezTo>
                  <a:pt x="23396" y="42022"/>
                  <a:pt x="23511" y="42113"/>
                  <a:pt x="23670" y="42159"/>
                </a:cubicBezTo>
                <a:cubicBezTo>
                  <a:pt x="23716" y="42159"/>
                  <a:pt x="23762" y="42182"/>
                  <a:pt x="23807" y="42182"/>
                </a:cubicBezTo>
                <a:close/>
                <a:moveTo>
                  <a:pt x="22803" y="42022"/>
                </a:moveTo>
                <a:cubicBezTo>
                  <a:pt x="22780" y="42022"/>
                  <a:pt x="22780" y="42022"/>
                  <a:pt x="22757" y="41999"/>
                </a:cubicBezTo>
                <a:lnTo>
                  <a:pt x="22803" y="42022"/>
                </a:lnTo>
                <a:close/>
                <a:moveTo>
                  <a:pt x="23008" y="41999"/>
                </a:moveTo>
                <a:cubicBezTo>
                  <a:pt x="23031" y="41999"/>
                  <a:pt x="23077" y="41999"/>
                  <a:pt x="23122" y="41999"/>
                </a:cubicBezTo>
                <a:lnTo>
                  <a:pt x="23122" y="41999"/>
                </a:lnTo>
                <a:lnTo>
                  <a:pt x="23122" y="41999"/>
                </a:lnTo>
                <a:cubicBezTo>
                  <a:pt x="23077" y="41999"/>
                  <a:pt x="23031" y="41999"/>
                  <a:pt x="23008" y="41999"/>
                </a:cubicBezTo>
                <a:close/>
                <a:moveTo>
                  <a:pt x="20977" y="41931"/>
                </a:moveTo>
                <a:lnTo>
                  <a:pt x="20977" y="41931"/>
                </a:lnTo>
                <a:lnTo>
                  <a:pt x="20977" y="41931"/>
                </a:lnTo>
                <a:cubicBezTo>
                  <a:pt x="21114" y="41931"/>
                  <a:pt x="21205" y="41885"/>
                  <a:pt x="21319" y="41862"/>
                </a:cubicBezTo>
                <a:cubicBezTo>
                  <a:pt x="21205" y="41885"/>
                  <a:pt x="21114" y="41931"/>
                  <a:pt x="20977" y="41931"/>
                </a:cubicBezTo>
                <a:close/>
                <a:moveTo>
                  <a:pt x="20977" y="41931"/>
                </a:moveTo>
                <a:cubicBezTo>
                  <a:pt x="20817" y="41931"/>
                  <a:pt x="20680" y="41862"/>
                  <a:pt x="20520" y="41862"/>
                </a:cubicBezTo>
                <a:lnTo>
                  <a:pt x="20520" y="41862"/>
                </a:lnTo>
                <a:lnTo>
                  <a:pt x="20520" y="41862"/>
                </a:lnTo>
                <a:cubicBezTo>
                  <a:pt x="20680" y="41862"/>
                  <a:pt x="20817" y="41931"/>
                  <a:pt x="20977" y="41931"/>
                </a:cubicBezTo>
                <a:moveTo>
                  <a:pt x="25451" y="41885"/>
                </a:moveTo>
                <a:cubicBezTo>
                  <a:pt x="25633" y="41839"/>
                  <a:pt x="25770" y="41748"/>
                  <a:pt x="25930" y="41725"/>
                </a:cubicBezTo>
                <a:cubicBezTo>
                  <a:pt x="25770" y="41748"/>
                  <a:pt x="25633" y="41839"/>
                  <a:pt x="25451" y="41885"/>
                </a:cubicBezTo>
                <a:close/>
                <a:moveTo>
                  <a:pt x="26318" y="41816"/>
                </a:moveTo>
                <a:cubicBezTo>
                  <a:pt x="26318" y="41816"/>
                  <a:pt x="26295" y="41816"/>
                  <a:pt x="26272" y="41816"/>
                </a:cubicBezTo>
                <a:cubicBezTo>
                  <a:pt x="26295" y="41816"/>
                  <a:pt x="26318" y="41816"/>
                  <a:pt x="26318" y="41816"/>
                </a:cubicBezTo>
                <a:cubicBezTo>
                  <a:pt x="26409" y="41816"/>
                  <a:pt x="26523" y="41794"/>
                  <a:pt x="26592" y="41794"/>
                </a:cubicBezTo>
                <a:cubicBezTo>
                  <a:pt x="26523" y="41794"/>
                  <a:pt x="26409" y="41816"/>
                  <a:pt x="26318" y="41816"/>
                </a:cubicBezTo>
                <a:moveTo>
                  <a:pt x="21548" y="41816"/>
                </a:moveTo>
                <a:cubicBezTo>
                  <a:pt x="21639" y="41794"/>
                  <a:pt x="21707" y="41794"/>
                  <a:pt x="21799" y="41794"/>
                </a:cubicBezTo>
                <a:cubicBezTo>
                  <a:pt x="21890" y="41794"/>
                  <a:pt x="21981" y="41794"/>
                  <a:pt x="22050" y="41816"/>
                </a:cubicBezTo>
                <a:cubicBezTo>
                  <a:pt x="21981" y="41794"/>
                  <a:pt x="21890" y="41794"/>
                  <a:pt x="21799" y="41794"/>
                </a:cubicBezTo>
                <a:cubicBezTo>
                  <a:pt x="21707" y="41794"/>
                  <a:pt x="21639" y="41794"/>
                  <a:pt x="21548" y="41816"/>
                </a:cubicBezTo>
                <a:close/>
                <a:moveTo>
                  <a:pt x="47660" y="41794"/>
                </a:moveTo>
                <a:cubicBezTo>
                  <a:pt x="47568" y="41771"/>
                  <a:pt x="47477" y="41771"/>
                  <a:pt x="47386" y="41771"/>
                </a:cubicBezTo>
                <a:cubicBezTo>
                  <a:pt x="47317" y="41771"/>
                  <a:pt x="47249" y="41771"/>
                  <a:pt x="47203" y="41771"/>
                </a:cubicBezTo>
                <a:cubicBezTo>
                  <a:pt x="47249" y="41771"/>
                  <a:pt x="47317" y="41771"/>
                  <a:pt x="47386" y="41771"/>
                </a:cubicBezTo>
                <a:cubicBezTo>
                  <a:pt x="47477" y="41771"/>
                  <a:pt x="47568" y="41771"/>
                  <a:pt x="47660" y="41794"/>
                </a:cubicBezTo>
                <a:moveTo>
                  <a:pt x="27984" y="41794"/>
                </a:moveTo>
                <a:cubicBezTo>
                  <a:pt x="27961" y="41794"/>
                  <a:pt x="27961" y="41794"/>
                  <a:pt x="27939" y="41794"/>
                </a:cubicBezTo>
                <a:lnTo>
                  <a:pt x="27984" y="41794"/>
                </a:lnTo>
                <a:close/>
                <a:moveTo>
                  <a:pt x="46199" y="41657"/>
                </a:moveTo>
                <a:cubicBezTo>
                  <a:pt x="46176" y="41657"/>
                  <a:pt x="46130" y="41657"/>
                  <a:pt x="46085" y="41657"/>
                </a:cubicBezTo>
                <a:cubicBezTo>
                  <a:pt x="46130" y="41657"/>
                  <a:pt x="46176" y="41657"/>
                  <a:pt x="46199" y="41657"/>
                </a:cubicBezTo>
                <a:close/>
                <a:moveTo>
                  <a:pt x="33622" y="41451"/>
                </a:moveTo>
                <a:cubicBezTo>
                  <a:pt x="33622" y="41451"/>
                  <a:pt x="33599" y="41428"/>
                  <a:pt x="33599" y="41428"/>
                </a:cubicBezTo>
                <a:cubicBezTo>
                  <a:pt x="33599" y="41428"/>
                  <a:pt x="33622" y="41451"/>
                  <a:pt x="33622" y="41451"/>
                </a:cubicBezTo>
                <a:cubicBezTo>
                  <a:pt x="33645" y="41451"/>
                  <a:pt x="33645" y="41428"/>
                  <a:pt x="33668" y="41428"/>
                </a:cubicBezTo>
                <a:cubicBezTo>
                  <a:pt x="33645" y="41451"/>
                  <a:pt x="33645" y="41451"/>
                  <a:pt x="33622" y="41451"/>
                </a:cubicBezTo>
                <a:close/>
                <a:moveTo>
                  <a:pt x="30381" y="41428"/>
                </a:moveTo>
                <a:cubicBezTo>
                  <a:pt x="30358" y="41428"/>
                  <a:pt x="30335" y="41428"/>
                  <a:pt x="30312" y="41428"/>
                </a:cubicBezTo>
                <a:cubicBezTo>
                  <a:pt x="30335" y="41428"/>
                  <a:pt x="30358" y="41428"/>
                  <a:pt x="30381" y="41428"/>
                </a:cubicBezTo>
                <a:cubicBezTo>
                  <a:pt x="30495" y="41428"/>
                  <a:pt x="30609" y="41428"/>
                  <a:pt x="30678" y="41337"/>
                </a:cubicBezTo>
                <a:cubicBezTo>
                  <a:pt x="30609" y="41428"/>
                  <a:pt x="30495" y="41428"/>
                  <a:pt x="30381" y="41428"/>
                </a:cubicBezTo>
                <a:close/>
                <a:moveTo>
                  <a:pt x="32823" y="40698"/>
                </a:moveTo>
                <a:cubicBezTo>
                  <a:pt x="32709" y="40652"/>
                  <a:pt x="32595" y="40675"/>
                  <a:pt x="32412" y="40652"/>
                </a:cubicBezTo>
                <a:cubicBezTo>
                  <a:pt x="32595" y="40675"/>
                  <a:pt x="32709" y="40652"/>
                  <a:pt x="32823" y="40698"/>
                </a:cubicBezTo>
                <a:close/>
                <a:moveTo>
                  <a:pt x="32412" y="40652"/>
                </a:moveTo>
                <a:cubicBezTo>
                  <a:pt x="32275" y="40630"/>
                  <a:pt x="32161" y="40515"/>
                  <a:pt x="32024" y="40515"/>
                </a:cubicBezTo>
                <a:lnTo>
                  <a:pt x="32024" y="40515"/>
                </a:lnTo>
                <a:lnTo>
                  <a:pt x="32024" y="40515"/>
                </a:lnTo>
                <a:cubicBezTo>
                  <a:pt x="32161" y="40515"/>
                  <a:pt x="32275" y="40630"/>
                  <a:pt x="32412" y="4065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61;p28">
            <a:extLst>
              <a:ext uri="{FF2B5EF4-FFF2-40B4-BE49-F238E27FC236}">
                <a16:creationId xmlns:a16="http://schemas.microsoft.com/office/drawing/2014/main" id="{80E7708F-6781-42A5-968C-08EA72D89A63}"/>
              </a:ext>
            </a:extLst>
          </p:cNvPr>
          <p:cNvSpPr/>
          <p:nvPr/>
        </p:nvSpPr>
        <p:spPr>
          <a:xfrm>
            <a:off x="2267194" y="842975"/>
            <a:ext cx="4343501" cy="5647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dirty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;900"/>
              </a:rPr>
              <a:t>TEAZAURUS</a:t>
            </a:r>
            <a:endParaRPr b="0" i="0" dirty="0"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oboto;900"/>
            </a:endParaRPr>
          </a:p>
        </p:txBody>
      </p:sp>
      <p:sp>
        <p:nvSpPr>
          <p:cNvPr id="29" name="Google Shape;162;p28">
            <a:extLst>
              <a:ext uri="{FF2B5EF4-FFF2-40B4-BE49-F238E27FC236}">
                <a16:creationId xmlns:a16="http://schemas.microsoft.com/office/drawing/2014/main" id="{01CCB132-2BD9-4672-8583-3E129A0900E1}"/>
              </a:ext>
            </a:extLst>
          </p:cNvPr>
          <p:cNvSpPr/>
          <p:nvPr/>
        </p:nvSpPr>
        <p:spPr>
          <a:xfrm>
            <a:off x="2267194" y="839691"/>
            <a:ext cx="4343501" cy="5647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dirty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;900"/>
              </a:rPr>
              <a:t>TEAZAURUS</a:t>
            </a:r>
            <a:endParaRPr b="0" i="0" dirty="0"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oboto;900"/>
            </a:endParaRPr>
          </a:p>
        </p:txBody>
      </p:sp>
      <p:sp>
        <p:nvSpPr>
          <p:cNvPr id="30" name="Google Shape;164;p28">
            <a:extLst>
              <a:ext uri="{FF2B5EF4-FFF2-40B4-BE49-F238E27FC236}">
                <a16:creationId xmlns:a16="http://schemas.microsoft.com/office/drawing/2014/main" id="{2AA632DF-A0ED-4B13-8BE7-ED2248AED80E}"/>
              </a:ext>
            </a:extLst>
          </p:cNvPr>
          <p:cNvSpPr/>
          <p:nvPr/>
        </p:nvSpPr>
        <p:spPr>
          <a:xfrm>
            <a:off x="2170537" y="203764"/>
            <a:ext cx="4802925" cy="1843175"/>
          </a:xfrm>
          <a:custGeom>
            <a:avLst/>
            <a:gdLst/>
            <a:ahLst/>
            <a:cxnLst/>
            <a:rect l="l" t="t" r="r" b="b"/>
            <a:pathLst>
              <a:path w="192117" h="73727" extrusionOk="0">
                <a:moveTo>
                  <a:pt x="187437" y="14493"/>
                </a:moveTo>
                <a:cubicBezTo>
                  <a:pt x="181674" y="12884"/>
                  <a:pt x="166808" y="7253"/>
                  <a:pt x="152860" y="4838"/>
                </a:cubicBezTo>
                <a:cubicBezTo>
                  <a:pt x="138912" y="2423"/>
                  <a:pt x="119833" y="69"/>
                  <a:pt x="103750" y="2"/>
                </a:cubicBezTo>
                <a:cubicBezTo>
                  <a:pt x="87667" y="-64"/>
                  <a:pt x="69780" y="1591"/>
                  <a:pt x="56364" y="4439"/>
                </a:cubicBezTo>
                <a:cubicBezTo>
                  <a:pt x="42948" y="7287"/>
                  <a:pt x="32057" y="12252"/>
                  <a:pt x="23252" y="17088"/>
                </a:cubicBezTo>
                <a:cubicBezTo>
                  <a:pt x="14447" y="21925"/>
                  <a:pt x="7108" y="27749"/>
                  <a:pt x="3534" y="33458"/>
                </a:cubicBezTo>
                <a:cubicBezTo>
                  <a:pt x="-40" y="39167"/>
                  <a:pt x="-1400" y="45918"/>
                  <a:pt x="1810" y="51344"/>
                </a:cubicBezTo>
                <a:cubicBezTo>
                  <a:pt x="5020" y="56770"/>
                  <a:pt x="14360" y="62543"/>
                  <a:pt x="22793" y="66015"/>
                </a:cubicBezTo>
                <a:cubicBezTo>
                  <a:pt x="31226" y="69487"/>
                  <a:pt x="39620" y="70969"/>
                  <a:pt x="52408" y="72178"/>
                </a:cubicBezTo>
                <a:cubicBezTo>
                  <a:pt x="65196" y="73387"/>
                  <a:pt x="82430" y="74326"/>
                  <a:pt x="99521" y="73267"/>
                </a:cubicBezTo>
                <a:cubicBezTo>
                  <a:pt x="116612" y="72208"/>
                  <a:pt x="140733" y="69170"/>
                  <a:pt x="154955" y="65826"/>
                </a:cubicBezTo>
                <a:cubicBezTo>
                  <a:pt x="169177" y="62482"/>
                  <a:pt x="178759" y="58163"/>
                  <a:pt x="184855" y="53204"/>
                </a:cubicBezTo>
                <a:cubicBezTo>
                  <a:pt x="190951" y="48245"/>
                  <a:pt x="193332" y="41594"/>
                  <a:pt x="191530" y="36072"/>
                </a:cubicBezTo>
                <a:cubicBezTo>
                  <a:pt x="189728" y="30550"/>
                  <a:pt x="182725" y="24105"/>
                  <a:pt x="174044" y="20074"/>
                </a:cubicBezTo>
                <a:cubicBezTo>
                  <a:pt x="165363" y="16044"/>
                  <a:pt x="145211" y="13253"/>
                  <a:pt x="139444" y="11889"/>
                </a:cubicBezTo>
              </a:path>
            </a:pathLst>
          </a:cu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" name="Google Shape;165;p28">
            <a:extLst>
              <a:ext uri="{FF2B5EF4-FFF2-40B4-BE49-F238E27FC236}">
                <a16:creationId xmlns:a16="http://schemas.microsoft.com/office/drawing/2014/main" id="{5629406E-82B9-4A9D-A75B-41476F7B8DF9}"/>
              </a:ext>
            </a:extLst>
          </p:cNvPr>
          <p:cNvSpPr txBox="1">
            <a:spLocks/>
          </p:cNvSpPr>
          <p:nvPr/>
        </p:nvSpPr>
        <p:spPr>
          <a:xfrm>
            <a:off x="1662050" y="646838"/>
            <a:ext cx="5804400" cy="1043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oboto Black"/>
              <a:buNone/>
              <a:defRPr sz="62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TEAZAURUS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43" name="Google Shape;277;p34">
            <a:extLst>
              <a:ext uri="{FF2B5EF4-FFF2-40B4-BE49-F238E27FC236}">
                <a16:creationId xmlns:a16="http://schemas.microsoft.com/office/drawing/2014/main" id="{B6395003-33F7-448D-81DD-B9D8ACA2B8C5}"/>
              </a:ext>
            </a:extLst>
          </p:cNvPr>
          <p:cNvSpPr/>
          <p:nvPr/>
        </p:nvSpPr>
        <p:spPr>
          <a:xfrm>
            <a:off x="2275503" y="3409730"/>
            <a:ext cx="4458725" cy="523239"/>
          </a:xfrm>
          <a:custGeom>
            <a:avLst/>
            <a:gdLst/>
            <a:ahLst/>
            <a:cxnLst/>
            <a:rect l="l" t="t" r="r" b="b"/>
            <a:pathLst>
              <a:path w="166667" h="24205" extrusionOk="0">
                <a:moveTo>
                  <a:pt x="0" y="0"/>
                </a:moveTo>
                <a:lnTo>
                  <a:pt x="4496" y="24205"/>
                </a:lnTo>
                <a:lnTo>
                  <a:pt x="166667" y="21785"/>
                </a:lnTo>
                <a:lnTo>
                  <a:pt x="163209" y="34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/>
          <a:lstStyle/>
          <a:p>
            <a:endParaRPr lang="ru-RU" dirty="0"/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F7FC0038-60CB-4824-8A57-FE8CABF74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80" y="82958"/>
            <a:ext cx="1996086" cy="1008112"/>
          </a:xfrm>
          <a:prstGeom prst="rect">
            <a:avLst/>
          </a:prstGeom>
        </p:spPr>
      </p:pic>
      <p:pic>
        <p:nvPicPr>
          <p:cNvPr id="33" name="Picture 2" descr="C:\Users\admin\Desktop\Лого.png">
            <a:extLst>
              <a:ext uri="{FF2B5EF4-FFF2-40B4-BE49-F238E27FC236}">
                <a16:creationId xmlns:a16="http://schemas.microsoft.com/office/drawing/2014/main" id="{F314D548-F34F-40BC-B759-8CE640475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51677">
            <a:off x="7745812" y="246778"/>
            <a:ext cx="1342556" cy="57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724F85A0-7DEF-4F6C-8165-6C2192A9B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4300" y="3647550"/>
            <a:ext cx="908936" cy="908936"/>
          </a:xfrm>
          <a:prstGeom prst="rect">
            <a:avLst/>
          </a:prstGeom>
        </p:spPr>
      </p:pic>
      <p:sp>
        <p:nvSpPr>
          <p:cNvPr id="26" name="Google Shape;730;p48">
            <a:extLst>
              <a:ext uri="{FF2B5EF4-FFF2-40B4-BE49-F238E27FC236}">
                <a16:creationId xmlns:a16="http://schemas.microsoft.com/office/drawing/2014/main" id="{A6105D98-517B-44C2-AC65-615C0187585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70537" y="1935721"/>
            <a:ext cx="4612746" cy="19734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i="1" dirty="0">
                <a:solidFill>
                  <a:schemeClr val="dk1"/>
                </a:solidFill>
              </a:rPr>
              <a:t>Остались ли вопросы</a:t>
            </a:r>
            <a:r>
              <a:rPr lang="en" i="1" dirty="0">
                <a:solidFill>
                  <a:schemeClr val="dk1"/>
                </a:solidFill>
              </a:rPr>
              <a:t>?</a:t>
            </a:r>
            <a:endParaRPr i="1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u-RU" i="1" dirty="0">
                <a:solidFill>
                  <a:schemeClr val="dk1"/>
                </a:solidFill>
              </a:rPr>
              <a:t>Самое время их задать!</a:t>
            </a:r>
            <a:endParaRPr i="1" dirty="0">
              <a:solidFill>
                <a:schemeClr val="dk1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AC79A55-E814-4DA6-B3DA-7C332BB156BB}"/>
              </a:ext>
            </a:extLst>
          </p:cNvPr>
          <p:cNvSpPr/>
          <p:nvPr/>
        </p:nvSpPr>
        <p:spPr>
          <a:xfrm>
            <a:off x="2218865" y="339784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0" indent="0" algn="ctr"/>
            <a:r>
              <a:rPr lang="ru-RU" dirty="0"/>
              <a:t>Система только чихнула, а модель уже зовёт администратора.</a:t>
            </a:r>
          </a:p>
        </p:txBody>
      </p:sp>
    </p:spTree>
    <p:extLst>
      <p:ext uri="{BB962C8B-B14F-4D97-AF65-F5344CB8AC3E}">
        <p14:creationId xmlns:p14="http://schemas.microsoft.com/office/powerpoint/2010/main" val="144960350"/>
      </p:ext>
    </p:extLst>
  </p:cSld>
  <p:clrMapOvr>
    <a:masterClrMapping/>
  </p:clrMapOvr>
  <p:transition spd="med" advTm="30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3 -0.01605 L 0.0033 -0.1512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-67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82 -0.0179 L 0.00277 0.14753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827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05 -0.00062 L 0.06372 0.09198 L 0.13229 0.07469 L 0.2165 0.1608 L 0.34983 0.13025 L 0.39341 0.1571 L 0.44618 0.07315 L 0.54445 0.15031 L 0.60591 0.08241 L 0.66233 0.14691 L 0.7592 0.06852 L 0.80018 0.12161 L 0.90903 0.03642 L 0.97379 0.09475 " pathEditMode="relative" rAng="0" ptsTypes="AAAAAAAAAAAAAA">
                                      <p:cBhvr>
                                        <p:cTn id="15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92" y="805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/>
          <p:nvPr/>
        </p:nvSpPr>
        <p:spPr>
          <a:xfrm>
            <a:off x="5971434" y="3003143"/>
            <a:ext cx="2337060" cy="1059291"/>
          </a:xfrm>
          <a:custGeom>
            <a:avLst/>
            <a:gdLst/>
            <a:ahLst/>
            <a:cxnLst/>
            <a:rect l="l" t="t" r="r" b="b"/>
            <a:pathLst>
              <a:path w="53115" h="45264" extrusionOk="0">
                <a:moveTo>
                  <a:pt x="6551" y="45263"/>
                </a:moveTo>
                <a:cubicBezTo>
                  <a:pt x="6551" y="45263"/>
                  <a:pt x="6551" y="45263"/>
                  <a:pt x="6528" y="45263"/>
                </a:cubicBezTo>
                <a:lnTo>
                  <a:pt x="6551" y="45263"/>
                </a:lnTo>
                <a:cubicBezTo>
                  <a:pt x="6734" y="45263"/>
                  <a:pt x="6871" y="45172"/>
                  <a:pt x="7031" y="45172"/>
                </a:cubicBezTo>
                <a:lnTo>
                  <a:pt x="7053" y="45172"/>
                </a:lnTo>
                <a:lnTo>
                  <a:pt x="7031" y="45172"/>
                </a:lnTo>
                <a:cubicBezTo>
                  <a:pt x="6962" y="45172"/>
                  <a:pt x="6871" y="45195"/>
                  <a:pt x="6802" y="45217"/>
                </a:cubicBezTo>
                <a:cubicBezTo>
                  <a:pt x="6711" y="45240"/>
                  <a:pt x="6643" y="45263"/>
                  <a:pt x="6551" y="45263"/>
                </a:cubicBezTo>
                <a:moveTo>
                  <a:pt x="6528" y="45263"/>
                </a:moveTo>
                <a:cubicBezTo>
                  <a:pt x="6437" y="45263"/>
                  <a:pt x="6323" y="45217"/>
                  <a:pt x="6255" y="45195"/>
                </a:cubicBezTo>
                <a:cubicBezTo>
                  <a:pt x="6323" y="45217"/>
                  <a:pt x="6437" y="45263"/>
                  <a:pt x="6528" y="45263"/>
                </a:cubicBezTo>
                <a:close/>
                <a:moveTo>
                  <a:pt x="7053" y="45172"/>
                </a:moveTo>
                <a:lnTo>
                  <a:pt x="7053" y="45172"/>
                </a:lnTo>
                <a:lnTo>
                  <a:pt x="7053" y="45172"/>
                </a:lnTo>
                <a:close/>
                <a:moveTo>
                  <a:pt x="4566" y="45149"/>
                </a:moveTo>
                <a:cubicBezTo>
                  <a:pt x="4543" y="45149"/>
                  <a:pt x="4520" y="45149"/>
                  <a:pt x="4497" y="45149"/>
                </a:cubicBezTo>
                <a:lnTo>
                  <a:pt x="4566" y="45149"/>
                </a:lnTo>
                <a:cubicBezTo>
                  <a:pt x="4588" y="45149"/>
                  <a:pt x="4634" y="45149"/>
                  <a:pt x="4657" y="45149"/>
                </a:cubicBezTo>
                <a:cubicBezTo>
                  <a:pt x="4634" y="45149"/>
                  <a:pt x="4588" y="45149"/>
                  <a:pt x="4566" y="45149"/>
                </a:cubicBezTo>
                <a:close/>
                <a:moveTo>
                  <a:pt x="7441" y="45149"/>
                </a:moveTo>
                <a:cubicBezTo>
                  <a:pt x="7441" y="45149"/>
                  <a:pt x="7441" y="45149"/>
                  <a:pt x="7441" y="45149"/>
                </a:cubicBezTo>
                <a:cubicBezTo>
                  <a:pt x="7441" y="45149"/>
                  <a:pt x="7441" y="45149"/>
                  <a:pt x="7441" y="45149"/>
                </a:cubicBezTo>
                <a:close/>
                <a:moveTo>
                  <a:pt x="4497" y="45149"/>
                </a:moveTo>
                <a:cubicBezTo>
                  <a:pt x="4269" y="45103"/>
                  <a:pt x="4063" y="44989"/>
                  <a:pt x="3812" y="44989"/>
                </a:cubicBezTo>
                <a:lnTo>
                  <a:pt x="3812" y="44989"/>
                </a:lnTo>
                <a:lnTo>
                  <a:pt x="3812" y="44989"/>
                </a:lnTo>
                <a:cubicBezTo>
                  <a:pt x="4063" y="44989"/>
                  <a:pt x="4269" y="45103"/>
                  <a:pt x="4497" y="45149"/>
                </a:cubicBezTo>
                <a:close/>
                <a:moveTo>
                  <a:pt x="5182" y="45080"/>
                </a:moveTo>
                <a:lnTo>
                  <a:pt x="5205" y="45080"/>
                </a:lnTo>
                <a:cubicBezTo>
                  <a:pt x="5205" y="45080"/>
                  <a:pt x="5205" y="45080"/>
                  <a:pt x="5182" y="45080"/>
                </a:cubicBezTo>
                <a:close/>
                <a:moveTo>
                  <a:pt x="5090" y="45058"/>
                </a:moveTo>
                <a:cubicBezTo>
                  <a:pt x="5090" y="45058"/>
                  <a:pt x="5090" y="45058"/>
                  <a:pt x="5090" y="45058"/>
                </a:cubicBezTo>
                <a:cubicBezTo>
                  <a:pt x="5068" y="45058"/>
                  <a:pt x="5022" y="45058"/>
                  <a:pt x="4999" y="45058"/>
                </a:cubicBezTo>
                <a:lnTo>
                  <a:pt x="4999" y="45058"/>
                </a:lnTo>
                <a:lnTo>
                  <a:pt x="4999" y="45058"/>
                </a:lnTo>
                <a:cubicBezTo>
                  <a:pt x="5022" y="45058"/>
                  <a:pt x="5068" y="45058"/>
                  <a:pt x="5090" y="45058"/>
                </a:cubicBezTo>
                <a:close/>
                <a:moveTo>
                  <a:pt x="3196" y="45012"/>
                </a:moveTo>
                <a:cubicBezTo>
                  <a:pt x="3150" y="45012"/>
                  <a:pt x="3128" y="45012"/>
                  <a:pt x="3082" y="44989"/>
                </a:cubicBezTo>
                <a:cubicBezTo>
                  <a:pt x="3128" y="45012"/>
                  <a:pt x="3150" y="45012"/>
                  <a:pt x="3196" y="45012"/>
                </a:cubicBezTo>
                <a:close/>
                <a:moveTo>
                  <a:pt x="3698" y="44989"/>
                </a:moveTo>
                <a:cubicBezTo>
                  <a:pt x="3744" y="44989"/>
                  <a:pt x="3789" y="44989"/>
                  <a:pt x="3812" y="44989"/>
                </a:cubicBezTo>
                <a:cubicBezTo>
                  <a:pt x="3789" y="44989"/>
                  <a:pt x="3744" y="44989"/>
                  <a:pt x="3698" y="44989"/>
                </a:cubicBezTo>
                <a:close/>
                <a:moveTo>
                  <a:pt x="6551" y="44898"/>
                </a:moveTo>
                <a:cubicBezTo>
                  <a:pt x="6460" y="44898"/>
                  <a:pt x="6369" y="44852"/>
                  <a:pt x="6255" y="44807"/>
                </a:cubicBezTo>
                <a:cubicBezTo>
                  <a:pt x="6095" y="44715"/>
                  <a:pt x="5867" y="44624"/>
                  <a:pt x="5615" y="44624"/>
                </a:cubicBezTo>
                <a:lnTo>
                  <a:pt x="5615" y="44624"/>
                </a:lnTo>
                <a:lnTo>
                  <a:pt x="5593" y="44624"/>
                </a:lnTo>
                <a:cubicBezTo>
                  <a:pt x="5479" y="44624"/>
                  <a:pt x="5364" y="44670"/>
                  <a:pt x="5296" y="44692"/>
                </a:cubicBezTo>
                <a:cubicBezTo>
                  <a:pt x="5250" y="44692"/>
                  <a:pt x="5205" y="44715"/>
                  <a:pt x="5182" y="44715"/>
                </a:cubicBezTo>
                <a:lnTo>
                  <a:pt x="5136" y="44715"/>
                </a:lnTo>
                <a:cubicBezTo>
                  <a:pt x="5090" y="44692"/>
                  <a:pt x="5045" y="44692"/>
                  <a:pt x="4999" y="44692"/>
                </a:cubicBezTo>
                <a:cubicBezTo>
                  <a:pt x="4954" y="44692"/>
                  <a:pt x="4931" y="44692"/>
                  <a:pt x="4885" y="44715"/>
                </a:cubicBezTo>
                <a:cubicBezTo>
                  <a:pt x="4817" y="44715"/>
                  <a:pt x="4748" y="44738"/>
                  <a:pt x="4702" y="44761"/>
                </a:cubicBezTo>
                <a:cubicBezTo>
                  <a:pt x="4634" y="44784"/>
                  <a:pt x="4588" y="44784"/>
                  <a:pt x="4543" y="44784"/>
                </a:cubicBezTo>
                <a:lnTo>
                  <a:pt x="4543" y="44784"/>
                </a:lnTo>
                <a:cubicBezTo>
                  <a:pt x="4474" y="44784"/>
                  <a:pt x="4406" y="44761"/>
                  <a:pt x="4314" y="44738"/>
                </a:cubicBezTo>
                <a:cubicBezTo>
                  <a:pt x="4177" y="44692"/>
                  <a:pt x="4018" y="44624"/>
                  <a:pt x="3812" y="44624"/>
                </a:cubicBezTo>
                <a:lnTo>
                  <a:pt x="3812" y="44624"/>
                </a:lnTo>
                <a:cubicBezTo>
                  <a:pt x="3744" y="44647"/>
                  <a:pt x="3652" y="44647"/>
                  <a:pt x="3584" y="44647"/>
                </a:cubicBezTo>
                <a:cubicBezTo>
                  <a:pt x="3493" y="44647"/>
                  <a:pt x="3401" y="44647"/>
                  <a:pt x="3310" y="44647"/>
                </a:cubicBezTo>
                <a:cubicBezTo>
                  <a:pt x="3242" y="44647"/>
                  <a:pt x="3173" y="44647"/>
                  <a:pt x="3128" y="44647"/>
                </a:cubicBezTo>
                <a:cubicBezTo>
                  <a:pt x="2991" y="44624"/>
                  <a:pt x="2899" y="44510"/>
                  <a:pt x="2785" y="44327"/>
                </a:cubicBezTo>
                <a:lnTo>
                  <a:pt x="2717" y="44236"/>
                </a:lnTo>
                <a:cubicBezTo>
                  <a:pt x="2671" y="44167"/>
                  <a:pt x="2625" y="44076"/>
                  <a:pt x="2534" y="43962"/>
                </a:cubicBezTo>
                <a:cubicBezTo>
                  <a:pt x="2420" y="43848"/>
                  <a:pt x="2306" y="43779"/>
                  <a:pt x="2214" y="43734"/>
                </a:cubicBezTo>
                <a:cubicBezTo>
                  <a:pt x="2169" y="43711"/>
                  <a:pt x="2146" y="43688"/>
                  <a:pt x="2100" y="43665"/>
                </a:cubicBezTo>
                <a:cubicBezTo>
                  <a:pt x="2055" y="43620"/>
                  <a:pt x="1986" y="43574"/>
                  <a:pt x="1941" y="43528"/>
                </a:cubicBezTo>
                <a:cubicBezTo>
                  <a:pt x="1804" y="43391"/>
                  <a:pt x="1644" y="43232"/>
                  <a:pt x="1393" y="43163"/>
                </a:cubicBezTo>
                <a:cubicBezTo>
                  <a:pt x="1347" y="43140"/>
                  <a:pt x="1279" y="43118"/>
                  <a:pt x="1233" y="43118"/>
                </a:cubicBezTo>
                <a:cubicBezTo>
                  <a:pt x="1165" y="43095"/>
                  <a:pt x="1096" y="43072"/>
                  <a:pt x="1073" y="43072"/>
                </a:cubicBezTo>
                <a:cubicBezTo>
                  <a:pt x="1050" y="43026"/>
                  <a:pt x="1028" y="42958"/>
                  <a:pt x="1005" y="42912"/>
                </a:cubicBezTo>
                <a:cubicBezTo>
                  <a:pt x="959" y="42821"/>
                  <a:pt x="913" y="42775"/>
                  <a:pt x="868" y="42752"/>
                </a:cubicBezTo>
                <a:lnTo>
                  <a:pt x="845" y="42707"/>
                </a:lnTo>
                <a:cubicBezTo>
                  <a:pt x="822" y="42661"/>
                  <a:pt x="799" y="42570"/>
                  <a:pt x="777" y="42478"/>
                </a:cubicBezTo>
                <a:cubicBezTo>
                  <a:pt x="731" y="42296"/>
                  <a:pt x="685" y="42068"/>
                  <a:pt x="503" y="41885"/>
                </a:cubicBezTo>
                <a:cubicBezTo>
                  <a:pt x="388" y="41771"/>
                  <a:pt x="252" y="41725"/>
                  <a:pt x="160" y="41702"/>
                </a:cubicBezTo>
                <a:lnTo>
                  <a:pt x="92" y="41680"/>
                </a:lnTo>
                <a:cubicBezTo>
                  <a:pt x="92" y="41657"/>
                  <a:pt x="69" y="41611"/>
                  <a:pt x="23" y="41588"/>
                </a:cubicBezTo>
                <a:lnTo>
                  <a:pt x="0" y="41565"/>
                </a:lnTo>
                <a:lnTo>
                  <a:pt x="0" y="1"/>
                </a:lnTo>
                <a:lnTo>
                  <a:pt x="53115" y="1"/>
                </a:lnTo>
                <a:lnTo>
                  <a:pt x="53115" y="41771"/>
                </a:lnTo>
                <a:cubicBezTo>
                  <a:pt x="52978" y="41794"/>
                  <a:pt x="52704" y="41816"/>
                  <a:pt x="52613" y="41839"/>
                </a:cubicBezTo>
                <a:lnTo>
                  <a:pt x="52499" y="41839"/>
                </a:lnTo>
                <a:cubicBezTo>
                  <a:pt x="52385" y="41862"/>
                  <a:pt x="52293" y="41862"/>
                  <a:pt x="52202" y="41862"/>
                </a:cubicBezTo>
                <a:cubicBezTo>
                  <a:pt x="52042" y="41862"/>
                  <a:pt x="51905" y="41839"/>
                  <a:pt x="51745" y="41816"/>
                </a:cubicBezTo>
                <a:cubicBezTo>
                  <a:pt x="51723" y="41794"/>
                  <a:pt x="51677" y="41794"/>
                  <a:pt x="51631" y="41794"/>
                </a:cubicBezTo>
                <a:cubicBezTo>
                  <a:pt x="51494" y="41748"/>
                  <a:pt x="51357" y="41702"/>
                  <a:pt x="51175" y="41702"/>
                </a:cubicBezTo>
                <a:cubicBezTo>
                  <a:pt x="51106" y="41702"/>
                  <a:pt x="51038" y="41725"/>
                  <a:pt x="50969" y="41725"/>
                </a:cubicBezTo>
                <a:cubicBezTo>
                  <a:pt x="50764" y="41771"/>
                  <a:pt x="50627" y="41839"/>
                  <a:pt x="50490" y="41908"/>
                </a:cubicBezTo>
                <a:cubicBezTo>
                  <a:pt x="50399" y="41953"/>
                  <a:pt x="50307" y="41999"/>
                  <a:pt x="50239" y="41999"/>
                </a:cubicBezTo>
                <a:cubicBezTo>
                  <a:pt x="50148" y="41999"/>
                  <a:pt x="50034" y="41953"/>
                  <a:pt x="49897" y="41908"/>
                </a:cubicBezTo>
                <a:cubicBezTo>
                  <a:pt x="49737" y="41862"/>
                  <a:pt x="49554" y="41794"/>
                  <a:pt x="49326" y="41794"/>
                </a:cubicBezTo>
                <a:lnTo>
                  <a:pt x="49303" y="41794"/>
                </a:lnTo>
                <a:lnTo>
                  <a:pt x="49303" y="41794"/>
                </a:lnTo>
                <a:cubicBezTo>
                  <a:pt x="49235" y="41794"/>
                  <a:pt x="49166" y="41794"/>
                  <a:pt x="49098" y="41794"/>
                </a:cubicBezTo>
                <a:cubicBezTo>
                  <a:pt x="48687" y="41794"/>
                  <a:pt x="48367" y="41771"/>
                  <a:pt x="48116" y="41702"/>
                </a:cubicBezTo>
                <a:cubicBezTo>
                  <a:pt x="48071" y="41702"/>
                  <a:pt x="48048" y="41702"/>
                  <a:pt x="48025" y="41680"/>
                </a:cubicBezTo>
                <a:lnTo>
                  <a:pt x="48025" y="41680"/>
                </a:lnTo>
                <a:lnTo>
                  <a:pt x="47956" y="41497"/>
                </a:lnTo>
                <a:lnTo>
                  <a:pt x="47751" y="41451"/>
                </a:lnTo>
                <a:cubicBezTo>
                  <a:pt x="47637" y="41428"/>
                  <a:pt x="47523" y="41406"/>
                  <a:pt x="47386" y="41406"/>
                </a:cubicBezTo>
                <a:cubicBezTo>
                  <a:pt x="47294" y="41406"/>
                  <a:pt x="47203" y="41428"/>
                  <a:pt x="47135" y="41428"/>
                </a:cubicBezTo>
                <a:cubicBezTo>
                  <a:pt x="47043" y="41428"/>
                  <a:pt x="46975" y="41428"/>
                  <a:pt x="46906" y="41428"/>
                </a:cubicBezTo>
                <a:cubicBezTo>
                  <a:pt x="46815" y="41428"/>
                  <a:pt x="46769" y="41428"/>
                  <a:pt x="46701" y="41428"/>
                </a:cubicBezTo>
                <a:cubicBezTo>
                  <a:pt x="46633" y="41406"/>
                  <a:pt x="46587" y="41383"/>
                  <a:pt x="46496" y="41360"/>
                </a:cubicBezTo>
                <a:cubicBezTo>
                  <a:pt x="46427" y="41337"/>
                  <a:pt x="46359" y="41314"/>
                  <a:pt x="46267" y="41314"/>
                </a:cubicBezTo>
                <a:cubicBezTo>
                  <a:pt x="46153" y="41291"/>
                  <a:pt x="46039" y="41269"/>
                  <a:pt x="45902" y="41269"/>
                </a:cubicBezTo>
                <a:cubicBezTo>
                  <a:pt x="45765" y="41269"/>
                  <a:pt x="45628" y="41291"/>
                  <a:pt x="45514" y="41314"/>
                </a:cubicBezTo>
                <a:cubicBezTo>
                  <a:pt x="45377" y="41337"/>
                  <a:pt x="45217" y="41360"/>
                  <a:pt x="45080" y="41406"/>
                </a:cubicBezTo>
                <a:cubicBezTo>
                  <a:pt x="44989" y="41428"/>
                  <a:pt x="44921" y="41451"/>
                  <a:pt x="44829" y="41474"/>
                </a:cubicBezTo>
                <a:cubicBezTo>
                  <a:pt x="44784" y="41474"/>
                  <a:pt x="44715" y="41497"/>
                  <a:pt x="44670" y="41497"/>
                </a:cubicBezTo>
                <a:cubicBezTo>
                  <a:pt x="44396" y="41543"/>
                  <a:pt x="44053" y="41611"/>
                  <a:pt x="43848" y="41816"/>
                </a:cubicBezTo>
                <a:cubicBezTo>
                  <a:pt x="43779" y="41908"/>
                  <a:pt x="43734" y="41953"/>
                  <a:pt x="43688" y="42022"/>
                </a:cubicBezTo>
                <a:lnTo>
                  <a:pt x="43688" y="42022"/>
                </a:lnTo>
                <a:cubicBezTo>
                  <a:pt x="43346" y="42113"/>
                  <a:pt x="42980" y="42205"/>
                  <a:pt x="42570" y="42296"/>
                </a:cubicBezTo>
                <a:cubicBezTo>
                  <a:pt x="42501" y="42319"/>
                  <a:pt x="42433" y="42319"/>
                  <a:pt x="42364" y="42341"/>
                </a:cubicBezTo>
                <a:cubicBezTo>
                  <a:pt x="42113" y="42387"/>
                  <a:pt x="41816" y="42433"/>
                  <a:pt x="41565" y="42570"/>
                </a:cubicBezTo>
                <a:lnTo>
                  <a:pt x="41497" y="42593"/>
                </a:lnTo>
                <a:lnTo>
                  <a:pt x="41497" y="42593"/>
                </a:lnTo>
                <a:lnTo>
                  <a:pt x="41428" y="42593"/>
                </a:lnTo>
                <a:cubicBezTo>
                  <a:pt x="41383" y="42570"/>
                  <a:pt x="41337" y="42570"/>
                  <a:pt x="41291" y="42570"/>
                </a:cubicBezTo>
                <a:cubicBezTo>
                  <a:pt x="41177" y="42570"/>
                  <a:pt x="41040" y="42593"/>
                  <a:pt x="40926" y="42638"/>
                </a:cubicBezTo>
                <a:cubicBezTo>
                  <a:pt x="40858" y="42638"/>
                  <a:pt x="40766" y="42638"/>
                  <a:pt x="40675" y="42661"/>
                </a:cubicBezTo>
                <a:cubicBezTo>
                  <a:pt x="40493" y="42661"/>
                  <a:pt x="40310" y="42684"/>
                  <a:pt x="40150" y="42752"/>
                </a:cubicBezTo>
                <a:cubicBezTo>
                  <a:pt x="39968" y="42798"/>
                  <a:pt x="39853" y="42866"/>
                  <a:pt x="39762" y="42935"/>
                </a:cubicBezTo>
                <a:lnTo>
                  <a:pt x="39671" y="43003"/>
                </a:lnTo>
                <a:cubicBezTo>
                  <a:pt x="39488" y="43118"/>
                  <a:pt x="39146" y="43209"/>
                  <a:pt x="38849" y="43209"/>
                </a:cubicBezTo>
                <a:cubicBezTo>
                  <a:pt x="38803" y="43209"/>
                  <a:pt x="38781" y="43209"/>
                  <a:pt x="38735" y="43209"/>
                </a:cubicBezTo>
                <a:cubicBezTo>
                  <a:pt x="38621" y="43209"/>
                  <a:pt x="38507" y="43163"/>
                  <a:pt x="38393" y="43118"/>
                </a:cubicBezTo>
                <a:cubicBezTo>
                  <a:pt x="38324" y="43118"/>
                  <a:pt x="38278" y="43095"/>
                  <a:pt x="38233" y="43072"/>
                </a:cubicBezTo>
                <a:cubicBezTo>
                  <a:pt x="38142" y="43049"/>
                  <a:pt x="38142" y="43049"/>
                  <a:pt x="38050" y="42958"/>
                </a:cubicBezTo>
                <a:lnTo>
                  <a:pt x="37982" y="42889"/>
                </a:lnTo>
                <a:cubicBezTo>
                  <a:pt x="37776" y="42684"/>
                  <a:pt x="37457" y="42570"/>
                  <a:pt x="37206" y="42501"/>
                </a:cubicBezTo>
                <a:cubicBezTo>
                  <a:pt x="37137" y="42478"/>
                  <a:pt x="37092" y="42456"/>
                  <a:pt x="37046" y="42456"/>
                </a:cubicBezTo>
                <a:cubicBezTo>
                  <a:pt x="36909" y="42410"/>
                  <a:pt x="36795" y="42364"/>
                  <a:pt x="36681" y="42319"/>
                </a:cubicBezTo>
                <a:cubicBezTo>
                  <a:pt x="36521" y="42273"/>
                  <a:pt x="36361" y="42227"/>
                  <a:pt x="36224" y="42182"/>
                </a:cubicBezTo>
                <a:cubicBezTo>
                  <a:pt x="36064" y="42113"/>
                  <a:pt x="35996" y="42068"/>
                  <a:pt x="35927" y="41999"/>
                </a:cubicBezTo>
                <a:cubicBezTo>
                  <a:pt x="35905" y="41953"/>
                  <a:pt x="35859" y="41908"/>
                  <a:pt x="35836" y="41885"/>
                </a:cubicBezTo>
                <a:cubicBezTo>
                  <a:pt x="35722" y="41725"/>
                  <a:pt x="35608" y="41588"/>
                  <a:pt x="35311" y="41497"/>
                </a:cubicBezTo>
                <a:cubicBezTo>
                  <a:pt x="35151" y="41451"/>
                  <a:pt x="35014" y="41406"/>
                  <a:pt x="34855" y="41337"/>
                </a:cubicBezTo>
                <a:cubicBezTo>
                  <a:pt x="34718" y="41291"/>
                  <a:pt x="34558" y="41223"/>
                  <a:pt x="34421" y="41177"/>
                </a:cubicBezTo>
                <a:cubicBezTo>
                  <a:pt x="34216" y="41109"/>
                  <a:pt x="34056" y="41086"/>
                  <a:pt x="33850" y="41063"/>
                </a:cubicBezTo>
                <a:lnTo>
                  <a:pt x="33828" y="41063"/>
                </a:lnTo>
                <a:lnTo>
                  <a:pt x="33736" y="41063"/>
                </a:lnTo>
                <a:cubicBezTo>
                  <a:pt x="33691" y="40972"/>
                  <a:pt x="33645" y="40903"/>
                  <a:pt x="33622" y="40881"/>
                </a:cubicBezTo>
                <a:cubicBezTo>
                  <a:pt x="33554" y="40789"/>
                  <a:pt x="33462" y="40744"/>
                  <a:pt x="33417" y="40721"/>
                </a:cubicBezTo>
                <a:lnTo>
                  <a:pt x="33394" y="40698"/>
                </a:lnTo>
                <a:lnTo>
                  <a:pt x="33348" y="40675"/>
                </a:lnTo>
                <a:cubicBezTo>
                  <a:pt x="33325" y="40630"/>
                  <a:pt x="33280" y="40561"/>
                  <a:pt x="33211" y="40515"/>
                </a:cubicBezTo>
                <a:cubicBezTo>
                  <a:pt x="32960" y="40310"/>
                  <a:pt x="32755" y="40310"/>
                  <a:pt x="32595" y="40310"/>
                </a:cubicBezTo>
                <a:lnTo>
                  <a:pt x="32595" y="40310"/>
                </a:lnTo>
                <a:cubicBezTo>
                  <a:pt x="32549" y="40310"/>
                  <a:pt x="32504" y="40310"/>
                  <a:pt x="32458" y="40310"/>
                </a:cubicBezTo>
                <a:lnTo>
                  <a:pt x="32412" y="40264"/>
                </a:lnTo>
                <a:cubicBezTo>
                  <a:pt x="32321" y="40219"/>
                  <a:pt x="32184" y="40150"/>
                  <a:pt x="32024" y="40150"/>
                </a:cubicBezTo>
                <a:lnTo>
                  <a:pt x="31956" y="40173"/>
                </a:lnTo>
                <a:cubicBezTo>
                  <a:pt x="31819" y="40173"/>
                  <a:pt x="31659" y="40242"/>
                  <a:pt x="31522" y="40310"/>
                </a:cubicBezTo>
                <a:cubicBezTo>
                  <a:pt x="31454" y="40333"/>
                  <a:pt x="31408" y="40356"/>
                  <a:pt x="31362" y="40378"/>
                </a:cubicBezTo>
                <a:lnTo>
                  <a:pt x="31271" y="40401"/>
                </a:lnTo>
                <a:cubicBezTo>
                  <a:pt x="31043" y="40470"/>
                  <a:pt x="30792" y="40561"/>
                  <a:pt x="30609" y="40744"/>
                </a:cubicBezTo>
                <a:cubicBezTo>
                  <a:pt x="30495" y="40858"/>
                  <a:pt x="30449" y="40995"/>
                  <a:pt x="30427" y="41063"/>
                </a:cubicBezTo>
                <a:lnTo>
                  <a:pt x="30381" y="41063"/>
                </a:lnTo>
                <a:lnTo>
                  <a:pt x="30335" y="41063"/>
                </a:lnTo>
                <a:lnTo>
                  <a:pt x="30267" y="41063"/>
                </a:lnTo>
                <a:cubicBezTo>
                  <a:pt x="29970" y="41063"/>
                  <a:pt x="29719" y="41155"/>
                  <a:pt x="29468" y="41246"/>
                </a:cubicBezTo>
                <a:cubicBezTo>
                  <a:pt x="29422" y="41269"/>
                  <a:pt x="29354" y="41291"/>
                  <a:pt x="29285" y="41314"/>
                </a:cubicBezTo>
                <a:cubicBezTo>
                  <a:pt x="29171" y="41360"/>
                  <a:pt x="29057" y="41360"/>
                  <a:pt x="28897" y="41360"/>
                </a:cubicBezTo>
                <a:lnTo>
                  <a:pt x="28806" y="41360"/>
                </a:lnTo>
                <a:cubicBezTo>
                  <a:pt x="28669" y="41360"/>
                  <a:pt x="28509" y="41383"/>
                  <a:pt x="28372" y="41406"/>
                </a:cubicBezTo>
                <a:cubicBezTo>
                  <a:pt x="28235" y="41428"/>
                  <a:pt x="28121" y="41428"/>
                  <a:pt x="28007" y="41428"/>
                </a:cubicBezTo>
                <a:lnTo>
                  <a:pt x="27939" y="41428"/>
                </a:lnTo>
                <a:cubicBezTo>
                  <a:pt x="27847" y="41428"/>
                  <a:pt x="27756" y="41406"/>
                  <a:pt x="27642" y="41406"/>
                </a:cubicBezTo>
                <a:cubicBezTo>
                  <a:pt x="27528" y="41383"/>
                  <a:pt x="27368" y="41360"/>
                  <a:pt x="27231" y="41360"/>
                </a:cubicBezTo>
                <a:cubicBezTo>
                  <a:pt x="27071" y="41360"/>
                  <a:pt x="26957" y="41383"/>
                  <a:pt x="26843" y="41406"/>
                </a:cubicBezTo>
                <a:cubicBezTo>
                  <a:pt x="26752" y="41406"/>
                  <a:pt x="26660" y="41428"/>
                  <a:pt x="26592" y="41428"/>
                </a:cubicBezTo>
                <a:cubicBezTo>
                  <a:pt x="26546" y="41428"/>
                  <a:pt x="26523" y="41428"/>
                  <a:pt x="26478" y="41451"/>
                </a:cubicBezTo>
                <a:cubicBezTo>
                  <a:pt x="26432" y="41451"/>
                  <a:pt x="26386" y="41451"/>
                  <a:pt x="26318" y="41451"/>
                </a:cubicBezTo>
                <a:cubicBezTo>
                  <a:pt x="26295" y="41428"/>
                  <a:pt x="26227" y="41383"/>
                  <a:pt x="26135" y="41360"/>
                </a:cubicBezTo>
                <a:cubicBezTo>
                  <a:pt x="26090" y="41360"/>
                  <a:pt x="26044" y="41360"/>
                  <a:pt x="25976" y="41360"/>
                </a:cubicBezTo>
                <a:cubicBezTo>
                  <a:pt x="25793" y="41360"/>
                  <a:pt x="25610" y="41428"/>
                  <a:pt x="25496" y="41474"/>
                </a:cubicBezTo>
                <a:cubicBezTo>
                  <a:pt x="25428" y="41497"/>
                  <a:pt x="25382" y="41520"/>
                  <a:pt x="25337" y="41543"/>
                </a:cubicBezTo>
                <a:cubicBezTo>
                  <a:pt x="25268" y="41565"/>
                  <a:pt x="25200" y="41588"/>
                  <a:pt x="25131" y="41588"/>
                </a:cubicBezTo>
                <a:cubicBezTo>
                  <a:pt x="24994" y="41634"/>
                  <a:pt x="24834" y="41680"/>
                  <a:pt x="24652" y="41748"/>
                </a:cubicBezTo>
                <a:cubicBezTo>
                  <a:pt x="24538" y="41816"/>
                  <a:pt x="24309" y="41839"/>
                  <a:pt x="24104" y="41839"/>
                </a:cubicBezTo>
                <a:cubicBezTo>
                  <a:pt x="23990" y="41839"/>
                  <a:pt x="23853" y="41816"/>
                  <a:pt x="23762" y="41794"/>
                </a:cubicBezTo>
                <a:cubicBezTo>
                  <a:pt x="23716" y="41794"/>
                  <a:pt x="23670" y="41771"/>
                  <a:pt x="23625" y="41748"/>
                </a:cubicBezTo>
                <a:cubicBezTo>
                  <a:pt x="23511" y="41702"/>
                  <a:pt x="23396" y="41657"/>
                  <a:pt x="23237" y="41634"/>
                </a:cubicBezTo>
                <a:cubicBezTo>
                  <a:pt x="23191" y="41634"/>
                  <a:pt x="23168" y="41634"/>
                  <a:pt x="23122" y="41634"/>
                </a:cubicBezTo>
                <a:cubicBezTo>
                  <a:pt x="23054" y="41634"/>
                  <a:pt x="22986" y="41634"/>
                  <a:pt x="22940" y="41634"/>
                </a:cubicBezTo>
                <a:cubicBezTo>
                  <a:pt x="22894" y="41657"/>
                  <a:pt x="22849" y="41657"/>
                  <a:pt x="22803" y="41657"/>
                </a:cubicBezTo>
                <a:lnTo>
                  <a:pt x="22780" y="41657"/>
                </a:lnTo>
                <a:cubicBezTo>
                  <a:pt x="22712" y="41634"/>
                  <a:pt x="22620" y="41611"/>
                  <a:pt x="22529" y="41565"/>
                </a:cubicBezTo>
                <a:cubicBezTo>
                  <a:pt x="22415" y="41520"/>
                  <a:pt x="22278" y="41474"/>
                  <a:pt x="22118" y="41451"/>
                </a:cubicBezTo>
                <a:cubicBezTo>
                  <a:pt x="22004" y="41428"/>
                  <a:pt x="21913" y="41428"/>
                  <a:pt x="21799" y="41428"/>
                </a:cubicBezTo>
                <a:cubicBezTo>
                  <a:pt x="21639" y="41428"/>
                  <a:pt x="21479" y="41451"/>
                  <a:pt x="21319" y="41497"/>
                </a:cubicBezTo>
                <a:cubicBezTo>
                  <a:pt x="21251" y="41497"/>
                  <a:pt x="21205" y="41520"/>
                  <a:pt x="21160" y="41543"/>
                </a:cubicBezTo>
                <a:cubicBezTo>
                  <a:pt x="21091" y="41565"/>
                  <a:pt x="21023" y="41565"/>
                  <a:pt x="20977" y="41565"/>
                </a:cubicBezTo>
                <a:cubicBezTo>
                  <a:pt x="20954" y="41565"/>
                  <a:pt x="20908" y="41565"/>
                  <a:pt x="20840" y="41543"/>
                </a:cubicBezTo>
                <a:cubicBezTo>
                  <a:pt x="20771" y="41520"/>
                  <a:pt x="20657" y="41497"/>
                  <a:pt x="20520" y="41497"/>
                </a:cubicBezTo>
                <a:lnTo>
                  <a:pt x="20475" y="41497"/>
                </a:lnTo>
                <a:cubicBezTo>
                  <a:pt x="20246" y="41520"/>
                  <a:pt x="19881" y="41588"/>
                  <a:pt x="19630" y="41725"/>
                </a:cubicBezTo>
                <a:cubicBezTo>
                  <a:pt x="19470" y="41816"/>
                  <a:pt x="19402" y="41885"/>
                  <a:pt x="19333" y="41953"/>
                </a:cubicBezTo>
                <a:lnTo>
                  <a:pt x="19311" y="41999"/>
                </a:lnTo>
                <a:cubicBezTo>
                  <a:pt x="19242" y="42068"/>
                  <a:pt x="19128" y="42113"/>
                  <a:pt x="18991" y="42159"/>
                </a:cubicBezTo>
                <a:cubicBezTo>
                  <a:pt x="18854" y="42205"/>
                  <a:pt x="18717" y="42250"/>
                  <a:pt x="18603" y="42341"/>
                </a:cubicBezTo>
                <a:cubicBezTo>
                  <a:pt x="18489" y="42410"/>
                  <a:pt x="18375" y="42478"/>
                  <a:pt x="18284" y="42547"/>
                </a:cubicBezTo>
                <a:cubicBezTo>
                  <a:pt x="18169" y="42661"/>
                  <a:pt x="18032" y="42752"/>
                  <a:pt x="17918" y="42798"/>
                </a:cubicBezTo>
                <a:cubicBezTo>
                  <a:pt x="17873" y="42798"/>
                  <a:pt x="17827" y="42821"/>
                  <a:pt x="17781" y="42821"/>
                </a:cubicBezTo>
                <a:cubicBezTo>
                  <a:pt x="17667" y="42844"/>
                  <a:pt x="17553" y="42866"/>
                  <a:pt x="17416" y="42935"/>
                </a:cubicBezTo>
                <a:cubicBezTo>
                  <a:pt x="17325" y="42981"/>
                  <a:pt x="17234" y="43026"/>
                  <a:pt x="17165" y="43072"/>
                </a:cubicBezTo>
                <a:cubicBezTo>
                  <a:pt x="17051" y="43140"/>
                  <a:pt x="16982" y="43186"/>
                  <a:pt x="16891" y="43232"/>
                </a:cubicBezTo>
                <a:lnTo>
                  <a:pt x="16777" y="43277"/>
                </a:lnTo>
                <a:cubicBezTo>
                  <a:pt x="16549" y="43369"/>
                  <a:pt x="16298" y="43483"/>
                  <a:pt x="16092" y="43483"/>
                </a:cubicBezTo>
                <a:cubicBezTo>
                  <a:pt x="16047" y="43483"/>
                  <a:pt x="16001" y="43460"/>
                  <a:pt x="15955" y="43460"/>
                </a:cubicBezTo>
                <a:lnTo>
                  <a:pt x="15933" y="43437"/>
                </a:lnTo>
                <a:lnTo>
                  <a:pt x="15910" y="43369"/>
                </a:lnTo>
                <a:cubicBezTo>
                  <a:pt x="15887" y="43323"/>
                  <a:pt x="15864" y="43254"/>
                  <a:pt x="15818" y="43186"/>
                </a:cubicBezTo>
                <a:cubicBezTo>
                  <a:pt x="15636" y="42844"/>
                  <a:pt x="15339" y="42844"/>
                  <a:pt x="15248" y="42844"/>
                </a:cubicBezTo>
                <a:lnTo>
                  <a:pt x="15134" y="42866"/>
                </a:lnTo>
                <a:lnTo>
                  <a:pt x="15065" y="42866"/>
                </a:lnTo>
                <a:lnTo>
                  <a:pt x="15019" y="42866"/>
                </a:lnTo>
                <a:cubicBezTo>
                  <a:pt x="14928" y="42844"/>
                  <a:pt x="14837" y="42844"/>
                  <a:pt x="14723" y="42821"/>
                </a:cubicBezTo>
                <a:cubicBezTo>
                  <a:pt x="14586" y="42798"/>
                  <a:pt x="14449" y="42775"/>
                  <a:pt x="14289" y="42775"/>
                </a:cubicBezTo>
                <a:lnTo>
                  <a:pt x="14243" y="42775"/>
                </a:lnTo>
                <a:cubicBezTo>
                  <a:pt x="14106" y="42775"/>
                  <a:pt x="14038" y="42775"/>
                  <a:pt x="13947" y="42752"/>
                </a:cubicBezTo>
                <a:cubicBezTo>
                  <a:pt x="13787" y="42729"/>
                  <a:pt x="13604" y="42707"/>
                  <a:pt x="13445" y="42684"/>
                </a:cubicBezTo>
                <a:cubicBezTo>
                  <a:pt x="13330" y="42684"/>
                  <a:pt x="13216" y="42684"/>
                  <a:pt x="13125" y="42661"/>
                </a:cubicBezTo>
                <a:cubicBezTo>
                  <a:pt x="13034" y="42638"/>
                  <a:pt x="12942" y="42638"/>
                  <a:pt x="12851" y="42638"/>
                </a:cubicBezTo>
                <a:cubicBezTo>
                  <a:pt x="12258" y="42638"/>
                  <a:pt x="11801" y="42981"/>
                  <a:pt x="11390" y="43254"/>
                </a:cubicBezTo>
                <a:cubicBezTo>
                  <a:pt x="11185" y="43414"/>
                  <a:pt x="11002" y="43551"/>
                  <a:pt x="10820" y="43642"/>
                </a:cubicBezTo>
                <a:cubicBezTo>
                  <a:pt x="10546" y="43757"/>
                  <a:pt x="10158" y="43825"/>
                  <a:pt x="9678" y="43848"/>
                </a:cubicBezTo>
                <a:cubicBezTo>
                  <a:pt x="9176" y="43871"/>
                  <a:pt x="8948" y="44076"/>
                  <a:pt x="8743" y="44282"/>
                </a:cubicBezTo>
                <a:lnTo>
                  <a:pt x="8651" y="44350"/>
                </a:lnTo>
                <a:cubicBezTo>
                  <a:pt x="8606" y="44373"/>
                  <a:pt x="8423" y="44396"/>
                  <a:pt x="8332" y="44419"/>
                </a:cubicBezTo>
                <a:cubicBezTo>
                  <a:pt x="8172" y="44419"/>
                  <a:pt x="8012" y="44441"/>
                  <a:pt x="7852" y="44487"/>
                </a:cubicBezTo>
                <a:cubicBezTo>
                  <a:pt x="7670" y="44556"/>
                  <a:pt x="7510" y="44670"/>
                  <a:pt x="7396" y="44738"/>
                </a:cubicBezTo>
                <a:cubicBezTo>
                  <a:pt x="7350" y="44784"/>
                  <a:pt x="7305" y="44807"/>
                  <a:pt x="7259" y="44829"/>
                </a:cubicBezTo>
                <a:lnTo>
                  <a:pt x="7259" y="44829"/>
                </a:lnTo>
                <a:lnTo>
                  <a:pt x="7213" y="44829"/>
                </a:lnTo>
                <a:cubicBezTo>
                  <a:pt x="7168" y="44829"/>
                  <a:pt x="7099" y="44829"/>
                  <a:pt x="7031" y="44829"/>
                </a:cubicBezTo>
                <a:cubicBezTo>
                  <a:pt x="6894" y="44829"/>
                  <a:pt x="6780" y="44852"/>
                  <a:pt x="6688" y="44875"/>
                </a:cubicBezTo>
                <a:cubicBezTo>
                  <a:pt x="6643" y="44898"/>
                  <a:pt x="6597" y="44898"/>
                  <a:pt x="6551" y="44898"/>
                </a:cubicBezTo>
                <a:moveTo>
                  <a:pt x="10957" y="43962"/>
                </a:moveTo>
                <a:cubicBezTo>
                  <a:pt x="11573" y="43688"/>
                  <a:pt x="12098" y="43003"/>
                  <a:pt x="12851" y="43003"/>
                </a:cubicBezTo>
                <a:cubicBezTo>
                  <a:pt x="12098" y="43003"/>
                  <a:pt x="11573" y="43688"/>
                  <a:pt x="10957" y="43962"/>
                </a:cubicBezTo>
                <a:close/>
                <a:moveTo>
                  <a:pt x="16092" y="43848"/>
                </a:moveTo>
                <a:cubicBezTo>
                  <a:pt x="16069" y="43848"/>
                  <a:pt x="16047" y="43825"/>
                  <a:pt x="16024" y="43825"/>
                </a:cubicBezTo>
                <a:cubicBezTo>
                  <a:pt x="16047" y="43825"/>
                  <a:pt x="16069" y="43848"/>
                  <a:pt x="16092" y="43848"/>
                </a:cubicBezTo>
                <a:cubicBezTo>
                  <a:pt x="16229" y="43848"/>
                  <a:pt x="16366" y="43802"/>
                  <a:pt x="16503" y="43757"/>
                </a:cubicBezTo>
                <a:cubicBezTo>
                  <a:pt x="16366" y="43802"/>
                  <a:pt x="16229" y="43848"/>
                  <a:pt x="16092" y="43848"/>
                </a:cubicBezTo>
                <a:moveTo>
                  <a:pt x="15499" y="43369"/>
                </a:moveTo>
                <a:cubicBezTo>
                  <a:pt x="15430" y="43232"/>
                  <a:pt x="15339" y="43209"/>
                  <a:pt x="15248" y="43209"/>
                </a:cubicBezTo>
                <a:cubicBezTo>
                  <a:pt x="15202" y="43209"/>
                  <a:pt x="15179" y="43209"/>
                  <a:pt x="15156" y="43209"/>
                </a:cubicBezTo>
                <a:cubicBezTo>
                  <a:pt x="15111" y="43209"/>
                  <a:pt x="15088" y="43209"/>
                  <a:pt x="15065" y="43209"/>
                </a:cubicBezTo>
                <a:cubicBezTo>
                  <a:pt x="15042" y="43209"/>
                  <a:pt x="15019" y="43209"/>
                  <a:pt x="14997" y="43209"/>
                </a:cubicBezTo>
                <a:lnTo>
                  <a:pt x="15065" y="43209"/>
                </a:lnTo>
                <a:cubicBezTo>
                  <a:pt x="15134" y="43209"/>
                  <a:pt x="15179" y="43209"/>
                  <a:pt x="15248" y="43209"/>
                </a:cubicBezTo>
                <a:cubicBezTo>
                  <a:pt x="15339" y="43209"/>
                  <a:pt x="15430" y="43232"/>
                  <a:pt x="15499" y="43369"/>
                </a:cubicBezTo>
                <a:moveTo>
                  <a:pt x="777" y="43300"/>
                </a:moveTo>
                <a:cubicBezTo>
                  <a:pt x="731" y="43232"/>
                  <a:pt x="731" y="43163"/>
                  <a:pt x="685" y="43095"/>
                </a:cubicBezTo>
                <a:cubicBezTo>
                  <a:pt x="731" y="43163"/>
                  <a:pt x="731" y="43232"/>
                  <a:pt x="777" y="43300"/>
                </a:cubicBezTo>
                <a:close/>
                <a:moveTo>
                  <a:pt x="13057" y="43026"/>
                </a:moveTo>
                <a:cubicBezTo>
                  <a:pt x="13011" y="43003"/>
                  <a:pt x="12942" y="43003"/>
                  <a:pt x="12897" y="43003"/>
                </a:cubicBezTo>
                <a:cubicBezTo>
                  <a:pt x="12942" y="43003"/>
                  <a:pt x="13011" y="43003"/>
                  <a:pt x="13057" y="43026"/>
                </a:cubicBezTo>
                <a:close/>
                <a:moveTo>
                  <a:pt x="40995" y="42981"/>
                </a:moveTo>
                <a:cubicBezTo>
                  <a:pt x="41109" y="42958"/>
                  <a:pt x="41200" y="42935"/>
                  <a:pt x="41291" y="42935"/>
                </a:cubicBezTo>
                <a:lnTo>
                  <a:pt x="41291" y="42935"/>
                </a:lnTo>
                <a:lnTo>
                  <a:pt x="41291" y="42935"/>
                </a:lnTo>
                <a:cubicBezTo>
                  <a:pt x="41200" y="42935"/>
                  <a:pt x="41109" y="42958"/>
                  <a:pt x="40995" y="42981"/>
                </a:cubicBezTo>
                <a:close/>
                <a:moveTo>
                  <a:pt x="36087" y="42524"/>
                </a:moveTo>
                <a:cubicBezTo>
                  <a:pt x="35882" y="42433"/>
                  <a:pt x="35791" y="42364"/>
                  <a:pt x="35654" y="42227"/>
                </a:cubicBezTo>
                <a:cubicBezTo>
                  <a:pt x="35791" y="42364"/>
                  <a:pt x="35882" y="42433"/>
                  <a:pt x="36087" y="42524"/>
                </a:cubicBezTo>
                <a:close/>
                <a:moveTo>
                  <a:pt x="50239" y="42364"/>
                </a:moveTo>
                <a:lnTo>
                  <a:pt x="50239" y="42364"/>
                </a:lnTo>
                <a:lnTo>
                  <a:pt x="50239" y="42364"/>
                </a:lnTo>
                <a:cubicBezTo>
                  <a:pt x="50513" y="42364"/>
                  <a:pt x="50718" y="42136"/>
                  <a:pt x="51015" y="42090"/>
                </a:cubicBezTo>
                <a:cubicBezTo>
                  <a:pt x="50718" y="42136"/>
                  <a:pt x="50513" y="42364"/>
                  <a:pt x="50239" y="42364"/>
                </a:cubicBezTo>
                <a:close/>
                <a:moveTo>
                  <a:pt x="50239" y="42364"/>
                </a:moveTo>
                <a:cubicBezTo>
                  <a:pt x="50102" y="42364"/>
                  <a:pt x="49988" y="42319"/>
                  <a:pt x="49874" y="42296"/>
                </a:cubicBezTo>
                <a:cubicBezTo>
                  <a:pt x="49988" y="42319"/>
                  <a:pt x="50102" y="42364"/>
                  <a:pt x="50239" y="42364"/>
                </a:cubicBezTo>
                <a:close/>
                <a:moveTo>
                  <a:pt x="49874" y="42296"/>
                </a:moveTo>
                <a:lnTo>
                  <a:pt x="49874" y="42296"/>
                </a:lnTo>
                <a:lnTo>
                  <a:pt x="49874" y="42296"/>
                </a:lnTo>
                <a:close/>
                <a:moveTo>
                  <a:pt x="52476" y="42205"/>
                </a:moveTo>
                <a:cubicBezTo>
                  <a:pt x="52499" y="42205"/>
                  <a:pt x="52521" y="42205"/>
                  <a:pt x="52544" y="42205"/>
                </a:cubicBezTo>
                <a:cubicBezTo>
                  <a:pt x="52521" y="42205"/>
                  <a:pt x="52499" y="42205"/>
                  <a:pt x="52476" y="42205"/>
                </a:cubicBezTo>
                <a:close/>
                <a:moveTo>
                  <a:pt x="24127" y="42205"/>
                </a:moveTo>
                <a:cubicBezTo>
                  <a:pt x="24355" y="42205"/>
                  <a:pt x="24629" y="42159"/>
                  <a:pt x="24812" y="42068"/>
                </a:cubicBezTo>
                <a:cubicBezTo>
                  <a:pt x="24629" y="42159"/>
                  <a:pt x="24355" y="42205"/>
                  <a:pt x="24127" y="42205"/>
                </a:cubicBezTo>
                <a:close/>
                <a:moveTo>
                  <a:pt x="23807" y="42182"/>
                </a:moveTo>
                <a:lnTo>
                  <a:pt x="23807" y="42182"/>
                </a:lnTo>
                <a:lnTo>
                  <a:pt x="23807" y="42182"/>
                </a:lnTo>
                <a:close/>
                <a:moveTo>
                  <a:pt x="23807" y="42182"/>
                </a:moveTo>
                <a:cubicBezTo>
                  <a:pt x="23762" y="42182"/>
                  <a:pt x="23716" y="42159"/>
                  <a:pt x="23670" y="42159"/>
                </a:cubicBezTo>
                <a:cubicBezTo>
                  <a:pt x="23511" y="42113"/>
                  <a:pt x="23396" y="42022"/>
                  <a:pt x="23237" y="41999"/>
                </a:cubicBezTo>
                <a:cubicBezTo>
                  <a:pt x="23396" y="42022"/>
                  <a:pt x="23511" y="42113"/>
                  <a:pt x="23670" y="42159"/>
                </a:cubicBezTo>
                <a:cubicBezTo>
                  <a:pt x="23716" y="42159"/>
                  <a:pt x="23762" y="42182"/>
                  <a:pt x="23807" y="42182"/>
                </a:cubicBezTo>
                <a:close/>
                <a:moveTo>
                  <a:pt x="22803" y="42022"/>
                </a:moveTo>
                <a:cubicBezTo>
                  <a:pt x="22780" y="42022"/>
                  <a:pt x="22780" y="42022"/>
                  <a:pt x="22757" y="41999"/>
                </a:cubicBezTo>
                <a:lnTo>
                  <a:pt x="22803" y="42022"/>
                </a:lnTo>
                <a:close/>
                <a:moveTo>
                  <a:pt x="23008" y="41999"/>
                </a:moveTo>
                <a:cubicBezTo>
                  <a:pt x="23031" y="41999"/>
                  <a:pt x="23077" y="41999"/>
                  <a:pt x="23122" y="41999"/>
                </a:cubicBezTo>
                <a:lnTo>
                  <a:pt x="23122" y="41999"/>
                </a:lnTo>
                <a:lnTo>
                  <a:pt x="23122" y="41999"/>
                </a:lnTo>
                <a:cubicBezTo>
                  <a:pt x="23077" y="41999"/>
                  <a:pt x="23031" y="41999"/>
                  <a:pt x="23008" y="41999"/>
                </a:cubicBezTo>
                <a:close/>
                <a:moveTo>
                  <a:pt x="20977" y="41931"/>
                </a:moveTo>
                <a:lnTo>
                  <a:pt x="20977" y="41931"/>
                </a:lnTo>
                <a:lnTo>
                  <a:pt x="20977" y="41931"/>
                </a:lnTo>
                <a:cubicBezTo>
                  <a:pt x="21114" y="41931"/>
                  <a:pt x="21205" y="41885"/>
                  <a:pt x="21319" y="41862"/>
                </a:cubicBezTo>
                <a:cubicBezTo>
                  <a:pt x="21205" y="41885"/>
                  <a:pt x="21114" y="41931"/>
                  <a:pt x="20977" y="41931"/>
                </a:cubicBezTo>
                <a:close/>
                <a:moveTo>
                  <a:pt x="20977" y="41931"/>
                </a:moveTo>
                <a:cubicBezTo>
                  <a:pt x="20817" y="41931"/>
                  <a:pt x="20680" y="41862"/>
                  <a:pt x="20520" y="41862"/>
                </a:cubicBezTo>
                <a:lnTo>
                  <a:pt x="20520" y="41862"/>
                </a:lnTo>
                <a:lnTo>
                  <a:pt x="20520" y="41862"/>
                </a:lnTo>
                <a:cubicBezTo>
                  <a:pt x="20680" y="41862"/>
                  <a:pt x="20817" y="41931"/>
                  <a:pt x="20977" y="41931"/>
                </a:cubicBezTo>
                <a:moveTo>
                  <a:pt x="25451" y="41885"/>
                </a:moveTo>
                <a:cubicBezTo>
                  <a:pt x="25633" y="41839"/>
                  <a:pt x="25770" y="41748"/>
                  <a:pt x="25930" y="41725"/>
                </a:cubicBezTo>
                <a:cubicBezTo>
                  <a:pt x="25770" y="41748"/>
                  <a:pt x="25633" y="41839"/>
                  <a:pt x="25451" y="41885"/>
                </a:cubicBezTo>
                <a:close/>
                <a:moveTo>
                  <a:pt x="26318" y="41816"/>
                </a:moveTo>
                <a:cubicBezTo>
                  <a:pt x="26318" y="41816"/>
                  <a:pt x="26295" y="41816"/>
                  <a:pt x="26272" y="41816"/>
                </a:cubicBezTo>
                <a:cubicBezTo>
                  <a:pt x="26295" y="41816"/>
                  <a:pt x="26318" y="41816"/>
                  <a:pt x="26318" y="41816"/>
                </a:cubicBezTo>
                <a:cubicBezTo>
                  <a:pt x="26409" y="41816"/>
                  <a:pt x="26523" y="41794"/>
                  <a:pt x="26592" y="41794"/>
                </a:cubicBezTo>
                <a:cubicBezTo>
                  <a:pt x="26523" y="41794"/>
                  <a:pt x="26409" y="41816"/>
                  <a:pt x="26318" y="41816"/>
                </a:cubicBezTo>
                <a:moveTo>
                  <a:pt x="21548" y="41816"/>
                </a:moveTo>
                <a:cubicBezTo>
                  <a:pt x="21639" y="41794"/>
                  <a:pt x="21707" y="41794"/>
                  <a:pt x="21799" y="41794"/>
                </a:cubicBezTo>
                <a:cubicBezTo>
                  <a:pt x="21890" y="41794"/>
                  <a:pt x="21981" y="41794"/>
                  <a:pt x="22050" y="41816"/>
                </a:cubicBezTo>
                <a:cubicBezTo>
                  <a:pt x="21981" y="41794"/>
                  <a:pt x="21890" y="41794"/>
                  <a:pt x="21799" y="41794"/>
                </a:cubicBezTo>
                <a:cubicBezTo>
                  <a:pt x="21707" y="41794"/>
                  <a:pt x="21639" y="41794"/>
                  <a:pt x="21548" y="41816"/>
                </a:cubicBezTo>
                <a:close/>
                <a:moveTo>
                  <a:pt x="47660" y="41794"/>
                </a:moveTo>
                <a:cubicBezTo>
                  <a:pt x="47568" y="41771"/>
                  <a:pt x="47477" y="41771"/>
                  <a:pt x="47386" y="41771"/>
                </a:cubicBezTo>
                <a:cubicBezTo>
                  <a:pt x="47317" y="41771"/>
                  <a:pt x="47249" y="41771"/>
                  <a:pt x="47203" y="41771"/>
                </a:cubicBezTo>
                <a:cubicBezTo>
                  <a:pt x="47249" y="41771"/>
                  <a:pt x="47317" y="41771"/>
                  <a:pt x="47386" y="41771"/>
                </a:cubicBezTo>
                <a:cubicBezTo>
                  <a:pt x="47477" y="41771"/>
                  <a:pt x="47568" y="41771"/>
                  <a:pt x="47660" y="41794"/>
                </a:cubicBezTo>
                <a:moveTo>
                  <a:pt x="27984" y="41794"/>
                </a:moveTo>
                <a:cubicBezTo>
                  <a:pt x="27961" y="41794"/>
                  <a:pt x="27961" y="41794"/>
                  <a:pt x="27939" y="41794"/>
                </a:cubicBezTo>
                <a:lnTo>
                  <a:pt x="27984" y="41794"/>
                </a:lnTo>
                <a:close/>
                <a:moveTo>
                  <a:pt x="46199" y="41657"/>
                </a:moveTo>
                <a:cubicBezTo>
                  <a:pt x="46176" y="41657"/>
                  <a:pt x="46130" y="41657"/>
                  <a:pt x="46085" y="41657"/>
                </a:cubicBezTo>
                <a:cubicBezTo>
                  <a:pt x="46130" y="41657"/>
                  <a:pt x="46176" y="41657"/>
                  <a:pt x="46199" y="41657"/>
                </a:cubicBezTo>
                <a:close/>
                <a:moveTo>
                  <a:pt x="33622" y="41451"/>
                </a:moveTo>
                <a:cubicBezTo>
                  <a:pt x="33622" y="41451"/>
                  <a:pt x="33599" y="41428"/>
                  <a:pt x="33599" y="41428"/>
                </a:cubicBezTo>
                <a:cubicBezTo>
                  <a:pt x="33599" y="41428"/>
                  <a:pt x="33622" y="41451"/>
                  <a:pt x="33622" y="41451"/>
                </a:cubicBezTo>
                <a:cubicBezTo>
                  <a:pt x="33645" y="41451"/>
                  <a:pt x="33645" y="41428"/>
                  <a:pt x="33668" y="41428"/>
                </a:cubicBezTo>
                <a:cubicBezTo>
                  <a:pt x="33645" y="41451"/>
                  <a:pt x="33645" y="41451"/>
                  <a:pt x="33622" y="41451"/>
                </a:cubicBezTo>
                <a:close/>
                <a:moveTo>
                  <a:pt x="30381" y="41428"/>
                </a:moveTo>
                <a:cubicBezTo>
                  <a:pt x="30358" y="41428"/>
                  <a:pt x="30335" y="41428"/>
                  <a:pt x="30312" y="41428"/>
                </a:cubicBezTo>
                <a:cubicBezTo>
                  <a:pt x="30335" y="41428"/>
                  <a:pt x="30358" y="41428"/>
                  <a:pt x="30381" y="41428"/>
                </a:cubicBezTo>
                <a:cubicBezTo>
                  <a:pt x="30495" y="41428"/>
                  <a:pt x="30609" y="41428"/>
                  <a:pt x="30678" y="41337"/>
                </a:cubicBezTo>
                <a:cubicBezTo>
                  <a:pt x="30609" y="41428"/>
                  <a:pt x="30495" y="41428"/>
                  <a:pt x="30381" y="41428"/>
                </a:cubicBezTo>
                <a:close/>
                <a:moveTo>
                  <a:pt x="32823" y="40698"/>
                </a:moveTo>
                <a:cubicBezTo>
                  <a:pt x="32709" y="40652"/>
                  <a:pt x="32595" y="40675"/>
                  <a:pt x="32412" y="40652"/>
                </a:cubicBezTo>
                <a:cubicBezTo>
                  <a:pt x="32595" y="40675"/>
                  <a:pt x="32709" y="40652"/>
                  <a:pt x="32823" y="40698"/>
                </a:cubicBezTo>
                <a:close/>
                <a:moveTo>
                  <a:pt x="32412" y="40652"/>
                </a:moveTo>
                <a:cubicBezTo>
                  <a:pt x="32275" y="40630"/>
                  <a:pt x="32161" y="40515"/>
                  <a:pt x="32024" y="40515"/>
                </a:cubicBezTo>
                <a:lnTo>
                  <a:pt x="32024" y="40515"/>
                </a:lnTo>
                <a:lnTo>
                  <a:pt x="32024" y="40515"/>
                </a:lnTo>
                <a:cubicBezTo>
                  <a:pt x="32161" y="40515"/>
                  <a:pt x="32275" y="40630"/>
                  <a:pt x="32412" y="4065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0"/>
          <p:cNvSpPr/>
          <p:nvPr/>
        </p:nvSpPr>
        <p:spPr>
          <a:xfrm>
            <a:off x="555605" y="3009235"/>
            <a:ext cx="2340860" cy="1059291"/>
          </a:xfrm>
          <a:custGeom>
            <a:avLst/>
            <a:gdLst/>
            <a:ahLst/>
            <a:cxnLst/>
            <a:rect l="l" t="t" r="r" b="b"/>
            <a:pathLst>
              <a:path w="61948" h="39146" extrusionOk="0">
                <a:moveTo>
                  <a:pt x="5022" y="39146"/>
                </a:moveTo>
                <a:cubicBezTo>
                  <a:pt x="4999" y="39146"/>
                  <a:pt x="4976" y="39123"/>
                  <a:pt x="4976" y="39123"/>
                </a:cubicBezTo>
                <a:lnTo>
                  <a:pt x="5022" y="39146"/>
                </a:lnTo>
                <a:close/>
                <a:moveTo>
                  <a:pt x="5022" y="38758"/>
                </a:moveTo>
                <a:cubicBezTo>
                  <a:pt x="4976" y="38735"/>
                  <a:pt x="4930" y="38735"/>
                  <a:pt x="4908" y="38735"/>
                </a:cubicBezTo>
                <a:cubicBezTo>
                  <a:pt x="4793" y="38689"/>
                  <a:pt x="4657" y="38666"/>
                  <a:pt x="4474" y="38666"/>
                </a:cubicBezTo>
                <a:lnTo>
                  <a:pt x="4474" y="38666"/>
                </a:lnTo>
                <a:lnTo>
                  <a:pt x="4405" y="38666"/>
                </a:lnTo>
                <a:cubicBezTo>
                  <a:pt x="4337" y="38666"/>
                  <a:pt x="4291" y="38666"/>
                  <a:pt x="4246" y="38666"/>
                </a:cubicBezTo>
                <a:cubicBezTo>
                  <a:pt x="4132" y="38666"/>
                  <a:pt x="3995" y="38666"/>
                  <a:pt x="3880" y="38644"/>
                </a:cubicBezTo>
                <a:cubicBezTo>
                  <a:pt x="3789" y="38621"/>
                  <a:pt x="3698" y="38598"/>
                  <a:pt x="3607" y="38598"/>
                </a:cubicBezTo>
                <a:cubicBezTo>
                  <a:pt x="3515" y="38575"/>
                  <a:pt x="3424" y="38575"/>
                  <a:pt x="3378" y="38552"/>
                </a:cubicBezTo>
                <a:lnTo>
                  <a:pt x="3333" y="38529"/>
                </a:lnTo>
                <a:cubicBezTo>
                  <a:pt x="3310" y="38507"/>
                  <a:pt x="3241" y="38461"/>
                  <a:pt x="3173" y="38438"/>
                </a:cubicBezTo>
                <a:cubicBezTo>
                  <a:pt x="3059" y="38393"/>
                  <a:pt x="2967" y="38393"/>
                  <a:pt x="2899" y="38370"/>
                </a:cubicBezTo>
                <a:lnTo>
                  <a:pt x="2853" y="38370"/>
                </a:lnTo>
                <a:cubicBezTo>
                  <a:pt x="2808" y="38370"/>
                  <a:pt x="2785" y="38347"/>
                  <a:pt x="2739" y="38324"/>
                </a:cubicBezTo>
                <a:cubicBezTo>
                  <a:pt x="2648" y="38278"/>
                  <a:pt x="2511" y="38210"/>
                  <a:pt x="2351" y="38210"/>
                </a:cubicBezTo>
                <a:lnTo>
                  <a:pt x="2260" y="38187"/>
                </a:lnTo>
                <a:cubicBezTo>
                  <a:pt x="2123" y="38187"/>
                  <a:pt x="1986" y="38233"/>
                  <a:pt x="1895" y="38256"/>
                </a:cubicBezTo>
                <a:cubicBezTo>
                  <a:pt x="1849" y="38278"/>
                  <a:pt x="1803" y="38278"/>
                  <a:pt x="1758" y="38278"/>
                </a:cubicBezTo>
                <a:lnTo>
                  <a:pt x="1666" y="38164"/>
                </a:lnTo>
                <a:cubicBezTo>
                  <a:pt x="1598" y="38096"/>
                  <a:pt x="1507" y="38004"/>
                  <a:pt x="1415" y="37936"/>
                </a:cubicBezTo>
                <a:cubicBezTo>
                  <a:pt x="1370" y="37913"/>
                  <a:pt x="1324" y="37868"/>
                  <a:pt x="1278" y="37845"/>
                </a:cubicBezTo>
                <a:cubicBezTo>
                  <a:pt x="1187" y="37753"/>
                  <a:pt x="1073" y="37662"/>
                  <a:pt x="936" y="37594"/>
                </a:cubicBezTo>
                <a:cubicBezTo>
                  <a:pt x="822" y="37548"/>
                  <a:pt x="685" y="37525"/>
                  <a:pt x="571" y="37480"/>
                </a:cubicBezTo>
                <a:cubicBezTo>
                  <a:pt x="479" y="37457"/>
                  <a:pt x="388" y="37434"/>
                  <a:pt x="343" y="37411"/>
                </a:cubicBezTo>
                <a:cubicBezTo>
                  <a:pt x="297" y="37388"/>
                  <a:pt x="274" y="37365"/>
                  <a:pt x="251" y="37343"/>
                </a:cubicBezTo>
                <a:cubicBezTo>
                  <a:pt x="183" y="37297"/>
                  <a:pt x="91" y="37251"/>
                  <a:pt x="0" y="37183"/>
                </a:cubicBezTo>
                <a:lnTo>
                  <a:pt x="0" y="0"/>
                </a:lnTo>
                <a:lnTo>
                  <a:pt x="61948" y="0"/>
                </a:lnTo>
                <a:lnTo>
                  <a:pt x="61948" y="38050"/>
                </a:lnTo>
                <a:cubicBezTo>
                  <a:pt x="61811" y="38027"/>
                  <a:pt x="61674" y="37982"/>
                  <a:pt x="61514" y="37959"/>
                </a:cubicBezTo>
                <a:cubicBezTo>
                  <a:pt x="61446" y="37959"/>
                  <a:pt x="61377" y="37959"/>
                  <a:pt x="61309" y="37959"/>
                </a:cubicBezTo>
                <a:cubicBezTo>
                  <a:pt x="60989" y="37959"/>
                  <a:pt x="60738" y="38073"/>
                  <a:pt x="60510" y="38164"/>
                </a:cubicBezTo>
                <a:cubicBezTo>
                  <a:pt x="60419" y="38210"/>
                  <a:pt x="60327" y="38256"/>
                  <a:pt x="60213" y="38278"/>
                </a:cubicBezTo>
                <a:cubicBezTo>
                  <a:pt x="60054" y="38347"/>
                  <a:pt x="59894" y="38370"/>
                  <a:pt x="59711" y="38370"/>
                </a:cubicBezTo>
                <a:cubicBezTo>
                  <a:pt x="59392" y="38370"/>
                  <a:pt x="59072" y="38301"/>
                  <a:pt x="58730" y="38210"/>
                </a:cubicBezTo>
                <a:cubicBezTo>
                  <a:pt x="58364" y="38141"/>
                  <a:pt x="57999" y="38050"/>
                  <a:pt x="57588" y="38050"/>
                </a:cubicBezTo>
                <a:cubicBezTo>
                  <a:pt x="57520" y="38050"/>
                  <a:pt x="57474" y="38050"/>
                  <a:pt x="57429" y="38050"/>
                </a:cubicBezTo>
                <a:cubicBezTo>
                  <a:pt x="57360" y="38050"/>
                  <a:pt x="57314" y="38050"/>
                  <a:pt x="57269" y="38073"/>
                </a:cubicBezTo>
                <a:cubicBezTo>
                  <a:pt x="57200" y="38073"/>
                  <a:pt x="57132" y="38073"/>
                  <a:pt x="57086" y="38073"/>
                </a:cubicBezTo>
                <a:cubicBezTo>
                  <a:pt x="57018" y="38073"/>
                  <a:pt x="56972" y="38073"/>
                  <a:pt x="56904" y="38050"/>
                </a:cubicBezTo>
                <a:cubicBezTo>
                  <a:pt x="56744" y="38027"/>
                  <a:pt x="56607" y="38004"/>
                  <a:pt x="56447" y="38004"/>
                </a:cubicBezTo>
                <a:cubicBezTo>
                  <a:pt x="56356" y="38004"/>
                  <a:pt x="56242" y="37982"/>
                  <a:pt x="56150" y="37982"/>
                </a:cubicBezTo>
                <a:cubicBezTo>
                  <a:pt x="56082" y="37959"/>
                  <a:pt x="56036" y="37959"/>
                  <a:pt x="55968" y="37936"/>
                </a:cubicBezTo>
                <a:cubicBezTo>
                  <a:pt x="55808" y="37913"/>
                  <a:pt x="55625" y="37890"/>
                  <a:pt x="55488" y="37845"/>
                </a:cubicBezTo>
                <a:cubicBezTo>
                  <a:pt x="55420" y="37822"/>
                  <a:pt x="55352" y="37799"/>
                  <a:pt x="55283" y="37776"/>
                </a:cubicBezTo>
                <a:cubicBezTo>
                  <a:pt x="55192" y="37731"/>
                  <a:pt x="55100" y="37685"/>
                  <a:pt x="54986" y="37662"/>
                </a:cubicBezTo>
                <a:cubicBezTo>
                  <a:pt x="54918" y="37639"/>
                  <a:pt x="54849" y="37639"/>
                  <a:pt x="54781" y="37616"/>
                </a:cubicBezTo>
                <a:cubicBezTo>
                  <a:pt x="54735" y="37616"/>
                  <a:pt x="54690" y="37616"/>
                  <a:pt x="54644" y="37594"/>
                </a:cubicBezTo>
                <a:cubicBezTo>
                  <a:pt x="54598" y="37365"/>
                  <a:pt x="54439" y="37251"/>
                  <a:pt x="54279" y="37183"/>
                </a:cubicBezTo>
                <a:cubicBezTo>
                  <a:pt x="54165" y="37137"/>
                  <a:pt x="54073" y="37091"/>
                  <a:pt x="53959" y="37046"/>
                </a:cubicBezTo>
                <a:cubicBezTo>
                  <a:pt x="53868" y="37023"/>
                  <a:pt x="53777" y="36977"/>
                  <a:pt x="53685" y="36932"/>
                </a:cubicBezTo>
                <a:lnTo>
                  <a:pt x="53617" y="36886"/>
                </a:lnTo>
                <a:cubicBezTo>
                  <a:pt x="53503" y="36818"/>
                  <a:pt x="53389" y="36749"/>
                  <a:pt x="53229" y="36703"/>
                </a:cubicBezTo>
                <a:cubicBezTo>
                  <a:pt x="53115" y="36681"/>
                  <a:pt x="52978" y="36681"/>
                  <a:pt x="52818" y="36681"/>
                </a:cubicBezTo>
                <a:cubicBezTo>
                  <a:pt x="52544" y="36681"/>
                  <a:pt x="52247" y="36703"/>
                  <a:pt x="52042" y="36772"/>
                </a:cubicBezTo>
                <a:cubicBezTo>
                  <a:pt x="51882" y="36818"/>
                  <a:pt x="51791" y="36886"/>
                  <a:pt x="51722" y="36932"/>
                </a:cubicBezTo>
                <a:lnTo>
                  <a:pt x="51654" y="36977"/>
                </a:lnTo>
                <a:cubicBezTo>
                  <a:pt x="51608" y="37000"/>
                  <a:pt x="51563" y="37023"/>
                  <a:pt x="51517" y="37046"/>
                </a:cubicBezTo>
                <a:cubicBezTo>
                  <a:pt x="51357" y="37091"/>
                  <a:pt x="51197" y="37160"/>
                  <a:pt x="51015" y="37388"/>
                </a:cubicBezTo>
                <a:lnTo>
                  <a:pt x="50992" y="37411"/>
                </a:lnTo>
                <a:lnTo>
                  <a:pt x="50992" y="37411"/>
                </a:lnTo>
                <a:lnTo>
                  <a:pt x="50923" y="37411"/>
                </a:lnTo>
                <a:lnTo>
                  <a:pt x="50855" y="37411"/>
                </a:lnTo>
                <a:cubicBezTo>
                  <a:pt x="50809" y="37411"/>
                  <a:pt x="50786" y="37411"/>
                  <a:pt x="50741" y="37434"/>
                </a:cubicBezTo>
                <a:cubicBezTo>
                  <a:pt x="50398" y="37457"/>
                  <a:pt x="50125" y="37548"/>
                  <a:pt x="49873" y="37662"/>
                </a:cubicBezTo>
                <a:cubicBezTo>
                  <a:pt x="49759" y="37685"/>
                  <a:pt x="49645" y="37731"/>
                  <a:pt x="49508" y="37776"/>
                </a:cubicBezTo>
                <a:cubicBezTo>
                  <a:pt x="49348" y="37822"/>
                  <a:pt x="49143" y="37845"/>
                  <a:pt x="48892" y="37845"/>
                </a:cubicBezTo>
                <a:cubicBezTo>
                  <a:pt x="48527" y="37845"/>
                  <a:pt x="48093" y="37776"/>
                  <a:pt x="47774" y="37685"/>
                </a:cubicBezTo>
                <a:cubicBezTo>
                  <a:pt x="47682" y="37662"/>
                  <a:pt x="47568" y="37639"/>
                  <a:pt x="47477" y="37594"/>
                </a:cubicBezTo>
                <a:cubicBezTo>
                  <a:pt x="47180" y="37525"/>
                  <a:pt x="46883" y="37434"/>
                  <a:pt x="46655" y="37343"/>
                </a:cubicBezTo>
                <a:lnTo>
                  <a:pt x="46587" y="37297"/>
                </a:lnTo>
                <a:cubicBezTo>
                  <a:pt x="46404" y="37206"/>
                  <a:pt x="46221" y="37114"/>
                  <a:pt x="45925" y="37091"/>
                </a:cubicBezTo>
                <a:cubicBezTo>
                  <a:pt x="45811" y="37091"/>
                  <a:pt x="45696" y="37069"/>
                  <a:pt x="45582" y="37046"/>
                </a:cubicBezTo>
                <a:cubicBezTo>
                  <a:pt x="45377" y="37023"/>
                  <a:pt x="45194" y="37000"/>
                  <a:pt x="44989" y="37000"/>
                </a:cubicBezTo>
                <a:cubicBezTo>
                  <a:pt x="44669" y="37000"/>
                  <a:pt x="44441" y="37069"/>
                  <a:pt x="44213" y="37206"/>
                </a:cubicBezTo>
                <a:cubicBezTo>
                  <a:pt x="44167" y="37228"/>
                  <a:pt x="44144" y="37251"/>
                  <a:pt x="44121" y="37274"/>
                </a:cubicBezTo>
                <a:lnTo>
                  <a:pt x="44099" y="37297"/>
                </a:lnTo>
                <a:lnTo>
                  <a:pt x="44030" y="37297"/>
                </a:lnTo>
                <a:cubicBezTo>
                  <a:pt x="43870" y="37320"/>
                  <a:pt x="43711" y="37365"/>
                  <a:pt x="43551" y="37411"/>
                </a:cubicBezTo>
                <a:cubicBezTo>
                  <a:pt x="43414" y="37457"/>
                  <a:pt x="43254" y="37525"/>
                  <a:pt x="43117" y="37571"/>
                </a:cubicBezTo>
                <a:cubicBezTo>
                  <a:pt x="42935" y="37662"/>
                  <a:pt x="42752" y="37731"/>
                  <a:pt x="42547" y="37776"/>
                </a:cubicBezTo>
                <a:cubicBezTo>
                  <a:pt x="42478" y="37776"/>
                  <a:pt x="42432" y="37799"/>
                  <a:pt x="42410" y="37799"/>
                </a:cubicBezTo>
                <a:cubicBezTo>
                  <a:pt x="42364" y="37799"/>
                  <a:pt x="42318" y="37776"/>
                  <a:pt x="42227" y="37753"/>
                </a:cubicBezTo>
                <a:lnTo>
                  <a:pt x="42181" y="37753"/>
                </a:lnTo>
                <a:cubicBezTo>
                  <a:pt x="42090" y="37731"/>
                  <a:pt x="41976" y="37708"/>
                  <a:pt x="41862" y="37708"/>
                </a:cubicBezTo>
                <a:cubicBezTo>
                  <a:pt x="41793" y="37708"/>
                  <a:pt x="41725" y="37731"/>
                  <a:pt x="41656" y="37731"/>
                </a:cubicBezTo>
                <a:cubicBezTo>
                  <a:pt x="41611" y="37731"/>
                  <a:pt x="41542" y="37731"/>
                  <a:pt x="41497" y="37731"/>
                </a:cubicBezTo>
                <a:lnTo>
                  <a:pt x="41474" y="37731"/>
                </a:lnTo>
                <a:cubicBezTo>
                  <a:pt x="41360" y="37731"/>
                  <a:pt x="41268" y="37708"/>
                  <a:pt x="41154" y="37685"/>
                </a:cubicBezTo>
                <a:cubicBezTo>
                  <a:pt x="41017" y="37639"/>
                  <a:pt x="40880" y="37616"/>
                  <a:pt x="40743" y="37616"/>
                </a:cubicBezTo>
                <a:lnTo>
                  <a:pt x="40698" y="37594"/>
                </a:lnTo>
                <a:cubicBezTo>
                  <a:pt x="40492" y="37594"/>
                  <a:pt x="40310" y="37662"/>
                  <a:pt x="40150" y="37731"/>
                </a:cubicBezTo>
                <a:cubicBezTo>
                  <a:pt x="40059" y="37753"/>
                  <a:pt x="39967" y="37776"/>
                  <a:pt x="39922" y="37799"/>
                </a:cubicBezTo>
                <a:cubicBezTo>
                  <a:pt x="39853" y="37799"/>
                  <a:pt x="39807" y="37799"/>
                  <a:pt x="39739" y="37799"/>
                </a:cubicBezTo>
                <a:cubicBezTo>
                  <a:pt x="39693" y="37799"/>
                  <a:pt x="39648" y="37799"/>
                  <a:pt x="39579" y="37799"/>
                </a:cubicBezTo>
                <a:cubicBezTo>
                  <a:pt x="39534" y="37799"/>
                  <a:pt x="39465" y="37799"/>
                  <a:pt x="39397" y="37799"/>
                </a:cubicBezTo>
                <a:lnTo>
                  <a:pt x="39397" y="37799"/>
                </a:lnTo>
                <a:cubicBezTo>
                  <a:pt x="39031" y="37799"/>
                  <a:pt x="38735" y="37936"/>
                  <a:pt x="38484" y="38050"/>
                </a:cubicBezTo>
                <a:cubicBezTo>
                  <a:pt x="38347" y="38096"/>
                  <a:pt x="38233" y="38141"/>
                  <a:pt x="38118" y="38187"/>
                </a:cubicBezTo>
                <a:cubicBezTo>
                  <a:pt x="37730" y="38301"/>
                  <a:pt x="37365" y="38347"/>
                  <a:pt x="37000" y="38347"/>
                </a:cubicBezTo>
                <a:cubicBezTo>
                  <a:pt x="36817" y="38347"/>
                  <a:pt x="36635" y="38347"/>
                  <a:pt x="36429" y="38324"/>
                </a:cubicBezTo>
                <a:cubicBezTo>
                  <a:pt x="36292" y="38301"/>
                  <a:pt x="36155" y="38278"/>
                  <a:pt x="36018" y="38278"/>
                </a:cubicBezTo>
                <a:cubicBezTo>
                  <a:pt x="35882" y="38278"/>
                  <a:pt x="35745" y="38256"/>
                  <a:pt x="35630" y="38233"/>
                </a:cubicBezTo>
                <a:cubicBezTo>
                  <a:pt x="35471" y="38233"/>
                  <a:pt x="35334" y="38187"/>
                  <a:pt x="35174" y="38141"/>
                </a:cubicBezTo>
                <a:cubicBezTo>
                  <a:pt x="35060" y="38119"/>
                  <a:pt x="34946" y="38073"/>
                  <a:pt x="34832" y="38050"/>
                </a:cubicBezTo>
                <a:cubicBezTo>
                  <a:pt x="34672" y="38027"/>
                  <a:pt x="34512" y="38027"/>
                  <a:pt x="34375" y="38004"/>
                </a:cubicBezTo>
                <a:cubicBezTo>
                  <a:pt x="34170" y="38004"/>
                  <a:pt x="34010" y="37982"/>
                  <a:pt x="33873" y="37913"/>
                </a:cubicBezTo>
                <a:lnTo>
                  <a:pt x="33804" y="37868"/>
                </a:lnTo>
                <a:cubicBezTo>
                  <a:pt x="33713" y="37822"/>
                  <a:pt x="33599" y="37731"/>
                  <a:pt x="33485" y="37685"/>
                </a:cubicBezTo>
                <a:lnTo>
                  <a:pt x="33462" y="37685"/>
                </a:lnTo>
                <a:lnTo>
                  <a:pt x="33439" y="37685"/>
                </a:lnTo>
                <a:lnTo>
                  <a:pt x="33416" y="37662"/>
                </a:lnTo>
                <a:cubicBezTo>
                  <a:pt x="33302" y="37616"/>
                  <a:pt x="33142" y="37616"/>
                  <a:pt x="33028" y="37594"/>
                </a:cubicBezTo>
                <a:cubicBezTo>
                  <a:pt x="32937" y="37571"/>
                  <a:pt x="32869" y="37571"/>
                  <a:pt x="32800" y="37548"/>
                </a:cubicBezTo>
                <a:cubicBezTo>
                  <a:pt x="32640" y="37525"/>
                  <a:pt x="32481" y="37457"/>
                  <a:pt x="32321" y="37388"/>
                </a:cubicBezTo>
                <a:cubicBezTo>
                  <a:pt x="32207" y="37343"/>
                  <a:pt x="32093" y="37297"/>
                  <a:pt x="31933" y="37251"/>
                </a:cubicBezTo>
                <a:cubicBezTo>
                  <a:pt x="31819" y="37206"/>
                  <a:pt x="31704" y="37160"/>
                  <a:pt x="31590" y="37114"/>
                </a:cubicBezTo>
                <a:cubicBezTo>
                  <a:pt x="31431" y="37023"/>
                  <a:pt x="31225" y="36932"/>
                  <a:pt x="30974" y="36886"/>
                </a:cubicBezTo>
                <a:lnTo>
                  <a:pt x="30883" y="36863"/>
                </a:lnTo>
                <a:cubicBezTo>
                  <a:pt x="30837" y="36863"/>
                  <a:pt x="30769" y="36840"/>
                  <a:pt x="30746" y="36840"/>
                </a:cubicBezTo>
                <a:lnTo>
                  <a:pt x="30723" y="36818"/>
                </a:lnTo>
                <a:lnTo>
                  <a:pt x="30677" y="36749"/>
                </a:lnTo>
                <a:cubicBezTo>
                  <a:pt x="30563" y="36589"/>
                  <a:pt x="30449" y="36475"/>
                  <a:pt x="30152" y="36430"/>
                </a:cubicBezTo>
                <a:cubicBezTo>
                  <a:pt x="30084" y="36430"/>
                  <a:pt x="30015" y="36430"/>
                  <a:pt x="29947" y="36430"/>
                </a:cubicBezTo>
                <a:cubicBezTo>
                  <a:pt x="29833" y="36430"/>
                  <a:pt x="29719" y="36430"/>
                  <a:pt x="29627" y="36452"/>
                </a:cubicBezTo>
                <a:cubicBezTo>
                  <a:pt x="29536" y="36452"/>
                  <a:pt x="29468" y="36475"/>
                  <a:pt x="29376" y="36475"/>
                </a:cubicBezTo>
                <a:lnTo>
                  <a:pt x="29331" y="36475"/>
                </a:lnTo>
                <a:cubicBezTo>
                  <a:pt x="29262" y="36475"/>
                  <a:pt x="29194" y="36475"/>
                  <a:pt x="29125" y="36475"/>
                </a:cubicBezTo>
                <a:cubicBezTo>
                  <a:pt x="29034" y="36452"/>
                  <a:pt x="28943" y="36452"/>
                  <a:pt x="28874" y="36452"/>
                </a:cubicBezTo>
                <a:cubicBezTo>
                  <a:pt x="28829" y="36452"/>
                  <a:pt x="28783" y="36452"/>
                  <a:pt x="28760" y="36452"/>
                </a:cubicBezTo>
                <a:cubicBezTo>
                  <a:pt x="28486" y="36475"/>
                  <a:pt x="28281" y="36566"/>
                  <a:pt x="28098" y="36658"/>
                </a:cubicBezTo>
                <a:cubicBezTo>
                  <a:pt x="27961" y="36703"/>
                  <a:pt x="27824" y="36772"/>
                  <a:pt x="27710" y="36772"/>
                </a:cubicBezTo>
                <a:cubicBezTo>
                  <a:pt x="27687" y="36772"/>
                  <a:pt x="27573" y="36726"/>
                  <a:pt x="27505" y="36703"/>
                </a:cubicBezTo>
                <a:cubicBezTo>
                  <a:pt x="27413" y="36658"/>
                  <a:pt x="27322" y="36612"/>
                  <a:pt x="27231" y="36589"/>
                </a:cubicBezTo>
                <a:cubicBezTo>
                  <a:pt x="27117" y="36566"/>
                  <a:pt x="27025" y="36544"/>
                  <a:pt x="26934" y="36544"/>
                </a:cubicBezTo>
                <a:cubicBezTo>
                  <a:pt x="26751" y="36544"/>
                  <a:pt x="26614" y="36589"/>
                  <a:pt x="26455" y="36635"/>
                </a:cubicBezTo>
                <a:cubicBezTo>
                  <a:pt x="26181" y="36749"/>
                  <a:pt x="25793" y="36795"/>
                  <a:pt x="25473" y="36863"/>
                </a:cubicBezTo>
                <a:cubicBezTo>
                  <a:pt x="25313" y="36863"/>
                  <a:pt x="25199" y="36909"/>
                  <a:pt x="25085" y="36955"/>
                </a:cubicBezTo>
                <a:cubicBezTo>
                  <a:pt x="25017" y="36955"/>
                  <a:pt x="24971" y="36977"/>
                  <a:pt x="24903" y="37000"/>
                </a:cubicBezTo>
                <a:cubicBezTo>
                  <a:pt x="24880" y="37000"/>
                  <a:pt x="24834" y="37000"/>
                  <a:pt x="24766" y="37000"/>
                </a:cubicBezTo>
                <a:cubicBezTo>
                  <a:pt x="24720" y="37000"/>
                  <a:pt x="24697" y="37000"/>
                  <a:pt x="24629" y="37023"/>
                </a:cubicBezTo>
                <a:cubicBezTo>
                  <a:pt x="24423" y="37023"/>
                  <a:pt x="24263" y="37091"/>
                  <a:pt x="24149" y="37274"/>
                </a:cubicBezTo>
                <a:lnTo>
                  <a:pt x="24104" y="37274"/>
                </a:lnTo>
                <a:cubicBezTo>
                  <a:pt x="23990" y="37274"/>
                  <a:pt x="23898" y="37297"/>
                  <a:pt x="23807" y="37343"/>
                </a:cubicBezTo>
                <a:cubicBezTo>
                  <a:pt x="23761" y="37365"/>
                  <a:pt x="23716" y="37388"/>
                  <a:pt x="23693" y="37411"/>
                </a:cubicBezTo>
                <a:lnTo>
                  <a:pt x="23670" y="37411"/>
                </a:lnTo>
                <a:cubicBezTo>
                  <a:pt x="23624" y="37411"/>
                  <a:pt x="23579" y="37411"/>
                  <a:pt x="23556" y="37411"/>
                </a:cubicBezTo>
                <a:cubicBezTo>
                  <a:pt x="23487" y="37411"/>
                  <a:pt x="23442" y="37411"/>
                  <a:pt x="23396" y="37411"/>
                </a:cubicBezTo>
                <a:cubicBezTo>
                  <a:pt x="23259" y="37457"/>
                  <a:pt x="23122" y="37525"/>
                  <a:pt x="23008" y="37594"/>
                </a:cubicBezTo>
                <a:cubicBezTo>
                  <a:pt x="22940" y="37616"/>
                  <a:pt x="22894" y="37639"/>
                  <a:pt x="22848" y="37662"/>
                </a:cubicBezTo>
                <a:lnTo>
                  <a:pt x="22803" y="37685"/>
                </a:lnTo>
                <a:lnTo>
                  <a:pt x="22757" y="37662"/>
                </a:lnTo>
                <a:lnTo>
                  <a:pt x="22688" y="37594"/>
                </a:lnTo>
                <a:cubicBezTo>
                  <a:pt x="22620" y="37548"/>
                  <a:pt x="22574" y="37502"/>
                  <a:pt x="22506" y="37434"/>
                </a:cubicBezTo>
                <a:cubicBezTo>
                  <a:pt x="22460" y="37388"/>
                  <a:pt x="22392" y="37320"/>
                  <a:pt x="22323" y="37274"/>
                </a:cubicBezTo>
                <a:cubicBezTo>
                  <a:pt x="22141" y="37114"/>
                  <a:pt x="21935" y="37069"/>
                  <a:pt x="21753" y="37023"/>
                </a:cubicBezTo>
                <a:cubicBezTo>
                  <a:pt x="21684" y="37023"/>
                  <a:pt x="21593" y="37000"/>
                  <a:pt x="21547" y="36977"/>
                </a:cubicBezTo>
                <a:lnTo>
                  <a:pt x="21547" y="36909"/>
                </a:lnTo>
                <a:cubicBezTo>
                  <a:pt x="21502" y="36818"/>
                  <a:pt x="21479" y="36681"/>
                  <a:pt x="21365" y="36566"/>
                </a:cubicBezTo>
                <a:cubicBezTo>
                  <a:pt x="21159" y="36315"/>
                  <a:pt x="20703" y="36156"/>
                  <a:pt x="20383" y="36156"/>
                </a:cubicBezTo>
                <a:lnTo>
                  <a:pt x="20337" y="36156"/>
                </a:lnTo>
                <a:cubicBezTo>
                  <a:pt x="20269" y="36156"/>
                  <a:pt x="20223" y="36156"/>
                  <a:pt x="20178" y="36156"/>
                </a:cubicBezTo>
                <a:cubicBezTo>
                  <a:pt x="19995" y="36156"/>
                  <a:pt x="19767" y="36178"/>
                  <a:pt x="19539" y="36361"/>
                </a:cubicBezTo>
                <a:lnTo>
                  <a:pt x="19539" y="36361"/>
                </a:lnTo>
                <a:lnTo>
                  <a:pt x="19516" y="36361"/>
                </a:lnTo>
                <a:lnTo>
                  <a:pt x="19424" y="36293"/>
                </a:lnTo>
                <a:cubicBezTo>
                  <a:pt x="19219" y="36178"/>
                  <a:pt x="18877" y="36110"/>
                  <a:pt x="18626" y="36042"/>
                </a:cubicBezTo>
                <a:cubicBezTo>
                  <a:pt x="18580" y="36042"/>
                  <a:pt x="18534" y="36019"/>
                  <a:pt x="18489" y="36019"/>
                </a:cubicBezTo>
                <a:lnTo>
                  <a:pt x="18238" y="35973"/>
                </a:lnTo>
                <a:lnTo>
                  <a:pt x="18146" y="36110"/>
                </a:lnTo>
                <a:lnTo>
                  <a:pt x="18078" y="36110"/>
                </a:lnTo>
                <a:cubicBezTo>
                  <a:pt x="18032" y="36133"/>
                  <a:pt x="17986" y="36133"/>
                  <a:pt x="17941" y="36133"/>
                </a:cubicBezTo>
                <a:cubicBezTo>
                  <a:pt x="17735" y="36201"/>
                  <a:pt x="17576" y="36247"/>
                  <a:pt x="17393" y="36361"/>
                </a:cubicBezTo>
                <a:cubicBezTo>
                  <a:pt x="17256" y="36452"/>
                  <a:pt x="17119" y="36521"/>
                  <a:pt x="16982" y="36589"/>
                </a:cubicBezTo>
                <a:cubicBezTo>
                  <a:pt x="16822" y="36681"/>
                  <a:pt x="16685" y="36749"/>
                  <a:pt x="16548" y="36840"/>
                </a:cubicBezTo>
                <a:cubicBezTo>
                  <a:pt x="16434" y="36909"/>
                  <a:pt x="16366" y="36909"/>
                  <a:pt x="16206" y="36932"/>
                </a:cubicBezTo>
                <a:cubicBezTo>
                  <a:pt x="16160" y="36932"/>
                  <a:pt x="16115" y="36932"/>
                  <a:pt x="16046" y="36932"/>
                </a:cubicBezTo>
                <a:cubicBezTo>
                  <a:pt x="15750" y="36955"/>
                  <a:pt x="15521" y="37091"/>
                  <a:pt x="15339" y="37183"/>
                </a:cubicBezTo>
                <a:cubicBezTo>
                  <a:pt x="15293" y="37206"/>
                  <a:pt x="15270" y="37228"/>
                  <a:pt x="15225" y="37251"/>
                </a:cubicBezTo>
                <a:cubicBezTo>
                  <a:pt x="15110" y="37320"/>
                  <a:pt x="14882" y="37365"/>
                  <a:pt x="14677" y="37365"/>
                </a:cubicBezTo>
                <a:cubicBezTo>
                  <a:pt x="14608" y="37365"/>
                  <a:pt x="14517" y="37343"/>
                  <a:pt x="14471" y="37343"/>
                </a:cubicBezTo>
                <a:cubicBezTo>
                  <a:pt x="14403" y="37320"/>
                  <a:pt x="14334" y="37297"/>
                  <a:pt x="14243" y="37274"/>
                </a:cubicBezTo>
                <a:cubicBezTo>
                  <a:pt x="14106" y="37228"/>
                  <a:pt x="13924" y="37183"/>
                  <a:pt x="13718" y="37183"/>
                </a:cubicBezTo>
                <a:cubicBezTo>
                  <a:pt x="13581" y="37160"/>
                  <a:pt x="13581" y="37160"/>
                  <a:pt x="13536" y="37137"/>
                </a:cubicBezTo>
                <a:lnTo>
                  <a:pt x="13467" y="37091"/>
                </a:lnTo>
                <a:cubicBezTo>
                  <a:pt x="13399" y="37023"/>
                  <a:pt x="13262" y="36909"/>
                  <a:pt x="13102" y="36863"/>
                </a:cubicBezTo>
                <a:cubicBezTo>
                  <a:pt x="13011" y="36863"/>
                  <a:pt x="12942" y="36840"/>
                  <a:pt x="12851" y="36840"/>
                </a:cubicBezTo>
                <a:lnTo>
                  <a:pt x="12759" y="36840"/>
                </a:lnTo>
                <a:lnTo>
                  <a:pt x="12691" y="36840"/>
                </a:lnTo>
                <a:lnTo>
                  <a:pt x="12668" y="36840"/>
                </a:lnTo>
                <a:cubicBezTo>
                  <a:pt x="12623" y="36818"/>
                  <a:pt x="12623" y="36795"/>
                  <a:pt x="12554" y="36703"/>
                </a:cubicBezTo>
                <a:cubicBezTo>
                  <a:pt x="12531" y="36658"/>
                  <a:pt x="12508" y="36589"/>
                  <a:pt x="12440" y="36498"/>
                </a:cubicBezTo>
                <a:cubicBezTo>
                  <a:pt x="12257" y="36247"/>
                  <a:pt x="12029" y="36247"/>
                  <a:pt x="11915" y="36247"/>
                </a:cubicBezTo>
                <a:cubicBezTo>
                  <a:pt x="11892" y="36247"/>
                  <a:pt x="11869" y="36247"/>
                  <a:pt x="11846" y="36247"/>
                </a:cubicBezTo>
                <a:lnTo>
                  <a:pt x="11755" y="36156"/>
                </a:lnTo>
                <a:cubicBezTo>
                  <a:pt x="11687" y="36110"/>
                  <a:pt x="11595" y="36042"/>
                  <a:pt x="11504" y="35996"/>
                </a:cubicBezTo>
                <a:cubicBezTo>
                  <a:pt x="11367" y="35927"/>
                  <a:pt x="11230" y="35905"/>
                  <a:pt x="11139" y="35905"/>
                </a:cubicBezTo>
                <a:cubicBezTo>
                  <a:pt x="11093" y="35905"/>
                  <a:pt x="11048" y="35905"/>
                  <a:pt x="11002" y="35927"/>
                </a:cubicBezTo>
                <a:lnTo>
                  <a:pt x="10933" y="35927"/>
                </a:lnTo>
                <a:lnTo>
                  <a:pt x="10888" y="35927"/>
                </a:lnTo>
                <a:cubicBezTo>
                  <a:pt x="10842" y="35905"/>
                  <a:pt x="10774" y="35905"/>
                  <a:pt x="10728" y="35882"/>
                </a:cubicBezTo>
                <a:cubicBezTo>
                  <a:pt x="10614" y="35859"/>
                  <a:pt x="10500" y="35836"/>
                  <a:pt x="10340" y="35836"/>
                </a:cubicBezTo>
                <a:cubicBezTo>
                  <a:pt x="10294" y="35836"/>
                  <a:pt x="10249" y="35836"/>
                  <a:pt x="10180" y="35836"/>
                </a:cubicBezTo>
                <a:cubicBezTo>
                  <a:pt x="9906" y="35882"/>
                  <a:pt x="9632" y="35996"/>
                  <a:pt x="9404" y="36178"/>
                </a:cubicBezTo>
                <a:cubicBezTo>
                  <a:pt x="9313" y="36247"/>
                  <a:pt x="9267" y="36293"/>
                  <a:pt x="9199" y="36361"/>
                </a:cubicBezTo>
                <a:cubicBezTo>
                  <a:pt x="9153" y="36407"/>
                  <a:pt x="9107" y="36452"/>
                  <a:pt x="9062" y="36475"/>
                </a:cubicBezTo>
                <a:cubicBezTo>
                  <a:pt x="8970" y="36544"/>
                  <a:pt x="8834" y="36566"/>
                  <a:pt x="8697" y="36612"/>
                </a:cubicBezTo>
                <a:cubicBezTo>
                  <a:pt x="8537" y="36658"/>
                  <a:pt x="8354" y="36703"/>
                  <a:pt x="8194" y="36772"/>
                </a:cubicBezTo>
                <a:cubicBezTo>
                  <a:pt x="7921" y="36909"/>
                  <a:pt x="7692" y="37091"/>
                  <a:pt x="7487" y="37251"/>
                </a:cubicBezTo>
                <a:cubicBezTo>
                  <a:pt x="7327" y="37365"/>
                  <a:pt x="7190" y="37480"/>
                  <a:pt x="7030" y="37594"/>
                </a:cubicBezTo>
                <a:cubicBezTo>
                  <a:pt x="6916" y="37662"/>
                  <a:pt x="6779" y="37685"/>
                  <a:pt x="6619" y="37731"/>
                </a:cubicBezTo>
                <a:cubicBezTo>
                  <a:pt x="6574" y="37753"/>
                  <a:pt x="6483" y="37776"/>
                  <a:pt x="6414" y="37776"/>
                </a:cubicBezTo>
                <a:cubicBezTo>
                  <a:pt x="6231" y="37799"/>
                  <a:pt x="6026" y="37822"/>
                  <a:pt x="5843" y="37936"/>
                </a:cubicBezTo>
                <a:cubicBezTo>
                  <a:pt x="5592" y="38073"/>
                  <a:pt x="5547" y="38301"/>
                  <a:pt x="5524" y="38438"/>
                </a:cubicBezTo>
                <a:lnTo>
                  <a:pt x="5501" y="38507"/>
                </a:lnTo>
                <a:cubicBezTo>
                  <a:pt x="5478" y="38507"/>
                  <a:pt x="5433" y="38529"/>
                  <a:pt x="5387" y="38552"/>
                </a:cubicBezTo>
                <a:cubicBezTo>
                  <a:pt x="5318" y="38575"/>
                  <a:pt x="5250" y="38598"/>
                  <a:pt x="5204" y="38644"/>
                </a:cubicBezTo>
                <a:cubicBezTo>
                  <a:pt x="5159" y="38666"/>
                  <a:pt x="5113" y="38689"/>
                  <a:pt x="5067" y="38712"/>
                </a:cubicBezTo>
                <a:lnTo>
                  <a:pt x="5022" y="38758"/>
                </a:lnTo>
                <a:moveTo>
                  <a:pt x="59802" y="38735"/>
                </a:moveTo>
                <a:cubicBezTo>
                  <a:pt x="59985" y="38735"/>
                  <a:pt x="60168" y="38712"/>
                  <a:pt x="60327" y="38644"/>
                </a:cubicBezTo>
                <a:cubicBezTo>
                  <a:pt x="60168" y="38712"/>
                  <a:pt x="59985" y="38735"/>
                  <a:pt x="59802" y="38735"/>
                </a:cubicBezTo>
                <a:close/>
                <a:moveTo>
                  <a:pt x="1735" y="38666"/>
                </a:moveTo>
                <a:cubicBezTo>
                  <a:pt x="1712" y="38666"/>
                  <a:pt x="1689" y="38666"/>
                  <a:pt x="1666" y="38666"/>
                </a:cubicBezTo>
                <a:lnTo>
                  <a:pt x="1735" y="38666"/>
                </a:lnTo>
                <a:close/>
                <a:moveTo>
                  <a:pt x="1940" y="38644"/>
                </a:moveTo>
                <a:cubicBezTo>
                  <a:pt x="2054" y="38598"/>
                  <a:pt x="2146" y="38575"/>
                  <a:pt x="2260" y="38575"/>
                </a:cubicBezTo>
                <a:lnTo>
                  <a:pt x="2260" y="38575"/>
                </a:lnTo>
                <a:lnTo>
                  <a:pt x="2260" y="38575"/>
                </a:lnTo>
                <a:cubicBezTo>
                  <a:pt x="2169" y="38575"/>
                  <a:pt x="2077" y="38598"/>
                  <a:pt x="2009" y="38621"/>
                </a:cubicBezTo>
                <a:cubicBezTo>
                  <a:pt x="1986" y="38621"/>
                  <a:pt x="1963" y="38621"/>
                  <a:pt x="1940" y="38644"/>
                </a:cubicBezTo>
                <a:close/>
                <a:moveTo>
                  <a:pt x="35585" y="38621"/>
                </a:moveTo>
                <a:cubicBezTo>
                  <a:pt x="35288" y="38575"/>
                  <a:pt x="35037" y="38484"/>
                  <a:pt x="34786" y="38438"/>
                </a:cubicBezTo>
                <a:cubicBezTo>
                  <a:pt x="35037" y="38484"/>
                  <a:pt x="35288" y="38575"/>
                  <a:pt x="35585" y="38621"/>
                </a:cubicBezTo>
                <a:close/>
                <a:moveTo>
                  <a:pt x="38050" y="38598"/>
                </a:moveTo>
                <a:cubicBezTo>
                  <a:pt x="38096" y="38575"/>
                  <a:pt x="38164" y="38552"/>
                  <a:pt x="38233" y="38552"/>
                </a:cubicBezTo>
                <a:cubicBezTo>
                  <a:pt x="38164" y="38552"/>
                  <a:pt x="38096" y="38575"/>
                  <a:pt x="38050" y="38598"/>
                </a:cubicBezTo>
                <a:close/>
                <a:moveTo>
                  <a:pt x="57086" y="38461"/>
                </a:moveTo>
                <a:cubicBezTo>
                  <a:pt x="57041" y="38461"/>
                  <a:pt x="57018" y="38438"/>
                  <a:pt x="56972" y="38438"/>
                </a:cubicBezTo>
                <a:cubicBezTo>
                  <a:pt x="57018" y="38438"/>
                  <a:pt x="57041" y="38461"/>
                  <a:pt x="57086" y="38461"/>
                </a:cubicBezTo>
                <a:cubicBezTo>
                  <a:pt x="57200" y="38461"/>
                  <a:pt x="57292" y="38438"/>
                  <a:pt x="57451" y="38438"/>
                </a:cubicBezTo>
                <a:cubicBezTo>
                  <a:pt x="57292" y="38438"/>
                  <a:pt x="57200" y="38461"/>
                  <a:pt x="57086" y="38461"/>
                </a:cubicBezTo>
                <a:close/>
                <a:moveTo>
                  <a:pt x="57862" y="38438"/>
                </a:moveTo>
                <a:cubicBezTo>
                  <a:pt x="57771" y="38438"/>
                  <a:pt x="57680" y="38415"/>
                  <a:pt x="57588" y="38415"/>
                </a:cubicBezTo>
                <a:cubicBezTo>
                  <a:pt x="57543" y="38415"/>
                  <a:pt x="57497" y="38438"/>
                  <a:pt x="57451" y="38438"/>
                </a:cubicBezTo>
                <a:cubicBezTo>
                  <a:pt x="57497" y="38438"/>
                  <a:pt x="57543" y="38415"/>
                  <a:pt x="57588" y="38415"/>
                </a:cubicBezTo>
                <a:cubicBezTo>
                  <a:pt x="57680" y="38415"/>
                  <a:pt x="57771" y="38438"/>
                  <a:pt x="57862" y="38438"/>
                </a:cubicBezTo>
                <a:close/>
                <a:moveTo>
                  <a:pt x="61469" y="38347"/>
                </a:moveTo>
                <a:cubicBezTo>
                  <a:pt x="61446" y="38347"/>
                  <a:pt x="61446" y="38347"/>
                  <a:pt x="61423" y="38347"/>
                </a:cubicBezTo>
                <a:cubicBezTo>
                  <a:pt x="61446" y="38347"/>
                  <a:pt x="61446" y="38347"/>
                  <a:pt x="61469" y="38347"/>
                </a:cubicBezTo>
                <a:close/>
                <a:moveTo>
                  <a:pt x="6026" y="38256"/>
                </a:moveTo>
                <a:cubicBezTo>
                  <a:pt x="6209" y="38164"/>
                  <a:pt x="6505" y="38164"/>
                  <a:pt x="6711" y="38096"/>
                </a:cubicBezTo>
                <a:cubicBezTo>
                  <a:pt x="6505" y="38164"/>
                  <a:pt x="6209" y="38164"/>
                  <a:pt x="6026" y="38256"/>
                </a:cubicBezTo>
                <a:close/>
                <a:moveTo>
                  <a:pt x="49303" y="38187"/>
                </a:moveTo>
                <a:cubicBezTo>
                  <a:pt x="49417" y="38187"/>
                  <a:pt x="49531" y="38164"/>
                  <a:pt x="49622" y="38141"/>
                </a:cubicBezTo>
                <a:cubicBezTo>
                  <a:pt x="49531" y="38164"/>
                  <a:pt x="49417" y="38187"/>
                  <a:pt x="49303" y="38187"/>
                </a:cubicBezTo>
                <a:close/>
                <a:moveTo>
                  <a:pt x="42250" y="38141"/>
                </a:moveTo>
                <a:cubicBezTo>
                  <a:pt x="42204" y="38141"/>
                  <a:pt x="42158" y="38141"/>
                  <a:pt x="42090" y="38119"/>
                </a:cubicBezTo>
                <a:cubicBezTo>
                  <a:pt x="42158" y="38141"/>
                  <a:pt x="42204" y="38141"/>
                  <a:pt x="42250" y="38141"/>
                </a:cubicBezTo>
                <a:close/>
                <a:moveTo>
                  <a:pt x="42044" y="38119"/>
                </a:moveTo>
                <a:cubicBezTo>
                  <a:pt x="42044" y="38119"/>
                  <a:pt x="42044" y="38119"/>
                  <a:pt x="42044" y="38119"/>
                </a:cubicBezTo>
                <a:cubicBezTo>
                  <a:pt x="42044" y="38119"/>
                  <a:pt x="42044" y="38119"/>
                  <a:pt x="42044" y="38119"/>
                </a:cubicBezTo>
                <a:close/>
                <a:moveTo>
                  <a:pt x="42044" y="38119"/>
                </a:moveTo>
                <a:cubicBezTo>
                  <a:pt x="41976" y="38096"/>
                  <a:pt x="41907" y="38096"/>
                  <a:pt x="41862" y="38096"/>
                </a:cubicBezTo>
                <a:cubicBezTo>
                  <a:pt x="41793" y="38096"/>
                  <a:pt x="41748" y="38096"/>
                  <a:pt x="41679" y="38096"/>
                </a:cubicBezTo>
                <a:cubicBezTo>
                  <a:pt x="41611" y="38096"/>
                  <a:pt x="41565" y="38119"/>
                  <a:pt x="41497" y="38119"/>
                </a:cubicBezTo>
                <a:cubicBezTo>
                  <a:pt x="41474" y="38119"/>
                  <a:pt x="41474" y="38119"/>
                  <a:pt x="41451" y="38119"/>
                </a:cubicBezTo>
                <a:lnTo>
                  <a:pt x="41497" y="38119"/>
                </a:lnTo>
                <a:cubicBezTo>
                  <a:pt x="41611" y="38119"/>
                  <a:pt x="41748" y="38096"/>
                  <a:pt x="41862" y="38096"/>
                </a:cubicBezTo>
                <a:cubicBezTo>
                  <a:pt x="41907" y="38096"/>
                  <a:pt x="41976" y="38096"/>
                  <a:pt x="42044" y="38119"/>
                </a:cubicBezTo>
                <a:close/>
                <a:moveTo>
                  <a:pt x="22780" y="38073"/>
                </a:moveTo>
                <a:cubicBezTo>
                  <a:pt x="22734" y="38073"/>
                  <a:pt x="22688" y="38050"/>
                  <a:pt x="22643" y="38027"/>
                </a:cubicBezTo>
                <a:cubicBezTo>
                  <a:pt x="22688" y="38050"/>
                  <a:pt x="22734" y="38073"/>
                  <a:pt x="22780" y="38073"/>
                </a:cubicBezTo>
                <a:cubicBezTo>
                  <a:pt x="22825" y="38073"/>
                  <a:pt x="22894" y="38050"/>
                  <a:pt x="22985" y="38004"/>
                </a:cubicBezTo>
                <a:cubicBezTo>
                  <a:pt x="22894" y="38050"/>
                  <a:pt x="22825" y="38073"/>
                  <a:pt x="22780" y="38073"/>
                </a:cubicBezTo>
                <a:moveTo>
                  <a:pt x="54849" y="38027"/>
                </a:moveTo>
                <a:cubicBezTo>
                  <a:pt x="54690" y="37982"/>
                  <a:pt x="54393" y="37982"/>
                  <a:pt x="54324" y="37822"/>
                </a:cubicBezTo>
                <a:cubicBezTo>
                  <a:pt x="54233" y="37685"/>
                  <a:pt x="54347" y="37639"/>
                  <a:pt x="54165" y="37548"/>
                </a:cubicBezTo>
                <a:cubicBezTo>
                  <a:pt x="54347" y="37639"/>
                  <a:pt x="54233" y="37685"/>
                  <a:pt x="54324" y="37822"/>
                </a:cubicBezTo>
                <a:cubicBezTo>
                  <a:pt x="54393" y="37982"/>
                  <a:pt x="54690" y="37982"/>
                  <a:pt x="54849" y="38027"/>
                </a:cubicBezTo>
                <a:close/>
                <a:moveTo>
                  <a:pt x="23738" y="37799"/>
                </a:moveTo>
                <a:lnTo>
                  <a:pt x="23807" y="37799"/>
                </a:lnTo>
                <a:cubicBezTo>
                  <a:pt x="23784" y="37799"/>
                  <a:pt x="23761" y="37799"/>
                  <a:pt x="23738" y="37799"/>
                </a:cubicBezTo>
                <a:close/>
                <a:moveTo>
                  <a:pt x="51038" y="37799"/>
                </a:moveTo>
                <a:cubicBezTo>
                  <a:pt x="51083" y="37799"/>
                  <a:pt x="51106" y="37799"/>
                  <a:pt x="51129" y="37776"/>
                </a:cubicBezTo>
                <a:cubicBezTo>
                  <a:pt x="51106" y="37799"/>
                  <a:pt x="51083" y="37799"/>
                  <a:pt x="51038" y="37799"/>
                </a:cubicBezTo>
                <a:close/>
                <a:moveTo>
                  <a:pt x="43665" y="37776"/>
                </a:moveTo>
                <a:cubicBezTo>
                  <a:pt x="43802" y="37731"/>
                  <a:pt x="43939" y="37685"/>
                  <a:pt x="44076" y="37662"/>
                </a:cubicBezTo>
                <a:cubicBezTo>
                  <a:pt x="43939" y="37685"/>
                  <a:pt x="43802" y="37731"/>
                  <a:pt x="43665" y="37776"/>
                </a:cubicBezTo>
                <a:close/>
                <a:moveTo>
                  <a:pt x="24355" y="37708"/>
                </a:moveTo>
                <a:cubicBezTo>
                  <a:pt x="24332" y="37708"/>
                  <a:pt x="24309" y="37708"/>
                  <a:pt x="24263" y="37685"/>
                </a:cubicBezTo>
                <a:cubicBezTo>
                  <a:pt x="24172" y="37685"/>
                  <a:pt x="24149" y="37639"/>
                  <a:pt x="24104" y="37639"/>
                </a:cubicBezTo>
                <a:cubicBezTo>
                  <a:pt x="24081" y="37639"/>
                  <a:pt x="24035" y="37662"/>
                  <a:pt x="23967" y="37685"/>
                </a:cubicBezTo>
                <a:cubicBezTo>
                  <a:pt x="24035" y="37662"/>
                  <a:pt x="24081" y="37639"/>
                  <a:pt x="24104" y="37639"/>
                </a:cubicBezTo>
                <a:cubicBezTo>
                  <a:pt x="24149" y="37639"/>
                  <a:pt x="24172" y="37685"/>
                  <a:pt x="24263" y="37685"/>
                </a:cubicBezTo>
                <a:cubicBezTo>
                  <a:pt x="24309" y="37708"/>
                  <a:pt x="24332" y="37708"/>
                  <a:pt x="24355" y="37708"/>
                </a:cubicBezTo>
                <a:moveTo>
                  <a:pt x="15316" y="37616"/>
                </a:moveTo>
                <a:cubicBezTo>
                  <a:pt x="15316" y="37616"/>
                  <a:pt x="15316" y="37616"/>
                  <a:pt x="15316" y="37616"/>
                </a:cubicBezTo>
                <a:cubicBezTo>
                  <a:pt x="15316" y="37616"/>
                  <a:pt x="15316" y="37616"/>
                  <a:pt x="15316" y="37616"/>
                </a:cubicBezTo>
                <a:close/>
                <a:moveTo>
                  <a:pt x="15316" y="37616"/>
                </a:moveTo>
                <a:cubicBezTo>
                  <a:pt x="15362" y="37616"/>
                  <a:pt x="15384" y="37594"/>
                  <a:pt x="15407" y="37594"/>
                </a:cubicBezTo>
                <a:cubicBezTo>
                  <a:pt x="15384" y="37594"/>
                  <a:pt x="15362" y="37616"/>
                  <a:pt x="15316" y="37616"/>
                </a:cubicBezTo>
                <a:close/>
                <a:moveTo>
                  <a:pt x="24423" y="37594"/>
                </a:moveTo>
                <a:cubicBezTo>
                  <a:pt x="24423" y="37594"/>
                  <a:pt x="24423" y="37594"/>
                  <a:pt x="24423" y="37594"/>
                </a:cubicBezTo>
                <a:cubicBezTo>
                  <a:pt x="24423" y="37594"/>
                  <a:pt x="24423" y="37594"/>
                  <a:pt x="24423" y="37594"/>
                </a:cubicBezTo>
                <a:close/>
                <a:moveTo>
                  <a:pt x="24446" y="37548"/>
                </a:moveTo>
                <a:cubicBezTo>
                  <a:pt x="24492" y="37434"/>
                  <a:pt x="24469" y="37411"/>
                  <a:pt x="24674" y="37388"/>
                </a:cubicBezTo>
                <a:cubicBezTo>
                  <a:pt x="24788" y="37388"/>
                  <a:pt x="24880" y="37388"/>
                  <a:pt x="24971" y="37365"/>
                </a:cubicBezTo>
                <a:cubicBezTo>
                  <a:pt x="24880" y="37388"/>
                  <a:pt x="24788" y="37388"/>
                  <a:pt x="24674" y="37388"/>
                </a:cubicBezTo>
                <a:cubicBezTo>
                  <a:pt x="24469" y="37411"/>
                  <a:pt x="24492" y="37434"/>
                  <a:pt x="24446" y="37548"/>
                </a:cubicBezTo>
                <a:close/>
                <a:moveTo>
                  <a:pt x="13330" y="37457"/>
                </a:moveTo>
                <a:cubicBezTo>
                  <a:pt x="13216" y="37388"/>
                  <a:pt x="13148" y="37274"/>
                  <a:pt x="13011" y="37251"/>
                </a:cubicBezTo>
                <a:cubicBezTo>
                  <a:pt x="12942" y="37228"/>
                  <a:pt x="12896" y="37228"/>
                  <a:pt x="12851" y="37228"/>
                </a:cubicBezTo>
                <a:cubicBezTo>
                  <a:pt x="12828" y="37228"/>
                  <a:pt x="12828" y="37228"/>
                  <a:pt x="12805" y="37228"/>
                </a:cubicBezTo>
                <a:cubicBezTo>
                  <a:pt x="12828" y="37228"/>
                  <a:pt x="12828" y="37228"/>
                  <a:pt x="12851" y="37228"/>
                </a:cubicBezTo>
                <a:cubicBezTo>
                  <a:pt x="12896" y="37228"/>
                  <a:pt x="12942" y="37228"/>
                  <a:pt x="13011" y="37251"/>
                </a:cubicBezTo>
                <a:cubicBezTo>
                  <a:pt x="13148" y="37274"/>
                  <a:pt x="13216" y="37388"/>
                  <a:pt x="13330" y="37457"/>
                </a:cubicBezTo>
                <a:moveTo>
                  <a:pt x="12600" y="37228"/>
                </a:moveTo>
                <a:cubicBezTo>
                  <a:pt x="12554" y="37206"/>
                  <a:pt x="12508" y="37206"/>
                  <a:pt x="12463" y="37160"/>
                </a:cubicBezTo>
                <a:cubicBezTo>
                  <a:pt x="12508" y="37206"/>
                  <a:pt x="12554" y="37206"/>
                  <a:pt x="12600" y="37228"/>
                </a:cubicBezTo>
                <a:close/>
                <a:moveTo>
                  <a:pt x="27733" y="37160"/>
                </a:moveTo>
                <a:cubicBezTo>
                  <a:pt x="27733" y="37160"/>
                  <a:pt x="27733" y="37160"/>
                  <a:pt x="27710" y="37160"/>
                </a:cubicBezTo>
                <a:lnTo>
                  <a:pt x="27733" y="37160"/>
                </a:lnTo>
                <a:cubicBezTo>
                  <a:pt x="27756" y="37160"/>
                  <a:pt x="27756" y="37137"/>
                  <a:pt x="27779" y="37137"/>
                </a:cubicBezTo>
                <a:cubicBezTo>
                  <a:pt x="27756" y="37137"/>
                  <a:pt x="27756" y="37160"/>
                  <a:pt x="27733" y="37160"/>
                </a:cubicBezTo>
                <a:close/>
                <a:moveTo>
                  <a:pt x="27779" y="37137"/>
                </a:moveTo>
                <a:lnTo>
                  <a:pt x="27801" y="37137"/>
                </a:lnTo>
                <a:lnTo>
                  <a:pt x="27779" y="37137"/>
                </a:lnTo>
                <a:close/>
                <a:moveTo>
                  <a:pt x="27961" y="37114"/>
                </a:moveTo>
                <a:lnTo>
                  <a:pt x="27961" y="37114"/>
                </a:lnTo>
                <a:lnTo>
                  <a:pt x="27961" y="37114"/>
                </a:lnTo>
                <a:close/>
                <a:moveTo>
                  <a:pt x="27961" y="37114"/>
                </a:moveTo>
                <a:cubicBezTo>
                  <a:pt x="28121" y="37069"/>
                  <a:pt x="28304" y="36977"/>
                  <a:pt x="28463" y="36909"/>
                </a:cubicBezTo>
                <a:cubicBezTo>
                  <a:pt x="28304" y="36977"/>
                  <a:pt x="28121" y="37069"/>
                  <a:pt x="27961" y="37114"/>
                </a:cubicBezTo>
                <a:close/>
                <a:moveTo>
                  <a:pt x="26592" y="37000"/>
                </a:moveTo>
                <a:cubicBezTo>
                  <a:pt x="26614" y="37000"/>
                  <a:pt x="26614" y="37000"/>
                  <a:pt x="26637" y="36977"/>
                </a:cubicBezTo>
                <a:cubicBezTo>
                  <a:pt x="26614" y="37000"/>
                  <a:pt x="26614" y="37000"/>
                  <a:pt x="26592" y="37000"/>
                </a:cubicBezTo>
                <a:close/>
                <a:moveTo>
                  <a:pt x="29331" y="36840"/>
                </a:moveTo>
                <a:cubicBezTo>
                  <a:pt x="29331" y="36840"/>
                  <a:pt x="29308" y="36840"/>
                  <a:pt x="29285" y="36840"/>
                </a:cubicBezTo>
                <a:lnTo>
                  <a:pt x="29331" y="36840"/>
                </a:lnTo>
                <a:lnTo>
                  <a:pt x="29399" y="36840"/>
                </a:lnTo>
                <a:cubicBezTo>
                  <a:pt x="29376" y="36840"/>
                  <a:pt x="29353" y="36840"/>
                  <a:pt x="29331" y="36840"/>
                </a:cubicBezTo>
                <a:moveTo>
                  <a:pt x="29399" y="36840"/>
                </a:moveTo>
                <a:cubicBezTo>
                  <a:pt x="29468" y="36840"/>
                  <a:pt x="29536" y="36840"/>
                  <a:pt x="29605" y="36840"/>
                </a:cubicBezTo>
                <a:cubicBezTo>
                  <a:pt x="29536" y="36840"/>
                  <a:pt x="29468" y="36840"/>
                  <a:pt x="29399" y="36840"/>
                </a:cubicBezTo>
                <a:close/>
                <a:moveTo>
                  <a:pt x="30107" y="36818"/>
                </a:moveTo>
                <a:cubicBezTo>
                  <a:pt x="30061" y="36818"/>
                  <a:pt x="30038" y="36818"/>
                  <a:pt x="30015" y="36818"/>
                </a:cubicBezTo>
                <a:cubicBezTo>
                  <a:pt x="30038" y="36818"/>
                  <a:pt x="30061" y="36818"/>
                  <a:pt x="30107" y="36818"/>
                </a:cubicBezTo>
                <a:close/>
                <a:moveTo>
                  <a:pt x="19767" y="36658"/>
                </a:moveTo>
                <a:cubicBezTo>
                  <a:pt x="19904" y="36544"/>
                  <a:pt x="20018" y="36521"/>
                  <a:pt x="20155" y="36521"/>
                </a:cubicBezTo>
                <a:cubicBezTo>
                  <a:pt x="20018" y="36521"/>
                  <a:pt x="19904" y="36544"/>
                  <a:pt x="19767" y="36658"/>
                </a:cubicBezTo>
                <a:close/>
                <a:moveTo>
                  <a:pt x="20383" y="36521"/>
                </a:moveTo>
                <a:cubicBezTo>
                  <a:pt x="20315" y="36521"/>
                  <a:pt x="20269" y="36521"/>
                  <a:pt x="20223" y="36521"/>
                </a:cubicBezTo>
                <a:cubicBezTo>
                  <a:pt x="20269" y="36521"/>
                  <a:pt x="20315" y="36521"/>
                  <a:pt x="20383" y="36521"/>
                </a:cubicBezTo>
                <a:close/>
                <a:moveTo>
                  <a:pt x="20155" y="36521"/>
                </a:moveTo>
                <a:lnTo>
                  <a:pt x="20155" y="36521"/>
                </a:lnTo>
                <a:lnTo>
                  <a:pt x="20155" y="36521"/>
                </a:lnTo>
                <a:close/>
                <a:moveTo>
                  <a:pt x="11344" y="36338"/>
                </a:moveTo>
                <a:cubicBezTo>
                  <a:pt x="11276" y="36293"/>
                  <a:pt x="11207" y="36293"/>
                  <a:pt x="11139" y="36293"/>
                </a:cubicBezTo>
                <a:cubicBezTo>
                  <a:pt x="11093" y="36293"/>
                  <a:pt x="11070" y="36293"/>
                  <a:pt x="11025" y="36293"/>
                </a:cubicBezTo>
                <a:cubicBezTo>
                  <a:pt x="11025" y="36293"/>
                  <a:pt x="11002" y="36293"/>
                  <a:pt x="10979" y="36293"/>
                </a:cubicBezTo>
                <a:cubicBezTo>
                  <a:pt x="11025" y="36293"/>
                  <a:pt x="11093" y="36293"/>
                  <a:pt x="11139" y="36293"/>
                </a:cubicBezTo>
                <a:cubicBezTo>
                  <a:pt x="11207" y="36293"/>
                  <a:pt x="11276" y="36293"/>
                  <a:pt x="11344" y="36338"/>
                </a:cubicBezTo>
                <a:moveTo>
                  <a:pt x="10933" y="36293"/>
                </a:moveTo>
                <a:cubicBezTo>
                  <a:pt x="10888" y="36293"/>
                  <a:pt x="10865" y="36293"/>
                  <a:pt x="10842" y="36293"/>
                </a:cubicBezTo>
                <a:lnTo>
                  <a:pt x="10933" y="36293"/>
                </a:lnTo>
                <a:lnTo>
                  <a:pt x="10933" y="3629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30"/>
          <p:cNvSpPr/>
          <p:nvPr/>
        </p:nvSpPr>
        <p:spPr>
          <a:xfrm>
            <a:off x="555580" y="1282261"/>
            <a:ext cx="2340911" cy="1059291"/>
          </a:xfrm>
          <a:custGeom>
            <a:avLst/>
            <a:gdLst/>
            <a:ahLst/>
            <a:cxnLst/>
            <a:rect l="l" t="t" r="r" b="b"/>
            <a:pathLst>
              <a:path w="53115" h="45264" extrusionOk="0">
                <a:moveTo>
                  <a:pt x="6551" y="45263"/>
                </a:moveTo>
                <a:cubicBezTo>
                  <a:pt x="6551" y="45263"/>
                  <a:pt x="6551" y="45263"/>
                  <a:pt x="6528" y="45263"/>
                </a:cubicBezTo>
                <a:lnTo>
                  <a:pt x="6551" y="45263"/>
                </a:lnTo>
                <a:cubicBezTo>
                  <a:pt x="6734" y="45263"/>
                  <a:pt x="6871" y="45172"/>
                  <a:pt x="7031" y="45172"/>
                </a:cubicBezTo>
                <a:lnTo>
                  <a:pt x="7053" y="45172"/>
                </a:lnTo>
                <a:lnTo>
                  <a:pt x="7031" y="45172"/>
                </a:lnTo>
                <a:cubicBezTo>
                  <a:pt x="6962" y="45172"/>
                  <a:pt x="6871" y="45195"/>
                  <a:pt x="6802" y="45217"/>
                </a:cubicBezTo>
                <a:cubicBezTo>
                  <a:pt x="6711" y="45240"/>
                  <a:pt x="6643" y="45263"/>
                  <a:pt x="6551" y="45263"/>
                </a:cubicBezTo>
                <a:moveTo>
                  <a:pt x="6528" y="45263"/>
                </a:moveTo>
                <a:cubicBezTo>
                  <a:pt x="6437" y="45263"/>
                  <a:pt x="6323" y="45217"/>
                  <a:pt x="6255" y="45195"/>
                </a:cubicBezTo>
                <a:cubicBezTo>
                  <a:pt x="6323" y="45217"/>
                  <a:pt x="6437" y="45263"/>
                  <a:pt x="6528" y="45263"/>
                </a:cubicBezTo>
                <a:close/>
                <a:moveTo>
                  <a:pt x="7053" y="45172"/>
                </a:moveTo>
                <a:lnTo>
                  <a:pt x="7053" y="45172"/>
                </a:lnTo>
                <a:lnTo>
                  <a:pt x="7053" y="45172"/>
                </a:lnTo>
                <a:close/>
                <a:moveTo>
                  <a:pt x="4566" y="45149"/>
                </a:moveTo>
                <a:cubicBezTo>
                  <a:pt x="4543" y="45149"/>
                  <a:pt x="4520" y="45149"/>
                  <a:pt x="4497" y="45149"/>
                </a:cubicBezTo>
                <a:lnTo>
                  <a:pt x="4566" y="45149"/>
                </a:lnTo>
                <a:cubicBezTo>
                  <a:pt x="4588" y="45149"/>
                  <a:pt x="4634" y="45149"/>
                  <a:pt x="4657" y="45149"/>
                </a:cubicBezTo>
                <a:cubicBezTo>
                  <a:pt x="4634" y="45149"/>
                  <a:pt x="4588" y="45149"/>
                  <a:pt x="4566" y="45149"/>
                </a:cubicBezTo>
                <a:close/>
                <a:moveTo>
                  <a:pt x="7441" y="45149"/>
                </a:moveTo>
                <a:cubicBezTo>
                  <a:pt x="7441" y="45149"/>
                  <a:pt x="7441" y="45149"/>
                  <a:pt x="7441" y="45149"/>
                </a:cubicBezTo>
                <a:cubicBezTo>
                  <a:pt x="7441" y="45149"/>
                  <a:pt x="7441" y="45149"/>
                  <a:pt x="7441" y="45149"/>
                </a:cubicBezTo>
                <a:close/>
                <a:moveTo>
                  <a:pt x="4497" y="45149"/>
                </a:moveTo>
                <a:cubicBezTo>
                  <a:pt x="4269" y="45103"/>
                  <a:pt x="4063" y="44989"/>
                  <a:pt x="3812" y="44989"/>
                </a:cubicBezTo>
                <a:lnTo>
                  <a:pt x="3812" y="44989"/>
                </a:lnTo>
                <a:lnTo>
                  <a:pt x="3812" y="44989"/>
                </a:lnTo>
                <a:cubicBezTo>
                  <a:pt x="4063" y="44989"/>
                  <a:pt x="4269" y="45103"/>
                  <a:pt x="4497" y="45149"/>
                </a:cubicBezTo>
                <a:close/>
                <a:moveTo>
                  <a:pt x="5182" y="45080"/>
                </a:moveTo>
                <a:lnTo>
                  <a:pt x="5205" y="45080"/>
                </a:lnTo>
                <a:cubicBezTo>
                  <a:pt x="5205" y="45080"/>
                  <a:pt x="5205" y="45080"/>
                  <a:pt x="5182" y="45080"/>
                </a:cubicBezTo>
                <a:close/>
                <a:moveTo>
                  <a:pt x="5090" y="45058"/>
                </a:moveTo>
                <a:cubicBezTo>
                  <a:pt x="5090" y="45058"/>
                  <a:pt x="5090" y="45058"/>
                  <a:pt x="5090" y="45058"/>
                </a:cubicBezTo>
                <a:cubicBezTo>
                  <a:pt x="5068" y="45058"/>
                  <a:pt x="5022" y="45058"/>
                  <a:pt x="4999" y="45058"/>
                </a:cubicBezTo>
                <a:lnTo>
                  <a:pt x="4999" y="45058"/>
                </a:lnTo>
                <a:lnTo>
                  <a:pt x="4999" y="45058"/>
                </a:lnTo>
                <a:cubicBezTo>
                  <a:pt x="5022" y="45058"/>
                  <a:pt x="5068" y="45058"/>
                  <a:pt x="5090" y="45058"/>
                </a:cubicBezTo>
                <a:close/>
                <a:moveTo>
                  <a:pt x="3196" y="45012"/>
                </a:moveTo>
                <a:cubicBezTo>
                  <a:pt x="3150" y="45012"/>
                  <a:pt x="3128" y="45012"/>
                  <a:pt x="3082" y="44989"/>
                </a:cubicBezTo>
                <a:cubicBezTo>
                  <a:pt x="3128" y="45012"/>
                  <a:pt x="3150" y="45012"/>
                  <a:pt x="3196" y="45012"/>
                </a:cubicBezTo>
                <a:close/>
                <a:moveTo>
                  <a:pt x="3698" y="44989"/>
                </a:moveTo>
                <a:cubicBezTo>
                  <a:pt x="3744" y="44989"/>
                  <a:pt x="3789" y="44989"/>
                  <a:pt x="3812" y="44989"/>
                </a:cubicBezTo>
                <a:cubicBezTo>
                  <a:pt x="3789" y="44989"/>
                  <a:pt x="3744" y="44989"/>
                  <a:pt x="3698" y="44989"/>
                </a:cubicBezTo>
                <a:close/>
                <a:moveTo>
                  <a:pt x="6551" y="44898"/>
                </a:moveTo>
                <a:cubicBezTo>
                  <a:pt x="6460" y="44898"/>
                  <a:pt x="6369" y="44852"/>
                  <a:pt x="6255" y="44807"/>
                </a:cubicBezTo>
                <a:cubicBezTo>
                  <a:pt x="6095" y="44715"/>
                  <a:pt x="5867" y="44624"/>
                  <a:pt x="5615" y="44624"/>
                </a:cubicBezTo>
                <a:lnTo>
                  <a:pt x="5615" y="44624"/>
                </a:lnTo>
                <a:lnTo>
                  <a:pt x="5593" y="44624"/>
                </a:lnTo>
                <a:cubicBezTo>
                  <a:pt x="5479" y="44624"/>
                  <a:pt x="5364" y="44670"/>
                  <a:pt x="5296" y="44692"/>
                </a:cubicBezTo>
                <a:cubicBezTo>
                  <a:pt x="5250" y="44692"/>
                  <a:pt x="5205" y="44715"/>
                  <a:pt x="5182" y="44715"/>
                </a:cubicBezTo>
                <a:lnTo>
                  <a:pt x="5136" y="44715"/>
                </a:lnTo>
                <a:cubicBezTo>
                  <a:pt x="5090" y="44692"/>
                  <a:pt x="5045" y="44692"/>
                  <a:pt x="4999" y="44692"/>
                </a:cubicBezTo>
                <a:cubicBezTo>
                  <a:pt x="4954" y="44692"/>
                  <a:pt x="4931" y="44692"/>
                  <a:pt x="4885" y="44715"/>
                </a:cubicBezTo>
                <a:cubicBezTo>
                  <a:pt x="4817" y="44715"/>
                  <a:pt x="4748" y="44738"/>
                  <a:pt x="4702" y="44761"/>
                </a:cubicBezTo>
                <a:cubicBezTo>
                  <a:pt x="4634" y="44784"/>
                  <a:pt x="4588" y="44784"/>
                  <a:pt x="4543" y="44784"/>
                </a:cubicBezTo>
                <a:lnTo>
                  <a:pt x="4543" y="44784"/>
                </a:lnTo>
                <a:cubicBezTo>
                  <a:pt x="4474" y="44784"/>
                  <a:pt x="4406" y="44761"/>
                  <a:pt x="4314" y="44738"/>
                </a:cubicBezTo>
                <a:cubicBezTo>
                  <a:pt x="4177" y="44692"/>
                  <a:pt x="4018" y="44624"/>
                  <a:pt x="3812" y="44624"/>
                </a:cubicBezTo>
                <a:lnTo>
                  <a:pt x="3812" y="44624"/>
                </a:lnTo>
                <a:cubicBezTo>
                  <a:pt x="3744" y="44647"/>
                  <a:pt x="3652" y="44647"/>
                  <a:pt x="3584" y="44647"/>
                </a:cubicBezTo>
                <a:cubicBezTo>
                  <a:pt x="3493" y="44647"/>
                  <a:pt x="3401" y="44647"/>
                  <a:pt x="3310" y="44647"/>
                </a:cubicBezTo>
                <a:cubicBezTo>
                  <a:pt x="3242" y="44647"/>
                  <a:pt x="3173" y="44647"/>
                  <a:pt x="3128" y="44647"/>
                </a:cubicBezTo>
                <a:cubicBezTo>
                  <a:pt x="2991" y="44624"/>
                  <a:pt x="2899" y="44510"/>
                  <a:pt x="2785" y="44327"/>
                </a:cubicBezTo>
                <a:lnTo>
                  <a:pt x="2717" y="44236"/>
                </a:lnTo>
                <a:cubicBezTo>
                  <a:pt x="2671" y="44167"/>
                  <a:pt x="2625" y="44076"/>
                  <a:pt x="2534" y="43962"/>
                </a:cubicBezTo>
                <a:cubicBezTo>
                  <a:pt x="2420" y="43848"/>
                  <a:pt x="2306" y="43779"/>
                  <a:pt x="2214" y="43734"/>
                </a:cubicBezTo>
                <a:cubicBezTo>
                  <a:pt x="2169" y="43711"/>
                  <a:pt x="2146" y="43688"/>
                  <a:pt x="2100" y="43665"/>
                </a:cubicBezTo>
                <a:cubicBezTo>
                  <a:pt x="2055" y="43620"/>
                  <a:pt x="1986" y="43574"/>
                  <a:pt x="1941" y="43528"/>
                </a:cubicBezTo>
                <a:cubicBezTo>
                  <a:pt x="1804" y="43391"/>
                  <a:pt x="1644" y="43232"/>
                  <a:pt x="1393" y="43163"/>
                </a:cubicBezTo>
                <a:cubicBezTo>
                  <a:pt x="1347" y="43140"/>
                  <a:pt x="1279" y="43118"/>
                  <a:pt x="1233" y="43118"/>
                </a:cubicBezTo>
                <a:cubicBezTo>
                  <a:pt x="1165" y="43095"/>
                  <a:pt x="1096" y="43072"/>
                  <a:pt x="1073" y="43072"/>
                </a:cubicBezTo>
                <a:cubicBezTo>
                  <a:pt x="1050" y="43026"/>
                  <a:pt x="1028" y="42958"/>
                  <a:pt x="1005" y="42912"/>
                </a:cubicBezTo>
                <a:cubicBezTo>
                  <a:pt x="959" y="42821"/>
                  <a:pt x="913" y="42775"/>
                  <a:pt x="868" y="42752"/>
                </a:cubicBezTo>
                <a:lnTo>
                  <a:pt x="845" y="42707"/>
                </a:lnTo>
                <a:cubicBezTo>
                  <a:pt x="822" y="42661"/>
                  <a:pt x="799" y="42570"/>
                  <a:pt x="777" y="42478"/>
                </a:cubicBezTo>
                <a:cubicBezTo>
                  <a:pt x="731" y="42296"/>
                  <a:pt x="685" y="42068"/>
                  <a:pt x="503" y="41885"/>
                </a:cubicBezTo>
                <a:cubicBezTo>
                  <a:pt x="388" y="41771"/>
                  <a:pt x="252" y="41725"/>
                  <a:pt x="160" y="41702"/>
                </a:cubicBezTo>
                <a:lnTo>
                  <a:pt x="92" y="41680"/>
                </a:lnTo>
                <a:cubicBezTo>
                  <a:pt x="92" y="41657"/>
                  <a:pt x="69" y="41611"/>
                  <a:pt x="23" y="41588"/>
                </a:cubicBezTo>
                <a:lnTo>
                  <a:pt x="0" y="41565"/>
                </a:lnTo>
                <a:lnTo>
                  <a:pt x="0" y="1"/>
                </a:lnTo>
                <a:lnTo>
                  <a:pt x="53115" y="1"/>
                </a:lnTo>
                <a:lnTo>
                  <a:pt x="53115" y="41771"/>
                </a:lnTo>
                <a:cubicBezTo>
                  <a:pt x="52978" y="41794"/>
                  <a:pt x="52704" y="41816"/>
                  <a:pt x="52613" y="41839"/>
                </a:cubicBezTo>
                <a:lnTo>
                  <a:pt x="52499" y="41839"/>
                </a:lnTo>
                <a:cubicBezTo>
                  <a:pt x="52385" y="41862"/>
                  <a:pt x="52293" y="41862"/>
                  <a:pt x="52202" y="41862"/>
                </a:cubicBezTo>
                <a:cubicBezTo>
                  <a:pt x="52042" y="41862"/>
                  <a:pt x="51905" y="41839"/>
                  <a:pt x="51745" y="41816"/>
                </a:cubicBezTo>
                <a:cubicBezTo>
                  <a:pt x="51723" y="41794"/>
                  <a:pt x="51677" y="41794"/>
                  <a:pt x="51631" y="41794"/>
                </a:cubicBezTo>
                <a:cubicBezTo>
                  <a:pt x="51494" y="41748"/>
                  <a:pt x="51357" y="41702"/>
                  <a:pt x="51175" y="41702"/>
                </a:cubicBezTo>
                <a:cubicBezTo>
                  <a:pt x="51106" y="41702"/>
                  <a:pt x="51038" y="41725"/>
                  <a:pt x="50969" y="41725"/>
                </a:cubicBezTo>
                <a:cubicBezTo>
                  <a:pt x="50764" y="41771"/>
                  <a:pt x="50627" y="41839"/>
                  <a:pt x="50490" y="41908"/>
                </a:cubicBezTo>
                <a:cubicBezTo>
                  <a:pt x="50399" y="41953"/>
                  <a:pt x="50307" y="41999"/>
                  <a:pt x="50239" y="41999"/>
                </a:cubicBezTo>
                <a:cubicBezTo>
                  <a:pt x="50148" y="41999"/>
                  <a:pt x="50034" y="41953"/>
                  <a:pt x="49897" y="41908"/>
                </a:cubicBezTo>
                <a:cubicBezTo>
                  <a:pt x="49737" y="41862"/>
                  <a:pt x="49554" y="41794"/>
                  <a:pt x="49326" y="41794"/>
                </a:cubicBezTo>
                <a:lnTo>
                  <a:pt x="49303" y="41794"/>
                </a:lnTo>
                <a:lnTo>
                  <a:pt x="49303" y="41794"/>
                </a:lnTo>
                <a:cubicBezTo>
                  <a:pt x="49235" y="41794"/>
                  <a:pt x="49166" y="41794"/>
                  <a:pt x="49098" y="41794"/>
                </a:cubicBezTo>
                <a:cubicBezTo>
                  <a:pt x="48687" y="41794"/>
                  <a:pt x="48367" y="41771"/>
                  <a:pt x="48116" y="41702"/>
                </a:cubicBezTo>
                <a:cubicBezTo>
                  <a:pt x="48071" y="41702"/>
                  <a:pt x="48048" y="41702"/>
                  <a:pt x="48025" y="41680"/>
                </a:cubicBezTo>
                <a:lnTo>
                  <a:pt x="48025" y="41680"/>
                </a:lnTo>
                <a:lnTo>
                  <a:pt x="47956" y="41497"/>
                </a:lnTo>
                <a:lnTo>
                  <a:pt x="47751" y="41451"/>
                </a:lnTo>
                <a:cubicBezTo>
                  <a:pt x="47637" y="41428"/>
                  <a:pt x="47523" y="41406"/>
                  <a:pt x="47386" y="41406"/>
                </a:cubicBezTo>
                <a:cubicBezTo>
                  <a:pt x="47294" y="41406"/>
                  <a:pt x="47203" y="41428"/>
                  <a:pt x="47135" y="41428"/>
                </a:cubicBezTo>
                <a:cubicBezTo>
                  <a:pt x="47043" y="41428"/>
                  <a:pt x="46975" y="41428"/>
                  <a:pt x="46906" y="41428"/>
                </a:cubicBezTo>
                <a:cubicBezTo>
                  <a:pt x="46815" y="41428"/>
                  <a:pt x="46769" y="41428"/>
                  <a:pt x="46701" y="41428"/>
                </a:cubicBezTo>
                <a:cubicBezTo>
                  <a:pt x="46633" y="41406"/>
                  <a:pt x="46587" y="41383"/>
                  <a:pt x="46496" y="41360"/>
                </a:cubicBezTo>
                <a:cubicBezTo>
                  <a:pt x="46427" y="41337"/>
                  <a:pt x="46359" y="41314"/>
                  <a:pt x="46267" y="41314"/>
                </a:cubicBezTo>
                <a:cubicBezTo>
                  <a:pt x="46153" y="41291"/>
                  <a:pt x="46039" y="41269"/>
                  <a:pt x="45902" y="41269"/>
                </a:cubicBezTo>
                <a:cubicBezTo>
                  <a:pt x="45765" y="41269"/>
                  <a:pt x="45628" y="41291"/>
                  <a:pt x="45514" y="41314"/>
                </a:cubicBezTo>
                <a:cubicBezTo>
                  <a:pt x="45377" y="41337"/>
                  <a:pt x="45217" y="41360"/>
                  <a:pt x="45080" y="41406"/>
                </a:cubicBezTo>
                <a:cubicBezTo>
                  <a:pt x="44989" y="41428"/>
                  <a:pt x="44921" y="41451"/>
                  <a:pt x="44829" y="41474"/>
                </a:cubicBezTo>
                <a:cubicBezTo>
                  <a:pt x="44784" y="41474"/>
                  <a:pt x="44715" y="41497"/>
                  <a:pt x="44670" y="41497"/>
                </a:cubicBezTo>
                <a:cubicBezTo>
                  <a:pt x="44396" y="41543"/>
                  <a:pt x="44053" y="41611"/>
                  <a:pt x="43848" y="41816"/>
                </a:cubicBezTo>
                <a:cubicBezTo>
                  <a:pt x="43779" y="41908"/>
                  <a:pt x="43734" y="41953"/>
                  <a:pt x="43688" y="42022"/>
                </a:cubicBezTo>
                <a:lnTo>
                  <a:pt x="43688" y="42022"/>
                </a:lnTo>
                <a:cubicBezTo>
                  <a:pt x="43346" y="42113"/>
                  <a:pt x="42980" y="42205"/>
                  <a:pt x="42570" y="42296"/>
                </a:cubicBezTo>
                <a:cubicBezTo>
                  <a:pt x="42501" y="42319"/>
                  <a:pt x="42433" y="42319"/>
                  <a:pt x="42364" y="42341"/>
                </a:cubicBezTo>
                <a:cubicBezTo>
                  <a:pt x="42113" y="42387"/>
                  <a:pt x="41816" y="42433"/>
                  <a:pt x="41565" y="42570"/>
                </a:cubicBezTo>
                <a:lnTo>
                  <a:pt x="41497" y="42593"/>
                </a:lnTo>
                <a:lnTo>
                  <a:pt x="41497" y="42593"/>
                </a:lnTo>
                <a:lnTo>
                  <a:pt x="41428" y="42593"/>
                </a:lnTo>
                <a:cubicBezTo>
                  <a:pt x="41383" y="42570"/>
                  <a:pt x="41337" y="42570"/>
                  <a:pt x="41291" y="42570"/>
                </a:cubicBezTo>
                <a:cubicBezTo>
                  <a:pt x="41177" y="42570"/>
                  <a:pt x="41040" y="42593"/>
                  <a:pt x="40926" y="42638"/>
                </a:cubicBezTo>
                <a:cubicBezTo>
                  <a:pt x="40858" y="42638"/>
                  <a:pt x="40766" y="42638"/>
                  <a:pt x="40675" y="42661"/>
                </a:cubicBezTo>
                <a:cubicBezTo>
                  <a:pt x="40493" y="42661"/>
                  <a:pt x="40310" y="42684"/>
                  <a:pt x="40150" y="42752"/>
                </a:cubicBezTo>
                <a:cubicBezTo>
                  <a:pt x="39968" y="42798"/>
                  <a:pt x="39853" y="42866"/>
                  <a:pt x="39762" y="42935"/>
                </a:cubicBezTo>
                <a:lnTo>
                  <a:pt x="39671" y="43003"/>
                </a:lnTo>
                <a:cubicBezTo>
                  <a:pt x="39488" y="43118"/>
                  <a:pt x="39146" y="43209"/>
                  <a:pt x="38849" y="43209"/>
                </a:cubicBezTo>
                <a:cubicBezTo>
                  <a:pt x="38803" y="43209"/>
                  <a:pt x="38781" y="43209"/>
                  <a:pt x="38735" y="43209"/>
                </a:cubicBezTo>
                <a:cubicBezTo>
                  <a:pt x="38621" y="43209"/>
                  <a:pt x="38507" y="43163"/>
                  <a:pt x="38393" y="43118"/>
                </a:cubicBezTo>
                <a:cubicBezTo>
                  <a:pt x="38324" y="43118"/>
                  <a:pt x="38278" y="43095"/>
                  <a:pt x="38233" y="43072"/>
                </a:cubicBezTo>
                <a:cubicBezTo>
                  <a:pt x="38142" y="43049"/>
                  <a:pt x="38142" y="43049"/>
                  <a:pt x="38050" y="42958"/>
                </a:cubicBezTo>
                <a:lnTo>
                  <a:pt x="37982" y="42889"/>
                </a:lnTo>
                <a:cubicBezTo>
                  <a:pt x="37776" y="42684"/>
                  <a:pt x="37457" y="42570"/>
                  <a:pt x="37206" y="42501"/>
                </a:cubicBezTo>
                <a:cubicBezTo>
                  <a:pt x="37137" y="42478"/>
                  <a:pt x="37092" y="42456"/>
                  <a:pt x="37046" y="42456"/>
                </a:cubicBezTo>
                <a:cubicBezTo>
                  <a:pt x="36909" y="42410"/>
                  <a:pt x="36795" y="42364"/>
                  <a:pt x="36681" y="42319"/>
                </a:cubicBezTo>
                <a:cubicBezTo>
                  <a:pt x="36521" y="42273"/>
                  <a:pt x="36361" y="42227"/>
                  <a:pt x="36224" y="42182"/>
                </a:cubicBezTo>
                <a:cubicBezTo>
                  <a:pt x="36064" y="42113"/>
                  <a:pt x="35996" y="42068"/>
                  <a:pt x="35927" y="41999"/>
                </a:cubicBezTo>
                <a:cubicBezTo>
                  <a:pt x="35905" y="41953"/>
                  <a:pt x="35859" y="41908"/>
                  <a:pt x="35836" y="41885"/>
                </a:cubicBezTo>
                <a:cubicBezTo>
                  <a:pt x="35722" y="41725"/>
                  <a:pt x="35608" y="41588"/>
                  <a:pt x="35311" y="41497"/>
                </a:cubicBezTo>
                <a:cubicBezTo>
                  <a:pt x="35151" y="41451"/>
                  <a:pt x="35014" y="41406"/>
                  <a:pt x="34855" y="41337"/>
                </a:cubicBezTo>
                <a:cubicBezTo>
                  <a:pt x="34718" y="41291"/>
                  <a:pt x="34558" y="41223"/>
                  <a:pt x="34421" y="41177"/>
                </a:cubicBezTo>
                <a:cubicBezTo>
                  <a:pt x="34216" y="41109"/>
                  <a:pt x="34056" y="41086"/>
                  <a:pt x="33850" y="41063"/>
                </a:cubicBezTo>
                <a:lnTo>
                  <a:pt x="33828" y="41063"/>
                </a:lnTo>
                <a:lnTo>
                  <a:pt x="33736" y="41063"/>
                </a:lnTo>
                <a:cubicBezTo>
                  <a:pt x="33691" y="40972"/>
                  <a:pt x="33645" y="40903"/>
                  <a:pt x="33622" y="40881"/>
                </a:cubicBezTo>
                <a:cubicBezTo>
                  <a:pt x="33554" y="40789"/>
                  <a:pt x="33462" y="40744"/>
                  <a:pt x="33417" y="40721"/>
                </a:cubicBezTo>
                <a:lnTo>
                  <a:pt x="33394" y="40698"/>
                </a:lnTo>
                <a:lnTo>
                  <a:pt x="33348" y="40675"/>
                </a:lnTo>
                <a:cubicBezTo>
                  <a:pt x="33325" y="40630"/>
                  <a:pt x="33280" y="40561"/>
                  <a:pt x="33211" y="40515"/>
                </a:cubicBezTo>
                <a:cubicBezTo>
                  <a:pt x="32960" y="40310"/>
                  <a:pt x="32755" y="40310"/>
                  <a:pt x="32595" y="40310"/>
                </a:cubicBezTo>
                <a:lnTo>
                  <a:pt x="32595" y="40310"/>
                </a:lnTo>
                <a:cubicBezTo>
                  <a:pt x="32549" y="40310"/>
                  <a:pt x="32504" y="40310"/>
                  <a:pt x="32458" y="40310"/>
                </a:cubicBezTo>
                <a:lnTo>
                  <a:pt x="32412" y="40264"/>
                </a:lnTo>
                <a:cubicBezTo>
                  <a:pt x="32321" y="40219"/>
                  <a:pt x="32184" y="40150"/>
                  <a:pt x="32024" y="40150"/>
                </a:cubicBezTo>
                <a:lnTo>
                  <a:pt x="31956" y="40173"/>
                </a:lnTo>
                <a:cubicBezTo>
                  <a:pt x="31819" y="40173"/>
                  <a:pt x="31659" y="40242"/>
                  <a:pt x="31522" y="40310"/>
                </a:cubicBezTo>
                <a:cubicBezTo>
                  <a:pt x="31454" y="40333"/>
                  <a:pt x="31408" y="40356"/>
                  <a:pt x="31362" y="40378"/>
                </a:cubicBezTo>
                <a:lnTo>
                  <a:pt x="31271" y="40401"/>
                </a:lnTo>
                <a:cubicBezTo>
                  <a:pt x="31043" y="40470"/>
                  <a:pt x="30792" y="40561"/>
                  <a:pt x="30609" y="40744"/>
                </a:cubicBezTo>
                <a:cubicBezTo>
                  <a:pt x="30495" y="40858"/>
                  <a:pt x="30449" y="40995"/>
                  <a:pt x="30427" y="41063"/>
                </a:cubicBezTo>
                <a:lnTo>
                  <a:pt x="30381" y="41063"/>
                </a:lnTo>
                <a:lnTo>
                  <a:pt x="30335" y="41063"/>
                </a:lnTo>
                <a:lnTo>
                  <a:pt x="30267" y="41063"/>
                </a:lnTo>
                <a:cubicBezTo>
                  <a:pt x="29970" y="41063"/>
                  <a:pt x="29719" y="41155"/>
                  <a:pt x="29468" y="41246"/>
                </a:cubicBezTo>
                <a:cubicBezTo>
                  <a:pt x="29422" y="41269"/>
                  <a:pt x="29354" y="41291"/>
                  <a:pt x="29285" y="41314"/>
                </a:cubicBezTo>
                <a:cubicBezTo>
                  <a:pt x="29171" y="41360"/>
                  <a:pt x="29057" y="41360"/>
                  <a:pt x="28897" y="41360"/>
                </a:cubicBezTo>
                <a:lnTo>
                  <a:pt x="28806" y="41360"/>
                </a:lnTo>
                <a:cubicBezTo>
                  <a:pt x="28669" y="41360"/>
                  <a:pt x="28509" y="41383"/>
                  <a:pt x="28372" y="41406"/>
                </a:cubicBezTo>
                <a:cubicBezTo>
                  <a:pt x="28235" y="41428"/>
                  <a:pt x="28121" y="41428"/>
                  <a:pt x="28007" y="41428"/>
                </a:cubicBezTo>
                <a:lnTo>
                  <a:pt x="27939" y="41428"/>
                </a:lnTo>
                <a:cubicBezTo>
                  <a:pt x="27847" y="41428"/>
                  <a:pt x="27756" y="41406"/>
                  <a:pt x="27642" y="41406"/>
                </a:cubicBezTo>
                <a:cubicBezTo>
                  <a:pt x="27528" y="41383"/>
                  <a:pt x="27368" y="41360"/>
                  <a:pt x="27231" y="41360"/>
                </a:cubicBezTo>
                <a:cubicBezTo>
                  <a:pt x="27071" y="41360"/>
                  <a:pt x="26957" y="41383"/>
                  <a:pt x="26843" y="41406"/>
                </a:cubicBezTo>
                <a:cubicBezTo>
                  <a:pt x="26752" y="41406"/>
                  <a:pt x="26660" y="41428"/>
                  <a:pt x="26592" y="41428"/>
                </a:cubicBezTo>
                <a:cubicBezTo>
                  <a:pt x="26546" y="41428"/>
                  <a:pt x="26523" y="41428"/>
                  <a:pt x="26478" y="41451"/>
                </a:cubicBezTo>
                <a:cubicBezTo>
                  <a:pt x="26432" y="41451"/>
                  <a:pt x="26386" y="41451"/>
                  <a:pt x="26318" y="41451"/>
                </a:cubicBezTo>
                <a:cubicBezTo>
                  <a:pt x="26295" y="41428"/>
                  <a:pt x="26227" y="41383"/>
                  <a:pt x="26135" y="41360"/>
                </a:cubicBezTo>
                <a:cubicBezTo>
                  <a:pt x="26090" y="41360"/>
                  <a:pt x="26044" y="41360"/>
                  <a:pt x="25976" y="41360"/>
                </a:cubicBezTo>
                <a:cubicBezTo>
                  <a:pt x="25793" y="41360"/>
                  <a:pt x="25610" y="41428"/>
                  <a:pt x="25496" y="41474"/>
                </a:cubicBezTo>
                <a:cubicBezTo>
                  <a:pt x="25428" y="41497"/>
                  <a:pt x="25382" y="41520"/>
                  <a:pt x="25337" y="41543"/>
                </a:cubicBezTo>
                <a:cubicBezTo>
                  <a:pt x="25268" y="41565"/>
                  <a:pt x="25200" y="41588"/>
                  <a:pt x="25131" y="41588"/>
                </a:cubicBezTo>
                <a:cubicBezTo>
                  <a:pt x="24994" y="41634"/>
                  <a:pt x="24834" y="41680"/>
                  <a:pt x="24652" y="41748"/>
                </a:cubicBezTo>
                <a:cubicBezTo>
                  <a:pt x="24538" y="41816"/>
                  <a:pt x="24309" y="41839"/>
                  <a:pt x="24104" y="41839"/>
                </a:cubicBezTo>
                <a:cubicBezTo>
                  <a:pt x="23990" y="41839"/>
                  <a:pt x="23853" y="41816"/>
                  <a:pt x="23762" y="41794"/>
                </a:cubicBezTo>
                <a:cubicBezTo>
                  <a:pt x="23716" y="41794"/>
                  <a:pt x="23670" y="41771"/>
                  <a:pt x="23625" y="41748"/>
                </a:cubicBezTo>
                <a:cubicBezTo>
                  <a:pt x="23511" y="41702"/>
                  <a:pt x="23396" y="41657"/>
                  <a:pt x="23237" y="41634"/>
                </a:cubicBezTo>
                <a:cubicBezTo>
                  <a:pt x="23191" y="41634"/>
                  <a:pt x="23168" y="41634"/>
                  <a:pt x="23122" y="41634"/>
                </a:cubicBezTo>
                <a:cubicBezTo>
                  <a:pt x="23054" y="41634"/>
                  <a:pt x="22986" y="41634"/>
                  <a:pt x="22940" y="41634"/>
                </a:cubicBezTo>
                <a:cubicBezTo>
                  <a:pt x="22894" y="41657"/>
                  <a:pt x="22849" y="41657"/>
                  <a:pt x="22803" y="41657"/>
                </a:cubicBezTo>
                <a:lnTo>
                  <a:pt x="22780" y="41657"/>
                </a:lnTo>
                <a:cubicBezTo>
                  <a:pt x="22712" y="41634"/>
                  <a:pt x="22620" y="41611"/>
                  <a:pt x="22529" y="41565"/>
                </a:cubicBezTo>
                <a:cubicBezTo>
                  <a:pt x="22415" y="41520"/>
                  <a:pt x="22278" y="41474"/>
                  <a:pt x="22118" y="41451"/>
                </a:cubicBezTo>
                <a:cubicBezTo>
                  <a:pt x="22004" y="41428"/>
                  <a:pt x="21913" y="41428"/>
                  <a:pt x="21799" y="41428"/>
                </a:cubicBezTo>
                <a:cubicBezTo>
                  <a:pt x="21639" y="41428"/>
                  <a:pt x="21479" y="41451"/>
                  <a:pt x="21319" y="41497"/>
                </a:cubicBezTo>
                <a:cubicBezTo>
                  <a:pt x="21251" y="41497"/>
                  <a:pt x="21205" y="41520"/>
                  <a:pt x="21160" y="41543"/>
                </a:cubicBezTo>
                <a:cubicBezTo>
                  <a:pt x="21091" y="41565"/>
                  <a:pt x="21023" y="41565"/>
                  <a:pt x="20977" y="41565"/>
                </a:cubicBezTo>
                <a:cubicBezTo>
                  <a:pt x="20954" y="41565"/>
                  <a:pt x="20908" y="41565"/>
                  <a:pt x="20840" y="41543"/>
                </a:cubicBezTo>
                <a:cubicBezTo>
                  <a:pt x="20771" y="41520"/>
                  <a:pt x="20657" y="41497"/>
                  <a:pt x="20520" y="41497"/>
                </a:cubicBezTo>
                <a:lnTo>
                  <a:pt x="20475" y="41497"/>
                </a:lnTo>
                <a:cubicBezTo>
                  <a:pt x="20246" y="41520"/>
                  <a:pt x="19881" y="41588"/>
                  <a:pt x="19630" y="41725"/>
                </a:cubicBezTo>
                <a:cubicBezTo>
                  <a:pt x="19470" y="41816"/>
                  <a:pt x="19402" y="41885"/>
                  <a:pt x="19333" y="41953"/>
                </a:cubicBezTo>
                <a:lnTo>
                  <a:pt x="19311" y="41999"/>
                </a:lnTo>
                <a:cubicBezTo>
                  <a:pt x="19242" y="42068"/>
                  <a:pt x="19128" y="42113"/>
                  <a:pt x="18991" y="42159"/>
                </a:cubicBezTo>
                <a:cubicBezTo>
                  <a:pt x="18854" y="42205"/>
                  <a:pt x="18717" y="42250"/>
                  <a:pt x="18603" y="42341"/>
                </a:cubicBezTo>
                <a:cubicBezTo>
                  <a:pt x="18489" y="42410"/>
                  <a:pt x="18375" y="42478"/>
                  <a:pt x="18284" y="42547"/>
                </a:cubicBezTo>
                <a:cubicBezTo>
                  <a:pt x="18169" y="42661"/>
                  <a:pt x="18032" y="42752"/>
                  <a:pt x="17918" y="42798"/>
                </a:cubicBezTo>
                <a:cubicBezTo>
                  <a:pt x="17873" y="42798"/>
                  <a:pt x="17827" y="42821"/>
                  <a:pt x="17781" y="42821"/>
                </a:cubicBezTo>
                <a:cubicBezTo>
                  <a:pt x="17667" y="42844"/>
                  <a:pt x="17553" y="42866"/>
                  <a:pt x="17416" y="42935"/>
                </a:cubicBezTo>
                <a:cubicBezTo>
                  <a:pt x="17325" y="42981"/>
                  <a:pt x="17234" y="43026"/>
                  <a:pt x="17165" y="43072"/>
                </a:cubicBezTo>
                <a:cubicBezTo>
                  <a:pt x="17051" y="43140"/>
                  <a:pt x="16982" y="43186"/>
                  <a:pt x="16891" y="43232"/>
                </a:cubicBezTo>
                <a:lnTo>
                  <a:pt x="16777" y="43277"/>
                </a:lnTo>
                <a:cubicBezTo>
                  <a:pt x="16549" y="43369"/>
                  <a:pt x="16298" y="43483"/>
                  <a:pt x="16092" y="43483"/>
                </a:cubicBezTo>
                <a:cubicBezTo>
                  <a:pt x="16047" y="43483"/>
                  <a:pt x="16001" y="43460"/>
                  <a:pt x="15955" y="43460"/>
                </a:cubicBezTo>
                <a:lnTo>
                  <a:pt x="15933" y="43437"/>
                </a:lnTo>
                <a:lnTo>
                  <a:pt x="15910" y="43369"/>
                </a:lnTo>
                <a:cubicBezTo>
                  <a:pt x="15887" y="43323"/>
                  <a:pt x="15864" y="43254"/>
                  <a:pt x="15818" y="43186"/>
                </a:cubicBezTo>
                <a:cubicBezTo>
                  <a:pt x="15636" y="42844"/>
                  <a:pt x="15339" y="42844"/>
                  <a:pt x="15248" y="42844"/>
                </a:cubicBezTo>
                <a:lnTo>
                  <a:pt x="15134" y="42866"/>
                </a:lnTo>
                <a:lnTo>
                  <a:pt x="15065" y="42866"/>
                </a:lnTo>
                <a:lnTo>
                  <a:pt x="15019" y="42866"/>
                </a:lnTo>
                <a:cubicBezTo>
                  <a:pt x="14928" y="42844"/>
                  <a:pt x="14837" y="42844"/>
                  <a:pt x="14723" y="42821"/>
                </a:cubicBezTo>
                <a:cubicBezTo>
                  <a:pt x="14586" y="42798"/>
                  <a:pt x="14449" y="42775"/>
                  <a:pt x="14289" y="42775"/>
                </a:cubicBezTo>
                <a:lnTo>
                  <a:pt x="14243" y="42775"/>
                </a:lnTo>
                <a:cubicBezTo>
                  <a:pt x="14106" y="42775"/>
                  <a:pt x="14038" y="42775"/>
                  <a:pt x="13947" y="42752"/>
                </a:cubicBezTo>
                <a:cubicBezTo>
                  <a:pt x="13787" y="42729"/>
                  <a:pt x="13604" y="42707"/>
                  <a:pt x="13445" y="42684"/>
                </a:cubicBezTo>
                <a:cubicBezTo>
                  <a:pt x="13330" y="42684"/>
                  <a:pt x="13216" y="42684"/>
                  <a:pt x="13125" y="42661"/>
                </a:cubicBezTo>
                <a:cubicBezTo>
                  <a:pt x="13034" y="42638"/>
                  <a:pt x="12942" y="42638"/>
                  <a:pt x="12851" y="42638"/>
                </a:cubicBezTo>
                <a:cubicBezTo>
                  <a:pt x="12258" y="42638"/>
                  <a:pt x="11801" y="42981"/>
                  <a:pt x="11390" y="43254"/>
                </a:cubicBezTo>
                <a:cubicBezTo>
                  <a:pt x="11185" y="43414"/>
                  <a:pt x="11002" y="43551"/>
                  <a:pt x="10820" y="43642"/>
                </a:cubicBezTo>
                <a:cubicBezTo>
                  <a:pt x="10546" y="43757"/>
                  <a:pt x="10158" y="43825"/>
                  <a:pt x="9678" y="43848"/>
                </a:cubicBezTo>
                <a:cubicBezTo>
                  <a:pt x="9176" y="43871"/>
                  <a:pt x="8948" y="44076"/>
                  <a:pt x="8743" y="44282"/>
                </a:cubicBezTo>
                <a:lnTo>
                  <a:pt x="8651" y="44350"/>
                </a:lnTo>
                <a:cubicBezTo>
                  <a:pt x="8606" y="44373"/>
                  <a:pt x="8423" y="44396"/>
                  <a:pt x="8332" y="44419"/>
                </a:cubicBezTo>
                <a:cubicBezTo>
                  <a:pt x="8172" y="44419"/>
                  <a:pt x="8012" y="44441"/>
                  <a:pt x="7852" y="44487"/>
                </a:cubicBezTo>
                <a:cubicBezTo>
                  <a:pt x="7670" y="44556"/>
                  <a:pt x="7510" y="44670"/>
                  <a:pt x="7396" y="44738"/>
                </a:cubicBezTo>
                <a:cubicBezTo>
                  <a:pt x="7350" y="44784"/>
                  <a:pt x="7305" y="44807"/>
                  <a:pt x="7259" y="44829"/>
                </a:cubicBezTo>
                <a:lnTo>
                  <a:pt x="7259" y="44829"/>
                </a:lnTo>
                <a:lnTo>
                  <a:pt x="7213" y="44829"/>
                </a:lnTo>
                <a:cubicBezTo>
                  <a:pt x="7168" y="44829"/>
                  <a:pt x="7099" y="44829"/>
                  <a:pt x="7031" y="44829"/>
                </a:cubicBezTo>
                <a:cubicBezTo>
                  <a:pt x="6894" y="44829"/>
                  <a:pt x="6780" y="44852"/>
                  <a:pt x="6688" y="44875"/>
                </a:cubicBezTo>
                <a:cubicBezTo>
                  <a:pt x="6643" y="44898"/>
                  <a:pt x="6597" y="44898"/>
                  <a:pt x="6551" y="44898"/>
                </a:cubicBezTo>
                <a:moveTo>
                  <a:pt x="10957" y="43962"/>
                </a:moveTo>
                <a:cubicBezTo>
                  <a:pt x="11573" y="43688"/>
                  <a:pt x="12098" y="43003"/>
                  <a:pt x="12851" y="43003"/>
                </a:cubicBezTo>
                <a:cubicBezTo>
                  <a:pt x="12098" y="43003"/>
                  <a:pt x="11573" y="43688"/>
                  <a:pt x="10957" y="43962"/>
                </a:cubicBezTo>
                <a:close/>
                <a:moveTo>
                  <a:pt x="16092" y="43848"/>
                </a:moveTo>
                <a:cubicBezTo>
                  <a:pt x="16069" y="43848"/>
                  <a:pt x="16047" y="43825"/>
                  <a:pt x="16024" y="43825"/>
                </a:cubicBezTo>
                <a:cubicBezTo>
                  <a:pt x="16047" y="43825"/>
                  <a:pt x="16069" y="43848"/>
                  <a:pt x="16092" y="43848"/>
                </a:cubicBezTo>
                <a:cubicBezTo>
                  <a:pt x="16229" y="43848"/>
                  <a:pt x="16366" y="43802"/>
                  <a:pt x="16503" y="43757"/>
                </a:cubicBezTo>
                <a:cubicBezTo>
                  <a:pt x="16366" y="43802"/>
                  <a:pt x="16229" y="43848"/>
                  <a:pt x="16092" y="43848"/>
                </a:cubicBezTo>
                <a:moveTo>
                  <a:pt x="15499" y="43369"/>
                </a:moveTo>
                <a:cubicBezTo>
                  <a:pt x="15430" y="43232"/>
                  <a:pt x="15339" y="43209"/>
                  <a:pt x="15248" y="43209"/>
                </a:cubicBezTo>
                <a:cubicBezTo>
                  <a:pt x="15202" y="43209"/>
                  <a:pt x="15179" y="43209"/>
                  <a:pt x="15156" y="43209"/>
                </a:cubicBezTo>
                <a:cubicBezTo>
                  <a:pt x="15111" y="43209"/>
                  <a:pt x="15088" y="43209"/>
                  <a:pt x="15065" y="43209"/>
                </a:cubicBezTo>
                <a:cubicBezTo>
                  <a:pt x="15042" y="43209"/>
                  <a:pt x="15019" y="43209"/>
                  <a:pt x="14997" y="43209"/>
                </a:cubicBezTo>
                <a:lnTo>
                  <a:pt x="15065" y="43209"/>
                </a:lnTo>
                <a:cubicBezTo>
                  <a:pt x="15134" y="43209"/>
                  <a:pt x="15179" y="43209"/>
                  <a:pt x="15248" y="43209"/>
                </a:cubicBezTo>
                <a:cubicBezTo>
                  <a:pt x="15339" y="43209"/>
                  <a:pt x="15430" y="43232"/>
                  <a:pt x="15499" y="43369"/>
                </a:cubicBezTo>
                <a:moveTo>
                  <a:pt x="777" y="43300"/>
                </a:moveTo>
                <a:cubicBezTo>
                  <a:pt x="731" y="43232"/>
                  <a:pt x="731" y="43163"/>
                  <a:pt x="685" y="43095"/>
                </a:cubicBezTo>
                <a:cubicBezTo>
                  <a:pt x="731" y="43163"/>
                  <a:pt x="731" y="43232"/>
                  <a:pt x="777" y="43300"/>
                </a:cubicBezTo>
                <a:close/>
                <a:moveTo>
                  <a:pt x="13057" y="43026"/>
                </a:moveTo>
                <a:cubicBezTo>
                  <a:pt x="13011" y="43003"/>
                  <a:pt x="12942" y="43003"/>
                  <a:pt x="12897" y="43003"/>
                </a:cubicBezTo>
                <a:cubicBezTo>
                  <a:pt x="12942" y="43003"/>
                  <a:pt x="13011" y="43003"/>
                  <a:pt x="13057" y="43026"/>
                </a:cubicBezTo>
                <a:close/>
                <a:moveTo>
                  <a:pt x="40995" y="42981"/>
                </a:moveTo>
                <a:cubicBezTo>
                  <a:pt x="41109" y="42958"/>
                  <a:pt x="41200" y="42935"/>
                  <a:pt x="41291" y="42935"/>
                </a:cubicBezTo>
                <a:lnTo>
                  <a:pt x="41291" y="42935"/>
                </a:lnTo>
                <a:lnTo>
                  <a:pt x="41291" y="42935"/>
                </a:lnTo>
                <a:cubicBezTo>
                  <a:pt x="41200" y="42935"/>
                  <a:pt x="41109" y="42958"/>
                  <a:pt x="40995" y="42981"/>
                </a:cubicBezTo>
                <a:close/>
                <a:moveTo>
                  <a:pt x="36087" y="42524"/>
                </a:moveTo>
                <a:cubicBezTo>
                  <a:pt x="35882" y="42433"/>
                  <a:pt x="35791" y="42364"/>
                  <a:pt x="35654" y="42227"/>
                </a:cubicBezTo>
                <a:cubicBezTo>
                  <a:pt x="35791" y="42364"/>
                  <a:pt x="35882" y="42433"/>
                  <a:pt x="36087" y="42524"/>
                </a:cubicBezTo>
                <a:close/>
                <a:moveTo>
                  <a:pt x="50239" y="42364"/>
                </a:moveTo>
                <a:lnTo>
                  <a:pt x="50239" y="42364"/>
                </a:lnTo>
                <a:lnTo>
                  <a:pt x="50239" y="42364"/>
                </a:lnTo>
                <a:cubicBezTo>
                  <a:pt x="50513" y="42364"/>
                  <a:pt x="50718" y="42136"/>
                  <a:pt x="51015" y="42090"/>
                </a:cubicBezTo>
                <a:cubicBezTo>
                  <a:pt x="50718" y="42136"/>
                  <a:pt x="50513" y="42364"/>
                  <a:pt x="50239" y="42364"/>
                </a:cubicBezTo>
                <a:close/>
                <a:moveTo>
                  <a:pt x="50239" y="42364"/>
                </a:moveTo>
                <a:cubicBezTo>
                  <a:pt x="50102" y="42364"/>
                  <a:pt x="49988" y="42319"/>
                  <a:pt x="49874" y="42296"/>
                </a:cubicBezTo>
                <a:cubicBezTo>
                  <a:pt x="49988" y="42319"/>
                  <a:pt x="50102" y="42364"/>
                  <a:pt x="50239" y="42364"/>
                </a:cubicBezTo>
                <a:close/>
                <a:moveTo>
                  <a:pt x="49874" y="42296"/>
                </a:moveTo>
                <a:lnTo>
                  <a:pt x="49874" y="42296"/>
                </a:lnTo>
                <a:lnTo>
                  <a:pt x="49874" y="42296"/>
                </a:lnTo>
                <a:close/>
                <a:moveTo>
                  <a:pt x="52476" y="42205"/>
                </a:moveTo>
                <a:cubicBezTo>
                  <a:pt x="52499" y="42205"/>
                  <a:pt x="52521" y="42205"/>
                  <a:pt x="52544" y="42205"/>
                </a:cubicBezTo>
                <a:cubicBezTo>
                  <a:pt x="52521" y="42205"/>
                  <a:pt x="52499" y="42205"/>
                  <a:pt x="52476" y="42205"/>
                </a:cubicBezTo>
                <a:close/>
                <a:moveTo>
                  <a:pt x="24127" y="42205"/>
                </a:moveTo>
                <a:cubicBezTo>
                  <a:pt x="24355" y="42205"/>
                  <a:pt x="24629" y="42159"/>
                  <a:pt x="24812" y="42068"/>
                </a:cubicBezTo>
                <a:cubicBezTo>
                  <a:pt x="24629" y="42159"/>
                  <a:pt x="24355" y="42205"/>
                  <a:pt x="24127" y="42205"/>
                </a:cubicBezTo>
                <a:close/>
                <a:moveTo>
                  <a:pt x="23807" y="42182"/>
                </a:moveTo>
                <a:lnTo>
                  <a:pt x="23807" y="42182"/>
                </a:lnTo>
                <a:lnTo>
                  <a:pt x="23807" y="42182"/>
                </a:lnTo>
                <a:close/>
                <a:moveTo>
                  <a:pt x="23807" y="42182"/>
                </a:moveTo>
                <a:cubicBezTo>
                  <a:pt x="23762" y="42182"/>
                  <a:pt x="23716" y="42159"/>
                  <a:pt x="23670" y="42159"/>
                </a:cubicBezTo>
                <a:cubicBezTo>
                  <a:pt x="23511" y="42113"/>
                  <a:pt x="23396" y="42022"/>
                  <a:pt x="23237" y="41999"/>
                </a:cubicBezTo>
                <a:cubicBezTo>
                  <a:pt x="23396" y="42022"/>
                  <a:pt x="23511" y="42113"/>
                  <a:pt x="23670" y="42159"/>
                </a:cubicBezTo>
                <a:cubicBezTo>
                  <a:pt x="23716" y="42159"/>
                  <a:pt x="23762" y="42182"/>
                  <a:pt x="23807" y="42182"/>
                </a:cubicBezTo>
                <a:close/>
                <a:moveTo>
                  <a:pt x="22803" y="42022"/>
                </a:moveTo>
                <a:cubicBezTo>
                  <a:pt x="22780" y="42022"/>
                  <a:pt x="22780" y="42022"/>
                  <a:pt x="22757" y="41999"/>
                </a:cubicBezTo>
                <a:lnTo>
                  <a:pt x="22803" y="42022"/>
                </a:lnTo>
                <a:close/>
                <a:moveTo>
                  <a:pt x="23008" y="41999"/>
                </a:moveTo>
                <a:cubicBezTo>
                  <a:pt x="23031" y="41999"/>
                  <a:pt x="23077" y="41999"/>
                  <a:pt x="23122" y="41999"/>
                </a:cubicBezTo>
                <a:lnTo>
                  <a:pt x="23122" y="41999"/>
                </a:lnTo>
                <a:lnTo>
                  <a:pt x="23122" y="41999"/>
                </a:lnTo>
                <a:cubicBezTo>
                  <a:pt x="23077" y="41999"/>
                  <a:pt x="23031" y="41999"/>
                  <a:pt x="23008" y="41999"/>
                </a:cubicBezTo>
                <a:close/>
                <a:moveTo>
                  <a:pt x="20977" y="41931"/>
                </a:moveTo>
                <a:lnTo>
                  <a:pt x="20977" y="41931"/>
                </a:lnTo>
                <a:lnTo>
                  <a:pt x="20977" y="41931"/>
                </a:lnTo>
                <a:cubicBezTo>
                  <a:pt x="21114" y="41931"/>
                  <a:pt x="21205" y="41885"/>
                  <a:pt x="21319" y="41862"/>
                </a:cubicBezTo>
                <a:cubicBezTo>
                  <a:pt x="21205" y="41885"/>
                  <a:pt x="21114" y="41931"/>
                  <a:pt x="20977" y="41931"/>
                </a:cubicBezTo>
                <a:close/>
                <a:moveTo>
                  <a:pt x="20977" y="41931"/>
                </a:moveTo>
                <a:cubicBezTo>
                  <a:pt x="20817" y="41931"/>
                  <a:pt x="20680" y="41862"/>
                  <a:pt x="20520" y="41862"/>
                </a:cubicBezTo>
                <a:lnTo>
                  <a:pt x="20520" y="41862"/>
                </a:lnTo>
                <a:lnTo>
                  <a:pt x="20520" y="41862"/>
                </a:lnTo>
                <a:cubicBezTo>
                  <a:pt x="20680" y="41862"/>
                  <a:pt x="20817" y="41931"/>
                  <a:pt x="20977" y="41931"/>
                </a:cubicBezTo>
                <a:moveTo>
                  <a:pt x="25451" y="41885"/>
                </a:moveTo>
                <a:cubicBezTo>
                  <a:pt x="25633" y="41839"/>
                  <a:pt x="25770" y="41748"/>
                  <a:pt x="25930" y="41725"/>
                </a:cubicBezTo>
                <a:cubicBezTo>
                  <a:pt x="25770" y="41748"/>
                  <a:pt x="25633" y="41839"/>
                  <a:pt x="25451" y="41885"/>
                </a:cubicBezTo>
                <a:close/>
                <a:moveTo>
                  <a:pt x="26318" y="41816"/>
                </a:moveTo>
                <a:cubicBezTo>
                  <a:pt x="26318" y="41816"/>
                  <a:pt x="26295" y="41816"/>
                  <a:pt x="26272" y="41816"/>
                </a:cubicBezTo>
                <a:cubicBezTo>
                  <a:pt x="26295" y="41816"/>
                  <a:pt x="26318" y="41816"/>
                  <a:pt x="26318" y="41816"/>
                </a:cubicBezTo>
                <a:cubicBezTo>
                  <a:pt x="26409" y="41816"/>
                  <a:pt x="26523" y="41794"/>
                  <a:pt x="26592" y="41794"/>
                </a:cubicBezTo>
                <a:cubicBezTo>
                  <a:pt x="26523" y="41794"/>
                  <a:pt x="26409" y="41816"/>
                  <a:pt x="26318" y="41816"/>
                </a:cubicBezTo>
                <a:moveTo>
                  <a:pt x="21548" y="41816"/>
                </a:moveTo>
                <a:cubicBezTo>
                  <a:pt x="21639" y="41794"/>
                  <a:pt x="21707" y="41794"/>
                  <a:pt x="21799" y="41794"/>
                </a:cubicBezTo>
                <a:cubicBezTo>
                  <a:pt x="21890" y="41794"/>
                  <a:pt x="21981" y="41794"/>
                  <a:pt x="22050" y="41816"/>
                </a:cubicBezTo>
                <a:cubicBezTo>
                  <a:pt x="21981" y="41794"/>
                  <a:pt x="21890" y="41794"/>
                  <a:pt x="21799" y="41794"/>
                </a:cubicBezTo>
                <a:cubicBezTo>
                  <a:pt x="21707" y="41794"/>
                  <a:pt x="21639" y="41794"/>
                  <a:pt x="21548" y="41816"/>
                </a:cubicBezTo>
                <a:close/>
                <a:moveTo>
                  <a:pt x="47660" y="41794"/>
                </a:moveTo>
                <a:cubicBezTo>
                  <a:pt x="47568" y="41771"/>
                  <a:pt x="47477" y="41771"/>
                  <a:pt x="47386" y="41771"/>
                </a:cubicBezTo>
                <a:cubicBezTo>
                  <a:pt x="47317" y="41771"/>
                  <a:pt x="47249" y="41771"/>
                  <a:pt x="47203" y="41771"/>
                </a:cubicBezTo>
                <a:cubicBezTo>
                  <a:pt x="47249" y="41771"/>
                  <a:pt x="47317" y="41771"/>
                  <a:pt x="47386" y="41771"/>
                </a:cubicBezTo>
                <a:cubicBezTo>
                  <a:pt x="47477" y="41771"/>
                  <a:pt x="47568" y="41771"/>
                  <a:pt x="47660" y="41794"/>
                </a:cubicBezTo>
                <a:moveTo>
                  <a:pt x="27984" y="41794"/>
                </a:moveTo>
                <a:cubicBezTo>
                  <a:pt x="27961" y="41794"/>
                  <a:pt x="27961" y="41794"/>
                  <a:pt x="27939" y="41794"/>
                </a:cubicBezTo>
                <a:lnTo>
                  <a:pt x="27984" y="41794"/>
                </a:lnTo>
                <a:close/>
                <a:moveTo>
                  <a:pt x="46199" y="41657"/>
                </a:moveTo>
                <a:cubicBezTo>
                  <a:pt x="46176" y="41657"/>
                  <a:pt x="46130" y="41657"/>
                  <a:pt x="46085" y="41657"/>
                </a:cubicBezTo>
                <a:cubicBezTo>
                  <a:pt x="46130" y="41657"/>
                  <a:pt x="46176" y="41657"/>
                  <a:pt x="46199" y="41657"/>
                </a:cubicBezTo>
                <a:close/>
                <a:moveTo>
                  <a:pt x="33622" y="41451"/>
                </a:moveTo>
                <a:cubicBezTo>
                  <a:pt x="33622" y="41451"/>
                  <a:pt x="33599" y="41428"/>
                  <a:pt x="33599" y="41428"/>
                </a:cubicBezTo>
                <a:cubicBezTo>
                  <a:pt x="33599" y="41428"/>
                  <a:pt x="33622" y="41451"/>
                  <a:pt x="33622" y="41451"/>
                </a:cubicBezTo>
                <a:cubicBezTo>
                  <a:pt x="33645" y="41451"/>
                  <a:pt x="33645" y="41428"/>
                  <a:pt x="33668" y="41428"/>
                </a:cubicBezTo>
                <a:cubicBezTo>
                  <a:pt x="33645" y="41451"/>
                  <a:pt x="33645" y="41451"/>
                  <a:pt x="33622" y="41451"/>
                </a:cubicBezTo>
                <a:close/>
                <a:moveTo>
                  <a:pt x="30381" y="41428"/>
                </a:moveTo>
                <a:cubicBezTo>
                  <a:pt x="30358" y="41428"/>
                  <a:pt x="30335" y="41428"/>
                  <a:pt x="30312" y="41428"/>
                </a:cubicBezTo>
                <a:cubicBezTo>
                  <a:pt x="30335" y="41428"/>
                  <a:pt x="30358" y="41428"/>
                  <a:pt x="30381" y="41428"/>
                </a:cubicBezTo>
                <a:cubicBezTo>
                  <a:pt x="30495" y="41428"/>
                  <a:pt x="30609" y="41428"/>
                  <a:pt x="30678" y="41337"/>
                </a:cubicBezTo>
                <a:cubicBezTo>
                  <a:pt x="30609" y="41428"/>
                  <a:pt x="30495" y="41428"/>
                  <a:pt x="30381" y="41428"/>
                </a:cubicBezTo>
                <a:close/>
                <a:moveTo>
                  <a:pt x="32823" y="40698"/>
                </a:moveTo>
                <a:cubicBezTo>
                  <a:pt x="32709" y="40652"/>
                  <a:pt x="32595" y="40675"/>
                  <a:pt x="32412" y="40652"/>
                </a:cubicBezTo>
                <a:cubicBezTo>
                  <a:pt x="32595" y="40675"/>
                  <a:pt x="32709" y="40652"/>
                  <a:pt x="32823" y="40698"/>
                </a:cubicBezTo>
                <a:close/>
                <a:moveTo>
                  <a:pt x="32412" y="40652"/>
                </a:moveTo>
                <a:cubicBezTo>
                  <a:pt x="32275" y="40630"/>
                  <a:pt x="32161" y="40515"/>
                  <a:pt x="32024" y="40515"/>
                </a:cubicBezTo>
                <a:lnTo>
                  <a:pt x="32024" y="40515"/>
                </a:lnTo>
                <a:lnTo>
                  <a:pt x="32024" y="40515"/>
                </a:lnTo>
                <a:cubicBezTo>
                  <a:pt x="32161" y="40515"/>
                  <a:pt x="32275" y="40630"/>
                  <a:pt x="32412" y="4065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30"/>
          <p:cNvSpPr/>
          <p:nvPr/>
        </p:nvSpPr>
        <p:spPr>
          <a:xfrm>
            <a:off x="5969534" y="1276377"/>
            <a:ext cx="2340860" cy="1059291"/>
          </a:xfrm>
          <a:custGeom>
            <a:avLst/>
            <a:gdLst/>
            <a:ahLst/>
            <a:cxnLst/>
            <a:rect l="l" t="t" r="r" b="b"/>
            <a:pathLst>
              <a:path w="61948" h="39146" extrusionOk="0">
                <a:moveTo>
                  <a:pt x="5022" y="39146"/>
                </a:moveTo>
                <a:cubicBezTo>
                  <a:pt x="4999" y="39146"/>
                  <a:pt x="4976" y="39123"/>
                  <a:pt x="4976" y="39123"/>
                </a:cubicBezTo>
                <a:lnTo>
                  <a:pt x="5022" y="39146"/>
                </a:lnTo>
                <a:close/>
                <a:moveTo>
                  <a:pt x="5022" y="38758"/>
                </a:moveTo>
                <a:cubicBezTo>
                  <a:pt x="4976" y="38735"/>
                  <a:pt x="4930" y="38735"/>
                  <a:pt x="4908" y="38735"/>
                </a:cubicBezTo>
                <a:cubicBezTo>
                  <a:pt x="4793" y="38689"/>
                  <a:pt x="4657" y="38666"/>
                  <a:pt x="4474" y="38666"/>
                </a:cubicBezTo>
                <a:lnTo>
                  <a:pt x="4474" y="38666"/>
                </a:lnTo>
                <a:lnTo>
                  <a:pt x="4405" y="38666"/>
                </a:lnTo>
                <a:cubicBezTo>
                  <a:pt x="4337" y="38666"/>
                  <a:pt x="4291" y="38666"/>
                  <a:pt x="4246" y="38666"/>
                </a:cubicBezTo>
                <a:cubicBezTo>
                  <a:pt x="4132" y="38666"/>
                  <a:pt x="3995" y="38666"/>
                  <a:pt x="3880" y="38644"/>
                </a:cubicBezTo>
                <a:cubicBezTo>
                  <a:pt x="3789" y="38621"/>
                  <a:pt x="3698" y="38598"/>
                  <a:pt x="3607" y="38598"/>
                </a:cubicBezTo>
                <a:cubicBezTo>
                  <a:pt x="3515" y="38575"/>
                  <a:pt x="3424" y="38575"/>
                  <a:pt x="3378" y="38552"/>
                </a:cubicBezTo>
                <a:lnTo>
                  <a:pt x="3333" y="38529"/>
                </a:lnTo>
                <a:cubicBezTo>
                  <a:pt x="3310" y="38507"/>
                  <a:pt x="3241" y="38461"/>
                  <a:pt x="3173" y="38438"/>
                </a:cubicBezTo>
                <a:cubicBezTo>
                  <a:pt x="3059" y="38393"/>
                  <a:pt x="2967" y="38393"/>
                  <a:pt x="2899" y="38370"/>
                </a:cubicBezTo>
                <a:lnTo>
                  <a:pt x="2853" y="38370"/>
                </a:lnTo>
                <a:cubicBezTo>
                  <a:pt x="2808" y="38370"/>
                  <a:pt x="2785" y="38347"/>
                  <a:pt x="2739" y="38324"/>
                </a:cubicBezTo>
                <a:cubicBezTo>
                  <a:pt x="2648" y="38278"/>
                  <a:pt x="2511" y="38210"/>
                  <a:pt x="2351" y="38210"/>
                </a:cubicBezTo>
                <a:lnTo>
                  <a:pt x="2260" y="38187"/>
                </a:lnTo>
                <a:cubicBezTo>
                  <a:pt x="2123" y="38187"/>
                  <a:pt x="1986" y="38233"/>
                  <a:pt x="1895" y="38256"/>
                </a:cubicBezTo>
                <a:cubicBezTo>
                  <a:pt x="1849" y="38278"/>
                  <a:pt x="1803" y="38278"/>
                  <a:pt x="1758" y="38278"/>
                </a:cubicBezTo>
                <a:lnTo>
                  <a:pt x="1666" y="38164"/>
                </a:lnTo>
                <a:cubicBezTo>
                  <a:pt x="1598" y="38096"/>
                  <a:pt x="1507" y="38004"/>
                  <a:pt x="1415" y="37936"/>
                </a:cubicBezTo>
                <a:cubicBezTo>
                  <a:pt x="1370" y="37913"/>
                  <a:pt x="1324" y="37868"/>
                  <a:pt x="1278" y="37845"/>
                </a:cubicBezTo>
                <a:cubicBezTo>
                  <a:pt x="1187" y="37753"/>
                  <a:pt x="1073" y="37662"/>
                  <a:pt x="936" y="37594"/>
                </a:cubicBezTo>
                <a:cubicBezTo>
                  <a:pt x="822" y="37548"/>
                  <a:pt x="685" y="37525"/>
                  <a:pt x="571" y="37480"/>
                </a:cubicBezTo>
                <a:cubicBezTo>
                  <a:pt x="479" y="37457"/>
                  <a:pt x="388" y="37434"/>
                  <a:pt x="343" y="37411"/>
                </a:cubicBezTo>
                <a:cubicBezTo>
                  <a:pt x="297" y="37388"/>
                  <a:pt x="274" y="37365"/>
                  <a:pt x="251" y="37343"/>
                </a:cubicBezTo>
                <a:cubicBezTo>
                  <a:pt x="183" y="37297"/>
                  <a:pt x="91" y="37251"/>
                  <a:pt x="0" y="37183"/>
                </a:cubicBezTo>
                <a:lnTo>
                  <a:pt x="0" y="0"/>
                </a:lnTo>
                <a:lnTo>
                  <a:pt x="61948" y="0"/>
                </a:lnTo>
                <a:lnTo>
                  <a:pt x="61948" y="38050"/>
                </a:lnTo>
                <a:cubicBezTo>
                  <a:pt x="61811" y="38027"/>
                  <a:pt x="61674" y="37982"/>
                  <a:pt x="61514" y="37959"/>
                </a:cubicBezTo>
                <a:cubicBezTo>
                  <a:pt x="61446" y="37959"/>
                  <a:pt x="61377" y="37959"/>
                  <a:pt x="61309" y="37959"/>
                </a:cubicBezTo>
                <a:cubicBezTo>
                  <a:pt x="60989" y="37959"/>
                  <a:pt x="60738" y="38073"/>
                  <a:pt x="60510" y="38164"/>
                </a:cubicBezTo>
                <a:cubicBezTo>
                  <a:pt x="60419" y="38210"/>
                  <a:pt x="60327" y="38256"/>
                  <a:pt x="60213" y="38278"/>
                </a:cubicBezTo>
                <a:cubicBezTo>
                  <a:pt x="60054" y="38347"/>
                  <a:pt x="59894" y="38370"/>
                  <a:pt x="59711" y="38370"/>
                </a:cubicBezTo>
                <a:cubicBezTo>
                  <a:pt x="59392" y="38370"/>
                  <a:pt x="59072" y="38301"/>
                  <a:pt x="58730" y="38210"/>
                </a:cubicBezTo>
                <a:cubicBezTo>
                  <a:pt x="58364" y="38141"/>
                  <a:pt x="57999" y="38050"/>
                  <a:pt x="57588" y="38050"/>
                </a:cubicBezTo>
                <a:cubicBezTo>
                  <a:pt x="57520" y="38050"/>
                  <a:pt x="57474" y="38050"/>
                  <a:pt x="57429" y="38050"/>
                </a:cubicBezTo>
                <a:cubicBezTo>
                  <a:pt x="57360" y="38050"/>
                  <a:pt x="57314" y="38050"/>
                  <a:pt x="57269" y="38073"/>
                </a:cubicBezTo>
                <a:cubicBezTo>
                  <a:pt x="57200" y="38073"/>
                  <a:pt x="57132" y="38073"/>
                  <a:pt x="57086" y="38073"/>
                </a:cubicBezTo>
                <a:cubicBezTo>
                  <a:pt x="57018" y="38073"/>
                  <a:pt x="56972" y="38073"/>
                  <a:pt x="56904" y="38050"/>
                </a:cubicBezTo>
                <a:cubicBezTo>
                  <a:pt x="56744" y="38027"/>
                  <a:pt x="56607" y="38004"/>
                  <a:pt x="56447" y="38004"/>
                </a:cubicBezTo>
                <a:cubicBezTo>
                  <a:pt x="56356" y="38004"/>
                  <a:pt x="56242" y="37982"/>
                  <a:pt x="56150" y="37982"/>
                </a:cubicBezTo>
                <a:cubicBezTo>
                  <a:pt x="56082" y="37959"/>
                  <a:pt x="56036" y="37959"/>
                  <a:pt x="55968" y="37936"/>
                </a:cubicBezTo>
                <a:cubicBezTo>
                  <a:pt x="55808" y="37913"/>
                  <a:pt x="55625" y="37890"/>
                  <a:pt x="55488" y="37845"/>
                </a:cubicBezTo>
                <a:cubicBezTo>
                  <a:pt x="55420" y="37822"/>
                  <a:pt x="55352" y="37799"/>
                  <a:pt x="55283" y="37776"/>
                </a:cubicBezTo>
                <a:cubicBezTo>
                  <a:pt x="55192" y="37731"/>
                  <a:pt x="55100" y="37685"/>
                  <a:pt x="54986" y="37662"/>
                </a:cubicBezTo>
                <a:cubicBezTo>
                  <a:pt x="54918" y="37639"/>
                  <a:pt x="54849" y="37639"/>
                  <a:pt x="54781" y="37616"/>
                </a:cubicBezTo>
                <a:cubicBezTo>
                  <a:pt x="54735" y="37616"/>
                  <a:pt x="54690" y="37616"/>
                  <a:pt x="54644" y="37594"/>
                </a:cubicBezTo>
                <a:cubicBezTo>
                  <a:pt x="54598" y="37365"/>
                  <a:pt x="54439" y="37251"/>
                  <a:pt x="54279" y="37183"/>
                </a:cubicBezTo>
                <a:cubicBezTo>
                  <a:pt x="54165" y="37137"/>
                  <a:pt x="54073" y="37091"/>
                  <a:pt x="53959" y="37046"/>
                </a:cubicBezTo>
                <a:cubicBezTo>
                  <a:pt x="53868" y="37023"/>
                  <a:pt x="53777" y="36977"/>
                  <a:pt x="53685" y="36932"/>
                </a:cubicBezTo>
                <a:lnTo>
                  <a:pt x="53617" y="36886"/>
                </a:lnTo>
                <a:cubicBezTo>
                  <a:pt x="53503" y="36818"/>
                  <a:pt x="53389" y="36749"/>
                  <a:pt x="53229" y="36703"/>
                </a:cubicBezTo>
                <a:cubicBezTo>
                  <a:pt x="53115" y="36681"/>
                  <a:pt x="52978" y="36681"/>
                  <a:pt x="52818" y="36681"/>
                </a:cubicBezTo>
                <a:cubicBezTo>
                  <a:pt x="52544" y="36681"/>
                  <a:pt x="52247" y="36703"/>
                  <a:pt x="52042" y="36772"/>
                </a:cubicBezTo>
                <a:cubicBezTo>
                  <a:pt x="51882" y="36818"/>
                  <a:pt x="51791" y="36886"/>
                  <a:pt x="51722" y="36932"/>
                </a:cubicBezTo>
                <a:lnTo>
                  <a:pt x="51654" y="36977"/>
                </a:lnTo>
                <a:cubicBezTo>
                  <a:pt x="51608" y="37000"/>
                  <a:pt x="51563" y="37023"/>
                  <a:pt x="51517" y="37046"/>
                </a:cubicBezTo>
                <a:cubicBezTo>
                  <a:pt x="51357" y="37091"/>
                  <a:pt x="51197" y="37160"/>
                  <a:pt x="51015" y="37388"/>
                </a:cubicBezTo>
                <a:lnTo>
                  <a:pt x="50992" y="37411"/>
                </a:lnTo>
                <a:lnTo>
                  <a:pt x="50992" y="37411"/>
                </a:lnTo>
                <a:lnTo>
                  <a:pt x="50923" y="37411"/>
                </a:lnTo>
                <a:lnTo>
                  <a:pt x="50855" y="37411"/>
                </a:lnTo>
                <a:cubicBezTo>
                  <a:pt x="50809" y="37411"/>
                  <a:pt x="50786" y="37411"/>
                  <a:pt x="50741" y="37434"/>
                </a:cubicBezTo>
                <a:cubicBezTo>
                  <a:pt x="50398" y="37457"/>
                  <a:pt x="50125" y="37548"/>
                  <a:pt x="49873" y="37662"/>
                </a:cubicBezTo>
                <a:cubicBezTo>
                  <a:pt x="49759" y="37685"/>
                  <a:pt x="49645" y="37731"/>
                  <a:pt x="49508" y="37776"/>
                </a:cubicBezTo>
                <a:cubicBezTo>
                  <a:pt x="49348" y="37822"/>
                  <a:pt x="49143" y="37845"/>
                  <a:pt x="48892" y="37845"/>
                </a:cubicBezTo>
                <a:cubicBezTo>
                  <a:pt x="48527" y="37845"/>
                  <a:pt x="48093" y="37776"/>
                  <a:pt x="47774" y="37685"/>
                </a:cubicBezTo>
                <a:cubicBezTo>
                  <a:pt x="47682" y="37662"/>
                  <a:pt x="47568" y="37639"/>
                  <a:pt x="47477" y="37594"/>
                </a:cubicBezTo>
                <a:cubicBezTo>
                  <a:pt x="47180" y="37525"/>
                  <a:pt x="46883" y="37434"/>
                  <a:pt x="46655" y="37343"/>
                </a:cubicBezTo>
                <a:lnTo>
                  <a:pt x="46587" y="37297"/>
                </a:lnTo>
                <a:cubicBezTo>
                  <a:pt x="46404" y="37206"/>
                  <a:pt x="46221" y="37114"/>
                  <a:pt x="45925" y="37091"/>
                </a:cubicBezTo>
                <a:cubicBezTo>
                  <a:pt x="45811" y="37091"/>
                  <a:pt x="45696" y="37069"/>
                  <a:pt x="45582" y="37046"/>
                </a:cubicBezTo>
                <a:cubicBezTo>
                  <a:pt x="45377" y="37023"/>
                  <a:pt x="45194" y="37000"/>
                  <a:pt x="44989" y="37000"/>
                </a:cubicBezTo>
                <a:cubicBezTo>
                  <a:pt x="44669" y="37000"/>
                  <a:pt x="44441" y="37069"/>
                  <a:pt x="44213" y="37206"/>
                </a:cubicBezTo>
                <a:cubicBezTo>
                  <a:pt x="44167" y="37228"/>
                  <a:pt x="44144" y="37251"/>
                  <a:pt x="44121" y="37274"/>
                </a:cubicBezTo>
                <a:lnTo>
                  <a:pt x="44099" y="37297"/>
                </a:lnTo>
                <a:lnTo>
                  <a:pt x="44030" y="37297"/>
                </a:lnTo>
                <a:cubicBezTo>
                  <a:pt x="43870" y="37320"/>
                  <a:pt x="43711" y="37365"/>
                  <a:pt x="43551" y="37411"/>
                </a:cubicBezTo>
                <a:cubicBezTo>
                  <a:pt x="43414" y="37457"/>
                  <a:pt x="43254" y="37525"/>
                  <a:pt x="43117" y="37571"/>
                </a:cubicBezTo>
                <a:cubicBezTo>
                  <a:pt x="42935" y="37662"/>
                  <a:pt x="42752" y="37731"/>
                  <a:pt x="42547" y="37776"/>
                </a:cubicBezTo>
                <a:cubicBezTo>
                  <a:pt x="42478" y="37776"/>
                  <a:pt x="42432" y="37799"/>
                  <a:pt x="42410" y="37799"/>
                </a:cubicBezTo>
                <a:cubicBezTo>
                  <a:pt x="42364" y="37799"/>
                  <a:pt x="42318" y="37776"/>
                  <a:pt x="42227" y="37753"/>
                </a:cubicBezTo>
                <a:lnTo>
                  <a:pt x="42181" y="37753"/>
                </a:lnTo>
                <a:cubicBezTo>
                  <a:pt x="42090" y="37731"/>
                  <a:pt x="41976" y="37708"/>
                  <a:pt x="41862" y="37708"/>
                </a:cubicBezTo>
                <a:cubicBezTo>
                  <a:pt x="41793" y="37708"/>
                  <a:pt x="41725" y="37731"/>
                  <a:pt x="41656" y="37731"/>
                </a:cubicBezTo>
                <a:cubicBezTo>
                  <a:pt x="41611" y="37731"/>
                  <a:pt x="41542" y="37731"/>
                  <a:pt x="41497" y="37731"/>
                </a:cubicBezTo>
                <a:lnTo>
                  <a:pt x="41474" y="37731"/>
                </a:lnTo>
                <a:cubicBezTo>
                  <a:pt x="41360" y="37731"/>
                  <a:pt x="41268" y="37708"/>
                  <a:pt x="41154" y="37685"/>
                </a:cubicBezTo>
                <a:cubicBezTo>
                  <a:pt x="41017" y="37639"/>
                  <a:pt x="40880" y="37616"/>
                  <a:pt x="40743" y="37616"/>
                </a:cubicBezTo>
                <a:lnTo>
                  <a:pt x="40698" y="37594"/>
                </a:lnTo>
                <a:cubicBezTo>
                  <a:pt x="40492" y="37594"/>
                  <a:pt x="40310" y="37662"/>
                  <a:pt x="40150" y="37731"/>
                </a:cubicBezTo>
                <a:cubicBezTo>
                  <a:pt x="40059" y="37753"/>
                  <a:pt x="39967" y="37776"/>
                  <a:pt x="39922" y="37799"/>
                </a:cubicBezTo>
                <a:cubicBezTo>
                  <a:pt x="39853" y="37799"/>
                  <a:pt x="39807" y="37799"/>
                  <a:pt x="39739" y="37799"/>
                </a:cubicBezTo>
                <a:cubicBezTo>
                  <a:pt x="39693" y="37799"/>
                  <a:pt x="39648" y="37799"/>
                  <a:pt x="39579" y="37799"/>
                </a:cubicBezTo>
                <a:cubicBezTo>
                  <a:pt x="39534" y="37799"/>
                  <a:pt x="39465" y="37799"/>
                  <a:pt x="39397" y="37799"/>
                </a:cubicBezTo>
                <a:lnTo>
                  <a:pt x="39397" y="37799"/>
                </a:lnTo>
                <a:cubicBezTo>
                  <a:pt x="39031" y="37799"/>
                  <a:pt x="38735" y="37936"/>
                  <a:pt x="38484" y="38050"/>
                </a:cubicBezTo>
                <a:cubicBezTo>
                  <a:pt x="38347" y="38096"/>
                  <a:pt x="38233" y="38141"/>
                  <a:pt x="38118" y="38187"/>
                </a:cubicBezTo>
                <a:cubicBezTo>
                  <a:pt x="37730" y="38301"/>
                  <a:pt x="37365" y="38347"/>
                  <a:pt x="37000" y="38347"/>
                </a:cubicBezTo>
                <a:cubicBezTo>
                  <a:pt x="36817" y="38347"/>
                  <a:pt x="36635" y="38347"/>
                  <a:pt x="36429" y="38324"/>
                </a:cubicBezTo>
                <a:cubicBezTo>
                  <a:pt x="36292" y="38301"/>
                  <a:pt x="36155" y="38278"/>
                  <a:pt x="36018" y="38278"/>
                </a:cubicBezTo>
                <a:cubicBezTo>
                  <a:pt x="35882" y="38278"/>
                  <a:pt x="35745" y="38256"/>
                  <a:pt x="35630" y="38233"/>
                </a:cubicBezTo>
                <a:cubicBezTo>
                  <a:pt x="35471" y="38233"/>
                  <a:pt x="35334" y="38187"/>
                  <a:pt x="35174" y="38141"/>
                </a:cubicBezTo>
                <a:cubicBezTo>
                  <a:pt x="35060" y="38119"/>
                  <a:pt x="34946" y="38073"/>
                  <a:pt x="34832" y="38050"/>
                </a:cubicBezTo>
                <a:cubicBezTo>
                  <a:pt x="34672" y="38027"/>
                  <a:pt x="34512" y="38027"/>
                  <a:pt x="34375" y="38004"/>
                </a:cubicBezTo>
                <a:cubicBezTo>
                  <a:pt x="34170" y="38004"/>
                  <a:pt x="34010" y="37982"/>
                  <a:pt x="33873" y="37913"/>
                </a:cubicBezTo>
                <a:lnTo>
                  <a:pt x="33804" y="37868"/>
                </a:lnTo>
                <a:cubicBezTo>
                  <a:pt x="33713" y="37822"/>
                  <a:pt x="33599" y="37731"/>
                  <a:pt x="33485" y="37685"/>
                </a:cubicBezTo>
                <a:lnTo>
                  <a:pt x="33462" y="37685"/>
                </a:lnTo>
                <a:lnTo>
                  <a:pt x="33439" y="37685"/>
                </a:lnTo>
                <a:lnTo>
                  <a:pt x="33416" y="37662"/>
                </a:lnTo>
                <a:cubicBezTo>
                  <a:pt x="33302" y="37616"/>
                  <a:pt x="33142" y="37616"/>
                  <a:pt x="33028" y="37594"/>
                </a:cubicBezTo>
                <a:cubicBezTo>
                  <a:pt x="32937" y="37571"/>
                  <a:pt x="32869" y="37571"/>
                  <a:pt x="32800" y="37548"/>
                </a:cubicBezTo>
                <a:cubicBezTo>
                  <a:pt x="32640" y="37525"/>
                  <a:pt x="32481" y="37457"/>
                  <a:pt x="32321" y="37388"/>
                </a:cubicBezTo>
                <a:cubicBezTo>
                  <a:pt x="32207" y="37343"/>
                  <a:pt x="32093" y="37297"/>
                  <a:pt x="31933" y="37251"/>
                </a:cubicBezTo>
                <a:cubicBezTo>
                  <a:pt x="31819" y="37206"/>
                  <a:pt x="31704" y="37160"/>
                  <a:pt x="31590" y="37114"/>
                </a:cubicBezTo>
                <a:cubicBezTo>
                  <a:pt x="31431" y="37023"/>
                  <a:pt x="31225" y="36932"/>
                  <a:pt x="30974" y="36886"/>
                </a:cubicBezTo>
                <a:lnTo>
                  <a:pt x="30883" y="36863"/>
                </a:lnTo>
                <a:cubicBezTo>
                  <a:pt x="30837" y="36863"/>
                  <a:pt x="30769" y="36840"/>
                  <a:pt x="30746" y="36840"/>
                </a:cubicBezTo>
                <a:lnTo>
                  <a:pt x="30723" y="36818"/>
                </a:lnTo>
                <a:lnTo>
                  <a:pt x="30677" y="36749"/>
                </a:lnTo>
                <a:cubicBezTo>
                  <a:pt x="30563" y="36589"/>
                  <a:pt x="30449" y="36475"/>
                  <a:pt x="30152" y="36430"/>
                </a:cubicBezTo>
                <a:cubicBezTo>
                  <a:pt x="30084" y="36430"/>
                  <a:pt x="30015" y="36430"/>
                  <a:pt x="29947" y="36430"/>
                </a:cubicBezTo>
                <a:cubicBezTo>
                  <a:pt x="29833" y="36430"/>
                  <a:pt x="29719" y="36430"/>
                  <a:pt x="29627" y="36452"/>
                </a:cubicBezTo>
                <a:cubicBezTo>
                  <a:pt x="29536" y="36452"/>
                  <a:pt x="29468" y="36475"/>
                  <a:pt x="29376" y="36475"/>
                </a:cubicBezTo>
                <a:lnTo>
                  <a:pt x="29331" y="36475"/>
                </a:lnTo>
                <a:cubicBezTo>
                  <a:pt x="29262" y="36475"/>
                  <a:pt x="29194" y="36475"/>
                  <a:pt x="29125" y="36475"/>
                </a:cubicBezTo>
                <a:cubicBezTo>
                  <a:pt x="29034" y="36452"/>
                  <a:pt x="28943" y="36452"/>
                  <a:pt x="28874" y="36452"/>
                </a:cubicBezTo>
                <a:cubicBezTo>
                  <a:pt x="28829" y="36452"/>
                  <a:pt x="28783" y="36452"/>
                  <a:pt x="28760" y="36452"/>
                </a:cubicBezTo>
                <a:cubicBezTo>
                  <a:pt x="28486" y="36475"/>
                  <a:pt x="28281" y="36566"/>
                  <a:pt x="28098" y="36658"/>
                </a:cubicBezTo>
                <a:cubicBezTo>
                  <a:pt x="27961" y="36703"/>
                  <a:pt x="27824" y="36772"/>
                  <a:pt x="27710" y="36772"/>
                </a:cubicBezTo>
                <a:cubicBezTo>
                  <a:pt x="27687" y="36772"/>
                  <a:pt x="27573" y="36726"/>
                  <a:pt x="27505" y="36703"/>
                </a:cubicBezTo>
                <a:cubicBezTo>
                  <a:pt x="27413" y="36658"/>
                  <a:pt x="27322" y="36612"/>
                  <a:pt x="27231" y="36589"/>
                </a:cubicBezTo>
                <a:cubicBezTo>
                  <a:pt x="27117" y="36566"/>
                  <a:pt x="27025" y="36544"/>
                  <a:pt x="26934" y="36544"/>
                </a:cubicBezTo>
                <a:cubicBezTo>
                  <a:pt x="26751" y="36544"/>
                  <a:pt x="26614" y="36589"/>
                  <a:pt x="26455" y="36635"/>
                </a:cubicBezTo>
                <a:cubicBezTo>
                  <a:pt x="26181" y="36749"/>
                  <a:pt x="25793" y="36795"/>
                  <a:pt x="25473" y="36863"/>
                </a:cubicBezTo>
                <a:cubicBezTo>
                  <a:pt x="25313" y="36863"/>
                  <a:pt x="25199" y="36909"/>
                  <a:pt x="25085" y="36955"/>
                </a:cubicBezTo>
                <a:cubicBezTo>
                  <a:pt x="25017" y="36955"/>
                  <a:pt x="24971" y="36977"/>
                  <a:pt x="24903" y="37000"/>
                </a:cubicBezTo>
                <a:cubicBezTo>
                  <a:pt x="24880" y="37000"/>
                  <a:pt x="24834" y="37000"/>
                  <a:pt x="24766" y="37000"/>
                </a:cubicBezTo>
                <a:cubicBezTo>
                  <a:pt x="24720" y="37000"/>
                  <a:pt x="24697" y="37000"/>
                  <a:pt x="24629" y="37023"/>
                </a:cubicBezTo>
                <a:cubicBezTo>
                  <a:pt x="24423" y="37023"/>
                  <a:pt x="24263" y="37091"/>
                  <a:pt x="24149" y="37274"/>
                </a:cubicBezTo>
                <a:lnTo>
                  <a:pt x="24104" y="37274"/>
                </a:lnTo>
                <a:cubicBezTo>
                  <a:pt x="23990" y="37274"/>
                  <a:pt x="23898" y="37297"/>
                  <a:pt x="23807" y="37343"/>
                </a:cubicBezTo>
                <a:cubicBezTo>
                  <a:pt x="23761" y="37365"/>
                  <a:pt x="23716" y="37388"/>
                  <a:pt x="23693" y="37411"/>
                </a:cubicBezTo>
                <a:lnTo>
                  <a:pt x="23670" y="37411"/>
                </a:lnTo>
                <a:cubicBezTo>
                  <a:pt x="23624" y="37411"/>
                  <a:pt x="23579" y="37411"/>
                  <a:pt x="23556" y="37411"/>
                </a:cubicBezTo>
                <a:cubicBezTo>
                  <a:pt x="23487" y="37411"/>
                  <a:pt x="23442" y="37411"/>
                  <a:pt x="23396" y="37411"/>
                </a:cubicBezTo>
                <a:cubicBezTo>
                  <a:pt x="23259" y="37457"/>
                  <a:pt x="23122" y="37525"/>
                  <a:pt x="23008" y="37594"/>
                </a:cubicBezTo>
                <a:cubicBezTo>
                  <a:pt x="22940" y="37616"/>
                  <a:pt x="22894" y="37639"/>
                  <a:pt x="22848" y="37662"/>
                </a:cubicBezTo>
                <a:lnTo>
                  <a:pt x="22803" y="37685"/>
                </a:lnTo>
                <a:lnTo>
                  <a:pt x="22757" y="37662"/>
                </a:lnTo>
                <a:lnTo>
                  <a:pt x="22688" y="37594"/>
                </a:lnTo>
                <a:cubicBezTo>
                  <a:pt x="22620" y="37548"/>
                  <a:pt x="22574" y="37502"/>
                  <a:pt x="22506" y="37434"/>
                </a:cubicBezTo>
                <a:cubicBezTo>
                  <a:pt x="22460" y="37388"/>
                  <a:pt x="22392" y="37320"/>
                  <a:pt x="22323" y="37274"/>
                </a:cubicBezTo>
                <a:cubicBezTo>
                  <a:pt x="22141" y="37114"/>
                  <a:pt x="21935" y="37069"/>
                  <a:pt x="21753" y="37023"/>
                </a:cubicBezTo>
                <a:cubicBezTo>
                  <a:pt x="21684" y="37023"/>
                  <a:pt x="21593" y="37000"/>
                  <a:pt x="21547" y="36977"/>
                </a:cubicBezTo>
                <a:lnTo>
                  <a:pt x="21547" y="36909"/>
                </a:lnTo>
                <a:cubicBezTo>
                  <a:pt x="21502" y="36818"/>
                  <a:pt x="21479" y="36681"/>
                  <a:pt x="21365" y="36566"/>
                </a:cubicBezTo>
                <a:cubicBezTo>
                  <a:pt x="21159" y="36315"/>
                  <a:pt x="20703" y="36156"/>
                  <a:pt x="20383" y="36156"/>
                </a:cubicBezTo>
                <a:lnTo>
                  <a:pt x="20337" y="36156"/>
                </a:lnTo>
                <a:cubicBezTo>
                  <a:pt x="20269" y="36156"/>
                  <a:pt x="20223" y="36156"/>
                  <a:pt x="20178" y="36156"/>
                </a:cubicBezTo>
                <a:cubicBezTo>
                  <a:pt x="19995" y="36156"/>
                  <a:pt x="19767" y="36178"/>
                  <a:pt x="19539" y="36361"/>
                </a:cubicBezTo>
                <a:lnTo>
                  <a:pt x="19539" y="36361"/>
                </a:lnTo>
                <a:lnTo>
                  <a:pt x="19516" y="36361"/>
                </a:lnTo>
                <a:lnTo>
                  <a:pt x="19424" y="36293"/>
                </a:lnTo>
                <a:cubicBezTo>
                  <a:pt x="19219" y="36178"/>
                  <a:pt x="18877" y="36110"/>
                  <a:pt x="18626" y="36042"/>
                </a:cubicBezTo>
                <a:cubicBezTo>
                  <a:pt x="18580" y="36042"/>
                  <a:pt x="18534" y="36019"/>
                  <a:pt x="18489" y="36019"/>
                </a:cubicBezTo>
                <a:lnTo>
                  <a:pt x="18238" y="35973"/>
                </a:lnTo>
                <a:lnTo>
                  <a:pt x="18146" y="36110"/>
                </a:lnTo>
                <a:lnTo>
                  <a:pt x="18078" y="36110"/>
                </a:lnTo>
                <a:cubicBezTo>
                  <a:pt x="18032" y="36133"/>
                  <a:pt x="17986" y="36133"/>
                  <a:pt x="17941" y="36133"/>
                </a:cubicBezTo>
                <a:cubicBezTo>
                  <a:pt x="17735" y="36201"/>
                  <a:pt x="17576" y="36247"/>
                  <a:pt x="17393" y="36361"/>
                </a:cubicBezTo>
                <a:cubicBezTo>
                  <a:pt x="17256" y="36452"/>
                  <a:pt x="17119" y="36521"/>
                  <a:pt x="16982" y="36589"/>
                </a:cubicBezTo>
                <a:cubicBezTo>
                  <a:pt x="16822" y="36681"/>
                  <a:pt x="16685" y="36749"/>
                  <a:pt x="16548" y="36840"/>
                </a:cubicBezTo>
                <a:cubicBezTo>
                  <a:pt x="16434" y="36909"/>
                  <a:pt x="16366" y="36909"/>
                  <a:pt x="16206" y="36932"/>
                </a:cubicBezTo>
                <a:cubicBezTo>
                  <a:pt x="16160" y="36932"/>
                  <a:pt x="16115" y="36932"/>
                  <a:pt x="16046" y="36932"/>
                </a:cubicBezTo>
                <a:cubicBezTo>
                  <a:pt x="15750" y="36955"/>
                  <a:pt x="15521" y="37091"/>
                  <a:pt x="15339" y="37183"/>
                </a:cubicBezTo>
                <a:cubicBezTo>
                  <a:pt x="15293" y="37206"/>
                  <a:pt x="15270" y="37228"/>
                  <a:pt x="15225" y="37251"/>
                </a:cubicBezTo>
                <a:cubicBezTo>
                  <a:pt x="15110" y="37320"/>
                  <a:pt x="14882" y="37365"/>
                  <a:pt x="14677" y="37365"/>
                </a:cubicBezTo>
                <a:cubicBezTo>
                  <a:pt x="14608" y="37365"/>
                  <a:pt x="14517" y="37343"/>
                  <a:pt x="14471" y="37343"/>
                </a:cubicBezTo>
                <a:cubicBezTo>
                  <a:pt x="14403" y="37320"/>
                  <a:pt x="14334" y="37297"/>
                  <a:pt x="14243" y="37274"/>
                </a:cubicBezTo>
                <a:cubicBezTo>
                  <a:pt x="14106" y="37228"/>
                  <a:pt x="13924" y="37183"/>
                  <a:pt x="13718" y="37183"/>
                </a:cubicBezTo>
                <a:cubicBezTo>
                  <a:pt x="13581" y="37160"/>
                  <a:pt x="13581" y="37160"/>
                  <a:pt x="13536" y="37137"/>
                </a:cubicBezTo>
                <a:lnTo>
                  <a:pt x="13467" y="37091"/>
                </a:lnTo>
                <a:cubicBezTo>
                  <a:pt x="13399" y="37023"/>
                  <a:pt x="13262" y="36909"/>
                  <a:pt x="13102" y="36863"/>
                </a:cubicBezTo>
                <a:cubicBezTo>
                  <a:pt x="13011" y="36863"/>
                  <a:pt x="12942" y="36840"/>
                  <a:pt x="12851" y="36840"/>
                </a:cubicBezTo>
                <a:lnTo>
                  <a:pt x="12759" y="36840"/>
                </a:lnTo>
                <a:lnTo>
                  <a:pt x="12691" y="36840"/>
                </a:lnTo>
                <a:lnTo>
                  <a:pt x="12668" y="36840"/>
                </a:lnTo>
                <a:cubicBezTo>
                  <a:pt x="12623" y="36818"/>
                  <a:pt x="12623" y="36795"/>
                  <a:pt x="12554" y="36703"/>
                </a:cubicBezTo>
                <a:cubicBezTo>
                  <a:pt x="12531" y="36658"/>
                  <a:pt x="12508" y="36589"/>
                  <a:pt x="12440" y="36498"/>
                </a:cubicBezTo>
                <a:cubicBezTo>
                  <a:pt x="12257" y="36247"/>
                  <a:pt x="12029" y="36247"/>
                  <a:pt x="11915" y="36247"/>
                </a:cubicBezTo>
                <a:cubicBezTo>
                  <a:pt x="11892" y="36247"/>
                  <a:pt x="11869" y="36247"/>
                  <a:pt x="11846" y="36247"/>
                </a:cubicBezTo>
                <a:lnTo>
                  <a:pt x="11755" y="36156"/>
                </a:lnTo>
                <a:cubicBezTo>
                  <a:pt x="11687" y="36110"/>
                  <a:pt x="11595" y="36042"/>
                  <a:pt x="11504" y="35996"/>
                </a:cubicBezTo>
                <a:cubicBezTo>
                  <a:pt x="11367" y="35927"/>
                  <a:pt x="11230" y="35905"/>
                  <a:pt x="11139" y="35905"/>
                </a:cubicBezTo>
                <a:cubicBezTo>
                  <a:pt x="11093" y="35905"/>
                  <a:pt x="11048" y="35905"/>
                  <a:pt x="11002" y="35927"/>
                </a:cubicBezTo>
                <a:lnTo>
                  <a:pt x="10933" y="35927"/>
                </a:lnTo>
                <a:lnTo>
                  <a:pt x="10888" y="35927"/>
                </a:lnTo>
                <a:cubicBezTo>
                  <a:pt x="10842" y="35905"/>
                  <a:pt x="10774" y="35905"/>
                  <a:pt x="10728" y="35882"/>
                </a:cubicBezTo>
                <a:cubicBezTo>
                  <a:pt x="10614" y="35859"/>
                  <a:pt x="10500" y="35836"/>
                  <a:pt x="10340" y="35836"/>
                </a:cubicBezTo>
                <a:cubicBezTo>
                  <a:pt x="10294" y="35836"/>
                  <a:pt x="10249" y="35836"/>
                  <a:pt x="10180" y="35836"/>
                </a:cubicBezTo>
                <a:cubicBezTo>
                  <a:pt x="9906" y="35882"/>
                  <a:pt x="9632" y="35996"/>
                  <a:pt x="9404" y="36178"/>
                </a:cubicBezTo>
                <a:cubicBezTo>
                  <a:pt x="9313" y="36247"/>
                  <a:pt x="9267" y="36293"/>
                  <a:pt x="9199" y="36361"/>
                </a:cubicBezTo>
                <a:cubicBezTo>
                  <a:pt x="9153" y="36407"/>
                  <a:pt x="9107" y="36452"/>
                  <a:pt x="9062" y="36475"/>
                </a:cubicBezTo>
                <a:cubicBezTo>
                  <a:pt x="8970" y="36544"/>
                  <a:pt x="8834" y="36566"/>
                  <a:pt x="8697" y="36612"/>
                </a:cubicBezTo>
                <a:cubicBezTo>
                  <a:pt x="8537" y="36658"/>
                  <a:pt x="8354" y="36703"/>
                  <a:pt x="8194" y="36772"/>
                </a:cubicBezTo>
                <a:cubicBezTo>
                  <a:pt x="7921" y="36909"/>
                  <a:pt x="7692" y="37091"/>
                  <a:pt x="7487" y="37251"/>
                </a:cubicBezTo>
                <a:cubicBezTo>
                  <a:pt x="7327" y="37365"/>
                  <a:pt x="7190" y="37480"/>
                  <a:pt x="7030" y="37594"/>
                </a:cubicBezTo>
                <a:cubicBezTo>
                  <a:pt x="6916" y="37662"/>
                  <a:pt x="6779" y="37685"/>
                  <a:pt x="6619" y="37731"/>
                </a:cubicBezTo>
                <a:cubicBezTo>
                  <a:pt x="6574" y="37753"/>
                  <a:pt x="6483" y="37776"/>
                  <a:pt x="6414" y="37776"/>
                </a:cubicBezTo>
                <a:cubicBezTo>
                  <a:pt x="6231" y="37799"/>
                  <a:pt x="6026" y="37822"/>
                  <a:pt x="5843" y="37936"/>
                </a:cubicBezTo>
                <a:cubicBezTo>
                  <a:pt x="5592" y="38073"/>
                  <a:pt x="5547" y="38301"/>
                  <a:pt x="5524" y="38438"/>
                </a:cubicBezTo>
                <a:lnTo>
                  <a:pt x="5501" y="38507"/>
                </a:lnTo>
                <a:cubicBezTo>
                  <a:pt x="5478" y="38507"/>
                  <a:pt x="5433" y="38529"/>
                  <a:pt x="5387" y="38552"/>
                </a:cubicBezTo>
                <a:cubicBezTo>
                  <a:pt x="5318" y="38575"/>
                  <a:pt x="5250" y="38598"/>
                  <a:pt x="5204" y="38644"/>
                </a:cubicBezTo>
                <a:cubicBezTo>
                  <a:pt x="5159" y="38666"/>
                  <a:pt x="5113" y="38689"/>
                  <a:pt x="5067" y="38712"/>
                </a:cubicBezTo>
                <a:lnTo>
                  <a:pt x="5022" y="38758"/>
                </a:lnTo>
                <a:moveTo>
                  <a:pt x="59802" y="38735"/>
                </a:moveTo>
                <a:cubicBezTo>
                  <a:pt x="59985" y="38735"/>
                  <a:pt x="60168" y="38712"/>
                  <a:pt x="60327" y="38644"/>
                </a:cubicBezTo>
                <a:cubicBezTo>
                  <a:pt x="60168" y="38712"/>
                  <a:pt x="59985" y="38735"/>
                  <a:pt x="59802" y="38735"/>
                </a:cubicBezTo>
                <a:close/>
                <a:moveTo>
                  <a:pt x="1735" y="38666"/>
                </a:moveTo>
                <a:cubicBezTo>
                  <a:pt x="1712" y="38666"/>
                  <a:pt x="1689" y="38666"/>
                  <a:pt x="1666" y="38666"/>
                </a:cubicBezTo>
                <a:lnTo>
                  <a:pt x="1735" y="38666"/>
                </a:lnTo>
                <a:close/>
                <a:moveTo>
                  <a:pt x="1940" y="38644"/>
                </a:moveTo>
                <a:cubicBezTo>
                  <a:pt x="2054" y="38598"/>
                  <a:pt x="2146" y="38575"/>
                  <a:pt x="2260" y="38575"/>
                </a:cubicBezTo>
                <a:lnTo>
                  <a:pt x="2260" y="38575"/>
                </a:lnTo>
                <a:lnTo>
                  <a:pt x="2260" y="38575"/>
                </a:lnTo>
                <a:cubicBezTo>
                  <a:pt x="2169" y="38575"/>
                  <a:pt x="2077" y="38598"/>
                  <a:pt x="2009" y="38621"/>
                </a:cubicBezTo>
                <a:cubicBezTo>
                  <a:pt x="1986" y="38621"/>
                  <a:pt x="1963" y="38621"/>
                  <a:pt x="1940" y="38644"/>
                </a:cubicBezTo>
                <a:close/>
                <a:moveTo>
                  <a:pt x="35585" y="38621"/>
                </a:moveTo>
                <a:cubicBezTo>
                  <a:pt x="35288" y="38575"/>
                  <a:pt x="35037" y="38484"/>
                  <a:pt x="34786" y="38438"/>
                </a:cubicBezTo>
                <a:cubicBezTo>
                  <a:pt x="35037" y="38484"/>
                  <a:pt x="35288" y="38575"/>
                  <a:pt x="35585" y="38621"/>
                </a:cubicBezTo>
                <a:close/>
                <a:moveTo>
                  <a:pt x="38050" y="38598"/>
                </a:moveTo>
                <a:cubicBezTo>
                  <a:pt x="38096" y="38575"/>
                  <a:pt x="38164" y="38552"/>
                  <a:pt x="38233" y="38552"/>
                </a:cubicBezTo>
                <a:cubicBezTo>
                  <a:pt x="38164" y="38552"/>
                  <a:pt x="38096" y="38575"/>
                  <a:pt x="38050" y="38598"/>
                </a:cubicBezTo>
                <a:close/>
                <a:moveTo>
                  <a:pt x="57086" y="38461"/>
                </a:moveTo>
                <a:cubicBezTo>
                  <a:pt x="57041" y="38461"/>
                  <a:pt x="57018" y="38438"/>
                  <a:pt x="56972" y="38438"/>
                </a:cubicBezTo>
                <a:cubicBezTo>
                  <a:pt x="57018" y="38438"/>
                  <a:pt x="57041" y="38461"/>
                  <a:pt x="57086" y="38461"/>
                </a:cubicBezTo>
                <a:cubicBezTo>
                  <a:pt x="57200" y="38461"/>
                  <a:pt x="57292" y="38438"/>
                  <a:pt x="57451" y="38438"/>
                </a:cubicBezTo>
                <a:cubicBezTo>
                  <a:pt x="57292" y="38438"/>
                  <a:pt x="57200" y="38461"/>
                  <a:pt x="57086" y="38461"/>
                </a:cubicBezTo>
                <a:close/>
                <a:moveTo>
                  <a:pt x="57862" y="38438"/>
                </a:moveTo>
                <a:cubicBezTo>
                  <a:pt x="57771" y="38438"/>
                  <a:pt x="57680" y="38415"/>
                  <a:pt x="57588" y="38415"/>
                </a:cubicBezTo>
                <a:cubicBezTo>
                  <a:pt x="57543" y="38415"/>
                  <a:pt x="57497" y="38438"/>
                  <a:pt x="57451" y="38438"/>
                </a:cubicBezTo>
                <a:cubicBezTo>
                  <a:pt x="57497" y="38438"/>
                  <a:pt x="57543" y="38415"/>
                  <a:pt x="57588" y="38415"/>
                </a:cubicBezTo>
                <a:cubicBezTo>
                  <a:pt x="57680" y="38415"/>
                  <a:pt x="57771" y="38438"/>
                  <a:pt x="57862" y="38438"/>
                </a:cubicBezTo>
                <a:close/>
                <a:moveTo>
                  <a:pt x="61469" y="38347"/>
                </a:moveTo>
                <a:cubicBezTo>
                  <a:pt x="61446" y="38347"/>
                  <a:pt x="61446" y="38347"/>
                  <a:pt x="61423" y="38347"/>
                </a:cubicBezTo>
                <a:cubicBezTo>
                  <a:pt x="61446" y="38347"/>
                  <a:pt x="61446" y="38347"/>
                  <a:pt x="61469" y="38347"/>
                </a:cubicBezTo>
                <a:close/>
                <a:moveTo>
                  <a:pt x="6026" y="38256"/>
                </a:moveTo>
                <a:cubicBezTo>
                  <a:pt x="6209" y="38164"/>
                  <a:pt x="6505" y="38164"/>
                  <a:pt x="6711" y="38096"/>
                </a:cubicBezTo>
                <a:cubicBezTo>
                  <a:pt x="6505" y="38164"/>
                  <a:pt x="6209" y="38164"/>
                  <a:pt x="6026" y="38256"/>
                </a:cubicBezTo>
                <a:close/>
                <a:moveTo>
                  <a:pt x="49303" y="38187"/>
                </a:moveTo>
                <a:cubicBezTo>
                  <a:pt x="49417" y="38187"/>
                  <a:pt x="49531" y="38164"/>
                  <a:pt x="49622" y="38141"/>
                </a:cubicBezTo>
                <a:cubicBezTo>
                  <a:pt x="49531" y="38164"/>
                  <a:pt x="49417" y="38187"/>
                  <a:pt x="49303" y="38187"/>
                </a:cubicBezTo>
                <a:close/>
                <a:moveTo>
                  <a:pt x="42250" y="38141"/>
                </a:moveTo>
                <a:cubicBezTo>
                  <a:pt x="42204" y="38141"/>
                  <a:pt x="42158" y="38141"/>
                  <a:pt x="42090" y="38119"/>
                </a:cubicBezTo>
                <a:cubicBezTo>
                  <a:pt x="42158" y="38141"/>
                  <a:pt x="42204" y="38141"/>
                  <a:pt x="42250" y="38141"/>
                </a:cubicBezTo>
                <a:close/>
                <a:moveTo>
                  <a:pt x="42044" y="38119"/>
                </a:moveTo>
                <a:cubicBezTo>
                  <a:pt x="42044" y="38119"/>
                  <a:pt x="42044" y="38119"/>
                  <a:pt x="42044" y="38119"/>
                </a:cubicBezTo>
                <a:cubicBezTo>
                  <a:pt x="42044" y="38119"/>
                  <a:pt x="42044" y="38119"/>
                  <a:pt x="42044" y="38119"/>
                </a:cubicBezTo>
                <a:close/>
                <a:moveTo>
                  <a:pt x="42044" y="38119"/>
                </a:moveTo>
                <a:cubicBezTo>
                  <a:pt x="41976" y="38096"/>
                  <a:pt x="41907" y="38096"/>
                  <a:pt x="41862" y="38096"/>
                </a:cubicBezTo>
                <a:cubicBezTo>
                  <a:pt x="41793" y="38096"/>
                  <a:pt x="41748" y="38096"/>
                  <a:pt x="41679" y="38096"/>
                </a:cubicBezTo>
                <a:cubicBezTo>
                  <a:pt x="41611" y="38096"/>
                  <a:pt x="41565" y="38119"/>
                  <a:pt x="41497" y="38119"/>
                </a:cubicBezTo>
                <a:cubicBezTo>
                  <a:pt x="41474" y="38119"/>
                  <a:pt x="41474" y="38119"/>
                  <a:pt x="41451" y="38119"/>
                </a:cubicBezTo>
                <a:lnTo>
                  <a:pt x="41497" y="38119"/>
                </a:lnTo>
                <a:cubicBezTo>
                  <a:pt x="41611" y="38119"/>
                  <a:pt x="41748" y="38096"/>
                  <a:pt x="41862" y="38096"/>
                </a:cubicBezTo>
                <a:cubicBezTo>
                  <a:pt x="41907" y="38096"/>
                  <a:pt x="41976" y="38096"/>
                  <a:pt x="42044" y="38119"/>
                </a:cubicBezTo>
                <a:close/>
                <a:moveTo>
                  <a:pt x="22780" y="38073"/>
                </a:moveTo>
                <a:cubicBezTo>
                  <a:pt x="22734" y="38073"/>
                  <a:pt x="22688" y="38050"/>
                  <a:pt x="22643" y="38027"/>
                </a:cubicBezTo>
                <a:cubicBezTo>
                  <a:pt x="22688" y="38050"/>
                  <a:pt x="22734" y="38073"/>
                  <a:pt x="22780" y="38073"/>
                </a:cubicBezTo>
                <a:cubicBezTo>
                  <a:pt x="22825" y="38073"/>
                  <a:pt x="22894" y="38050"/>
                  <a:pt x="22985" y="38004"/>
                </a:cubicBezTo>
                <a:cubicBezTo>
                  <a:pt x="22894" y="38050"/>
                  <a:pt x="22825" y="38073"/>
                  <a:pt x="22780" y="38073"/>
                </a:cubicBezTo>
                <a:moveTo>
                  <a:pt x="54849" y="38027"/>
                </a:moveTo>
                <a:cubicBezTo>
                  <a:pt x="54690" y="37982"/>
                  <a:pt x="54393" y="37982"/>
                  <a:pt x="54324" y="37822"/>
                </a:cubicBezTo>
                <a:cubicBezTo>
                  <a:pt x="54233" y="37685"/>
                  <a:pt x="54347" y="37639"/>
                  <a:pt x="54165" y="37548"/>
                </a:cubicBezTo>
                <a:cubicBezTo>
                  <a:pt x="54347" y="37639"/>
                  <a:pt x="54233" y="37685"/>
                  <a:pt x="54324" y="37822"/>
                </a:cubicBezTo>
                <a:cubicBezTo>
                  <a:pt x="54393" y="37982"/>
                  <a:pt x="54690" y="37982"/>
                  <a:pt x="54849" y="38027"/>
                </a:cubicBezTo>
                <a:close/>
                <a:moveTo>
                  <a:pt x="23738" y="37799"/>
                </a:moveTo>
                <a:lnTo>
                  <a:pt x="23807" y="37799"/>
                </a:lnTo>
                <a:cubicBezTo>
                  <a:pt x="23784" y="37799"/>
                  <a:pt x="23761" y="37799"/>
                  <a:pt x="23738" y="37799"/>
                </a:cubicBezTo>
                <a:close/>
                <a:moveTo>
                  <a:pt x="51038" y="37799"/>
                </a:moveTo>
                <a:cubicBezTo>
                  <a:pt x="51083" y="37799"/>
                  <a:pt x="51106" y="37799"/>
                  <a:pt x="51129" y="37776"/>
                </a:cubicBezTo>
                <a:cubicBezTo>
                  <a:pt x="51106" y="37799"/>
                  <a:pt x="51083" y="37799"/>
                  <a:pt x="51038" y="37799"/>
                </a:cubicBezTo>
                <a:close/>
                <a:moveTo>
                  <a:pt x="43665" y="37776"/>
                </a:moveTo>
                <a:cubicBezTo>
                  <a:pt x="43802" y="37731"/>
                  <a:pt x="43939" y="37685"/>
                  <a:pt x="44076" y="37662"/>
                </a:cubicBezTo>
                <a:cubicBezTo>
                  <a:pt x="43939" y="37685"/>
                  <a:pt x="43802" y="37731"/>
                  <a:pt x="43665" y="37776"/>
                </a:cubicBezTo>
                <a:close/>
                <a:moveTo>
                  <a:pt x="24355" y="37708"/>
                </a:moveTo>
                <a:cubicBezTo>
                  <a:pt x="24332" y="37708"/>
                  <a:pt x="24309" y="37708"/>
                  <a:pt x="24263" y="37685"/>
                </a:cubicBezTo>
                <a:cubicBezTo>
                  <a:pt x="24172" y="37685"/>
                  <a:pt x="24149" y="37639"/>
                  <a:pt x="24104" y="37639"/>
                </a:cubicBezTo>
                <a:cubicBezTo>
                  <a:pt x="24081" y="37639"/>
                  <a:pt x="24035" y="37662"/>
                  <a:pt x="23967" y="37685"/>
                </a:cubicBezTo>
                <a:cubicBezTo>
                  <a:pt x="24035" y="37662"/>
                  <a:pt x="24081" y="37639"/>
                  <a:pt x="24104" y="37639"/>
                </a:cubicBezTo>
                <a:cubicBezTo>
                  <a:pt x="24149" y="37639"/>
                  <a:pt x="24172" y="37685"/>
                  <a:pt x="24263" y="37685"/>
                </a:cubicBezTo>
                <a:cubicBezTo>
                  <a:pt x="24309" y="37708"/>
                  <a:pt x="24332" y="37708"/>
                  <a:pt x="24355" y="37708"/>
                </a:cubicBezTo>
                <a:moveTo>
                  <a:pt x="15316" y="37616"/>
                </a:moveTo>
                <a:cubicBezTo>
                  <a:pt x="15316" y="37616"/>
                  <a:pt x="15316" y="37616"/>
                  <a:pt x="15316" y="37616"/>
                </a:cubicBezTo>
                <a:cubicBezTo>
                  <a:pt x="15316" y="37616"/>
                  <a:pt x="15316" y="37616"/>
                  <a:pt x="15316" y="37616"/>
                </a:cubicBezTo>
                <a:close/>
                <a:moveTo>
                  <a:pt x="15316" y="37616"/>
                </a:moveTo>
                <a:cubicBezTo>
                  <a:pt x="15362" y="37616"/>
                  <a:pt x="15384" y="37594"/>
                  <a:pt x="15407" y="37594"/>
                </a:cubicBezTo>
                <a:cubicBezTo>
                  <a:pt x="15384" y="37594"/>
                  <a:pt x="15362" y="37616"/>
                  <a:pt x="15316" y="37616"/>
                </a:cubicBezTo>
                <a:close/>
                <a:moveTo>
                  <a:pt x="24423" y="37594"/>
                </a:moveTo>
                <a:cubicBezTo>
                  <a:pt x="24423" y="37594"/>
                  <a:pt x="24423" y="37594"/>
                  <a:pt x="24423" y="37594"/>
                </a:cubicBezTo>
                <a:cubicBezTo>
                  <a:pt x="24423" y="37594"/>
                  <a:pt x="24423" y="37594"/>
                  <a:pt x="24423" y="37594"/>
                </a:cubicBezTo>
                <a:close/>
                <a:moveTo>
                  <a:pt x="24446" y="37548"/>
                </a:moveTo>
                <a:cubicBezTo>
                  <a:pt x="24492" y="37434"/>
                  <a:pt x="24469" y="37411"/>
                  <a:pt x="24674" y="37388"/>
                </a:cubicBezTo>
                <a:cubicBezTo>
                  <a:pt x="24788" y="37388"/>
                  <a:pt x="24880" y="37388"/>
                  <a:pt x="24971" y="37365"/>
                </a:cubicBezTo>
                <a:cubicBezTo>
                  <a:pt x="24880" y="37388"/>
                  <a:pt x="24788" y="37388"/>
                  <a:pt x="24674" y="37388"/>
                </a:cubicBezTo>
                <a:cubicBezTo>
                  <a:pt x="24469" y="37411"/>
                  <a:pt x="24492" y="37434"/>
                  <a:pt x="24446" y="37548"/>
                </a:cubicBezTo>
                <a:close/>
                <a:moveTo>
                  <a:pt x="13330" y="37457"/>
                </a:moveTo>
                <a:cubicBezTo>
                  <a:pt x="13216" y="37388"/>
                  <a:pt x="13148" y="37274"/>
                  <a:pt x="13011" y="37251"/>
                </a:cubicBezTo>
                <a:cubicBezTo>
                  <a:pt x="12942" y="37228"/>
                  <a:pt x="12896" y="37228"/>
                  <a:pt x="12851" y="37228"/>
                </a:cubicBezTo>
                <a:cubicBezTo>
                  <a:pt x="12828" y="37228"/>
                  <a:pt x="12828" y="37228"/>
                  <a:pt x="12805" y="37228"/>
                </a:cubicBezTo>
                <a:cubicBezTo>
                  <a:pt x="12828" y="37228"/>
                  <a:pt x="12828" y="37228"/>
                  <a:pt x="12851" y="37228"/>
                </a:cubicBezTo>
                <a:cubicBezTo>
                  <a:pt x="12896" y="37228"/>
                  <a:pt x="12942" y="37228"/>
                  <a:pt x="13011" y="37251"/>
                </a:cubicBezTo>
                <a:cubicBezTo>
                  <a:pt x="13148" y="37274"/>
                  <a:pt x="13216" y="37388"/>
                  <a:pt x="13330" y="37457"/>
                </a:cubicBezTo>
                <a:moveTo>
                  <a:pt x="12600" y="37228"/>
                </a:moveTo>
                <a:cubicBezTo>
                  <a:pt x="12554" y="37206"/>
                  <a:pt x="12508" y="37206"/>
                  <a:pt x="12463" y="37160"/>
                </a:cubicBezTo>
                <a:cubicBezTo>
                  <a:pt x="12508" y="37206"/>
                  <a:pt x="12554" y="37206"/>
                  <a:pt x="12600" y="37228"/>
                </a:cubicBezTo>
                <a:close/>
                <a:moveTo>
                  <a:pt x="27733" y="37160"/>
                </a:moveTo>
                <a:cubicBezTo>
                  <a:pt x="27733" y="37160"/>
                  <a:pt x="27733" y="37160"/>
                  <a:pt x="27710" y="37160"/>
                </a:cubicBezTo>
                <a:lnTo>
                  <a:pt x="27733" y="37160"/>
                </a:lnTo>
                <a:cubicBezTo>
                  <a:pt x="27756" y="37160"/>
                  <a:pt x="27756" y="37137"/>
                  <a:pt x="27779" y="37137"/>
                </a:cubicBezTo>
                <a:cubicBezTo>
                  <a:pt x="27756" y="37137"/>
                  <a:pt x="27756" y="37160"/>
                  <a:pt x="27733" y="37160"/>
                </a:cubicBezTo>
                <a:close/>
                <a:moveTo>
                  <a:pt x="27779" y="37137"/>
                </a:moveTo>
                <a:lnTo>
                  <a:pt x="27801" y="37137"/>
                </a:lnTo>
                <a:lnTo>
                  <a:pt x="27779" y="37137"/>
                </a:lnTo>
                <a:close/>
                <a:moveTo>
                  <a:pt x="27961" y="37114"/>
                </a:moveTo>
                <a:lnTo>
                  <a:pt x="27961" y="37114"/>
                </a:lnTo>
                <a:lnTo>
                  <a:pt x="27961" y="37114"/>
                </a:lnTo>
                <a:close/>
                <a:moveTo>
                  <a:pt x="27961" y="37114"/>
                </a:moveTo>
                <a:cubicBezTo>
                  <a:pt x="28121" y="37069"/>
                  <a:pt x="28304" y="36977"/>
                  <a:pt x="28463" y="36909"/>
                </a:cubicBezTo>
                <a:cubicBezTo>
                  <a:pt x="28304" y="36977"/>
                  <a:pt x="28121" y="37069"/>
                  <a:pt x="27961" y="37114"/>
                </a:cubicBezTo>
                <a:close/>
                <a:moveTo>
                  <a:pt x="26592" y="37000"/>
                </a:moveTo>
                <a:cubicBezTo>
                  <a:pt x="26614" y="37000"/>
                  <a:pt x="26614" y="37000"/>
                  <a:pt x="26637" y="36977"/>
                </a:cubicBezTo>
                <a:cubicBezTo>
                  <a:pt x="26614" y="37000"/>
                  <a:pt x="26614" y="37000"/>
                  <a:pt x="26592" y="37000"/>
                </a:cubicBezTo>
                <a:close/>
                <a:moveTo>
                  <a:pt x="29331" y="36840"/>
                </a:moveTo>
                <a:cubicBezTo>
                  <a:pt x="29331" y="36840"/>
                  <a:pt x="29308" y="36840"/>
                  <a:pt x="29285" y="36840"/>
                </a:cubicBezTo>
                <a:lnTo>
                  <a:pt x="29331" y="36840"/>
                </a:lnTo>
                <a:lnTo>
                  <a:pt x="29399" y="36840"/>
                </a:lnTo>
                <a:cubicBezTo>
                  <a:pt x="29376" y="36840"/>
                  <a:pt x="29353" y="36840"/>
                  <a:pt x="29331" y="36840"/>
                </a:cubicBezTo>
                <a:moveTo>
                  <a:pt x="29399" y="36840"/>
                </a:moveTo>
                <a:cubicBezTo>
                  <a:pt x="29468" y="36840"/>
                  <a:pt x="29536" y="36840"/>
                  <a:pt x="29605" y="36840"/>
                </a:cubicBezTo>
                <a:cubicBezTo>
                  <a:pt x="29536" y="36840"/>
                  <a:pt x="29468" y="36840"/>
                  <a:pt x="29399" y="36840"/>
                </a:cubicBezTo>
                <a:close/>
                <a:moveTo>
                  <a:pt x="30107" y="36818"/>
                </a:moveTo>
                <a:cubicBezTo>
                  <a:pt x="30061" y="36818"/>
                  <a:pt x="30038" y="36818"/>
                  <a:pt x="30015" y="36818"/>
                </a:cubicBezTo>
                <a:cubicBezTo>
                  <a:pt x="30038" y="36818"/>
                  <a:pt x="30061" y="36818"/>
                  <a:pt x="30107" y="36818"/>
                </a:cubicBezTo>
                <a:close/>
                <a:moveTo>
                  <a:pt x="19767" y="36658"/>
                </a:moveTo>
                <a:cubicBezTo>
                  <a:pt x="19904" y="36544"/>
                  <a:pt x="20018" y="36521"/>
                  <a:pt x="20155" y="36521"/>
                </a:cubicBezTo>
                <a:cubicBezTo>
                  <a:pt x="20018" y="36521"/>
                  <a:pt x="19904" y="36544"/>
                  <a:pt x="19767" y="36658"/>
                </a:cubicBezTo>
                <a:close/>
                <a:moveTo>
                  <a:pt x="20383" y="36521"/>
                </a:moveTo>
                <a:cubicBezTo>
                  <a:pt x="20315" y="36521"/>
                  <a:pt x="20269" y="36521"/>
                  <a:pt x="20223" y="36521"/>
                </a:cubicBezTo>
                <a:cubicBezTo>
                  <a:pt x="20269" y="36521"/>
                  <a:pt x="20315" y="36521"/>
                  <a:pt x="20383" y="36521"/>
                </a:cubicBezTo>
                <a:close/>
                <a:moveTo>
                  <a:pt x="20155" y="36521"/>
                </a:moveTo>
                <a:lnTo>
                  <a:pt x="20155" y="36521"/>
                </a:lnTo>
                <a:lnTo>
                  <a:pt x="20155" y="36521"/>
                </a:lnTo>
                <a:close/>
                <a:moveTo>
                  <a:pt x="11344" y="36338"/>
                </a:moveTo>
                <a:cubicBezTo>
                  <a:pt x="11276" y="36293"/>
                  <a:pt x="11207" y="36293"/>
                  <a:pt x="11139" y="36293"/>
                </a:cubicBezTo>
                <a:cubicBezTo>
                  <a:pt x="11093" y="36293"/>
                  <a:pt x="11070" y="36293"/>
                  <a:pt x="11025" y="36293"/>
                </a:cubicBezTo>
                <a:cubicBezTo>
                  <a:pt x="11025" y="36293"/>
                  <a:pt x="11002" y="36293"/>
                  <a:pt x="10979" y="36293"/>
                </a:cubicBezTo>
                <a:cubicBezTo>
                  <a:pt x="11025" y="36293"/>
                  <a:pt x="11093" y="36293"/>
                  <a:pt x="11139" y="36293"/>
                </a:cubicBezTo>
                <a:cubicBezTo>
                  <a:pt x="11207" y="36293"/>
                  <a:pt x="11276" y="36293"/>
                  <a:pt x="11344" y="36338"/>
                </a:cubicBezTo>
                <a:moveTo>
                  <a:pt x="10933" y="36293"/>
                </a:moveTo>
                <a:cubicBezTo>
                  <a:pt x="10888" y="36293"/>
                  <a:pt x="10865" y="36293"/>
                  <a:pt x="10842" y="36293"/>
                </a:cubicBezTo>
                <a:lnTo>
                  <a:pt x="10933" y="36293"/>
                </a:lnTo>
                <a:lnTo>
                  <a:pt x="10933" y="3629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30"/>
          <p:cNvSpPr txBox="1">
            <a:spLocks noGrp="1"/>
          </p:cNvSpPr>
          <p:nvPr>
            <p:ph type="title" idx="8"/>
          </p:nvPr>
        </p:nvSpPr>
        <p:spPr>
          <a:xfrm>
            <a:off x="720000" y="411875"/>
            <a:ext cx="7704000" cy="5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Распределение работы</a:t>
            </a:r>
            <a:endParaRPr dirty="0"/>
          </a:p>
        </p:txBody>
      </p:sp>
      <p:sp>
        <p:nvSpPr>
          <p:cNvPr id="182" name="Google Shape;182;p30"/>
          <p:cNvSpPr txBox="1">
            <a:spLocks noGrp="1"/>
          </p:cNvSpPr>
          <p:nvPr>
            <p:ph type="title"/>
          </p:nvPr>
        </p:nvSpPr>
        <p:spPr>
          <a:xfrm>
            <a:off x="740335" y="1718812"/>
            <a:ext cx="1971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Вероника</a:t>
            </a:r>
            <a:endParaRPr dirty="0"/>
          </a:p>
        </p:txBody>
      </p:sp>
      <p:sp>
        <p:nvSpPr>
          <p:cNvPr id="183" name="Google Shape;183;p30"/>
          <p:cNvSpPr txBox="1">
            <a:spLocks noGrp="1"/>
          </p:cNvSpPr>
          <p:nvPr>
            <p:ph type="subTitle" idx="1"/>
          </p:nvPr>
        </p:nvSpPr>
        <p:spPr>
          <a:xfrm>
            <a:off x="300168" y="2502128"/>
            <a:ext cx="2874300" cy="3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Аналитик</a:t>
            </a:r>
            <a:endParaRPr dirty="0"/>
          </a:p>
        </p:txBody>
      </p:sp>
      <p:sp>
        <p:nvSpPr>
          <p:cNvPr id="184" name="Google Shape;184;p30"/>
          <p:cNvSpPr txBox="1">
            <a:spLocks noGrp="1"/>
          </p:cNvSpPr>
          <p:nvPr>
            <p:ph type="title" idx="2"/>
          </p:nvPr>
        </p:nvSpPr>
        <p:spPr>
          <a:xfrm>
            <a:off x="6154314" y="1712928"/>
            <a:ext cx="1971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Иван</a:t>
            </a:r>
            <a:endParaRPr dirty="0"/>
          </a:p>
        </p:txBody>
      </p:sp>
      <p:sp>
        <p:nvSpPr>
          <p:cNvPr id="185" name="Google Shape;185;p30"/>
          <p:cNvSpPr txBox="1">
            <a:spLocks noGrp="1"/>
          </p:cNvSpPr>
          <p:nvPr>
            <p:ph type="subTitle" idx="3"/>
          </p:nvPr>
        </p:nvSpPr>
        <p:spPr>
          <a:xfrm>
            <a:off x="5702814" y="2490403"/>
            <a:ext cx="2874300" cy="3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Backend-</a:t>
            </a:r>
            <a:r>
              <a:rPr lang="ru-RU" dirty="0"/>
              <a:t>разработчик</a:t>
            </a:r>
            <a:endParaRPr dirty="0"/>
          </a:p>
        </p:txBody>
      </p:sp>
      <p:sp>
        <p:nvSpPr>
          <p:cNvPr id="186" name="Google Shape;186;p30"/>
          <p:cNvSpPr txBox="1">
            <a:spLocks noGrp="1"/>
          </p:cNvSpPr>
          <p:nvPr>
            <p:ph type="title" idx="4"/>
          </p:nvPr>
        </p:nvSpPr>
        <p:spPr>
          <a:xfrm>
            <a:off x="740335" y="3465063"/>
            <a:ext cx="1971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Арина</a:t>
            </a:r>
            <a:endParaRPr dirty="0"/>
          </a:p>
        </p:txBody>
      </p:sp>
      <p:sp>
        <p:nvSpPr>
          <p:cNvPr id="187" name="Google Shape;187;p30"/>
          <p:cNvSpPr txBox="1">
            <a:spLocks noGrp="1"/>
          </p:cNvSpPr>
          <p:nvPr>
            <p:ph type="subTitle" idx="5"/>
          </p:nvPr>
        </p:nvSpPr>
        <p:spPr>
          <a:xfrm>
            <a:off x="300168" y="4243877"/>
            <a:ext cx="2874300" cy="3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Дизайнер</a:t>
            </a:r>
            <a:endParaRPr dirty="0"/>
          </a:p>
        </p:txBody>
      </p:sp>
      <p:sp>
        <p:nvSpPr>
          <p:cNvPr id="188" name="Google Shape;188;p30"/>
          <p:cNvSpPr txBox="1">
            <a:spLocks noGrp="1"/>
          </p:cNvSpPr>
          <p:nvPr>
            <p:ph type="title" idx="6"/>
          </p:nvPr>
        </p:nvSpPr>
        <p:spPr>
          <a:xfrm>
            <a:off x="6154314" y="3459179"/>
            <a:ext cx="1971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Даниил</a:t>
            </a:r>
            <a:endParaRPr dirty="0"/>
          </a:p>
        </p:txBody>
      </p:sp>
      <p:sp>
        <p:nvSpPr>
          <p:cNvPr id="189" name="Google Shape;189;p30"/>
          <p:cNvSpPr txBox="1">
            <a:spLocks noGrp="1"/>
          </p:cNvSpPr>
          <p:nvPr>
            <p:ph type="subTitle" idx="7"/>
          </p:nvPr>
        </p:nvSpPr>
        <p:spPr>
          <a:xfrm>
            <a:off x="5706014" y="4230905"/>
            <a:ext cx="2874300" cy="3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Frontend-</a:t>
            </a:r>
            <a:r>
              <a:rPr lang="ru-RU" dirty="0"/>
              <a:t>разработчик</a:t>
            </a:r>
            <a:endParaRPr dirty="0"/>
          </a:p>
        </p:txBody>
      </p:sp>
      <p:sp>
        <p:nvSpPr>
          <p:cNvPr id="190" name="Google Shape;190;p30"/>
          <p:cNvSpPr txBox="1">
            <a:spLocks noGrp="1"/>
          </p:cNvSpPr>
          <p:nvPr>
            <p:ph type="title" idx="9"/>
          </p:nvPr>
        </p:nvSpPr>
        <p:spPr>
          <a:xfrm>
            <a:off x="1300935" y="1358462"/>
            <a:ext cx="850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u-RU" dirty="0"/>
              <a:t>3</a:t>
            </a:r>
            <a:endParaRPr dirty="0"/>
          </a:p>
        </p:txBody>
      </p:sp>
      <p:sp>
        <p:nvSpPr>
          <p:cNvPr id="191" name="Google Shape;191;p30"/>
          <p:cNvSpPr txBox="1">
            <a:spLocks noGrp="1"/>
          </p:cNvSpPr>
          <p:nvPr>
            <p:ph type="title" idx="13"/>
          </p:nvPr>
        </p:nvSpPr>
        <p:spPr>
          <a:xfrm>
            <a:off x="1300935" y="3101762"/>
            <a:ext cx="850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u-RU" dirty="0"/>
              <a:t>4</a:t>
            </a:r>
            <a:endParaRPr dirty="0"/>
          </a:p>
        </p:txBody>
      </p:sp>
      <p:sp>
        <p:nvSpPr>
          <p:cNvPr id="192" name="Google Shape;192;p30"/>
          <p:cNvSpPr txBox="1">
            <a:spLocks noGrp="1"/>
          </p:cNvSpPr>
          <p:nvPr>
            <p:ph type="title" idx="14"/>
          </p:nvPr>
        </p:nvSpPr>
        <p:spPr>
          <a:xfrm>
            <a:off x="6717864" y="1352578"/>
            <a:ext cx="844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93" name="Google Shape;193;p30"/>
          <p:cNvSpPr txBox="1">
            <a:spLocks noGrp="1"/>
          </p:cNvSpPr>
          <p:nvPr>
            <p:ph type="title" idx="15"/>
          </p:nvPr>
        </p:nvSpPr>
        <p:spPr>
          <a:xfrm>
            <a:off x="6714864" y="3085228"/>
            <a:ext cx="850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u-RU" dirty="0"/>
              <a:t>5</a:t>
            </a:r>
            <a:endParaRPr dirty="0"/>
          </a:p>
        </p:txBody>
      </p:sp>
      <p:sp>
        <p:nvSpPr>
          <p:cNvPr id="194" name="Google Shape;194;p30"/>
          <p:cNvSpPr/>
          <p:nvPr/>
        </p:nvSpPr>
        <p:spPr>
          <a:xfrm>
            <a:off x="1205398" y="1358500"/>
            <a:ext cx="1041274" cy="447523"/>
          </a:xfrm>
          <a:custGeom>
            <a:avLst/>
            <a:gdLst/>
            <a:ahLst/>
            <a:cxnLst/>
            <a:rect l="l" t="t" r="r" b="b"/>
            <a:pathLst>
              <a:path w="192117" h="73727" extrusionOk="0">
                <a:moveTo>
                  <a:pt x="187437" y="14493"/>
                </a:moveTo>
                <a:cubicBezTo>
                  <a:pt x="181674" y="12884"/>
                  <a:pt x="166808" y="7253"/>
                  <a:pt x="152860" y="4838"/>
                </a:cubicBezTo>
                <a:cubicBezTo>
                  <a:pt x="138912" y="2423"/>
                  <a:pt x="119833" y="69"/>
                  <a:pt x="103750" y="2"/>
                </a:cubicBezTo>
                <a:cubicBezTo>
                  <a:pt x="87667" y="-64"/>
                  <a:pt x="69780" y="1591"/>
                  <a:pt x="56364" y="4439"/>
                </a:cubicBezTo>
                <a:cubicBezTo>
                  <a:pt x="42948" y="7287"/>
                  <a:pt x="32057" y="12252"/>
                  <a:pt x="23252" y="17088"/>
                </a:cubicBezTo>
                <a:cubicBezTo>
                  <a:pt x="14447" y="21925"/>
                  <a:pt x="7108" y="27749"/>
                  <a:pt x="3534" y="33458"/>
                </a:cubicBezTo>
                <a:cubicBezTo>
                  <a:pt x="-40" y="39167"/>
                  <a:pt x="-1400" y="45918"/>
                  <a:pt x="1810" y="51344"/>
                </a:cubicBezTo>
                <a:cubicBezTo>
                  <a:pt x="5020" y="56770"/>
                  <a:pt x="14360" y="62543"/>
                  <a:pt x="22793" y="66015"/>
                </a:cubicBezTo>
                <a:cubicBezTo>
                  <a:pt x="31226" y="69487"/>
                  <a:pt x="39620" y="70969"/>
                  <a:pt x="52408" y="72178"/>
                </a:cubicBezTo>
                <a:cubicBezTo>
                  <a:pt x="65196" y="73387"/>
                  <a:pt x="82430" y="74326"/>
                  <a:pt x="99521" y="73267"/>
                </a:cubicBezTo>
                <a:cubicBezTo>
                  <a:pt x="116612" y="72208"/>
                  <a:pt x="140733" y="69170"/>
                  <a:pt x="154955" y="65826"/>
                </a:cubicBezTo>
                <a:cubicBezTo>
                  <a:pt x="169177" y="62482"/>
                  <a:pt x="178759" y="58163"/>
                  <a:pt x="184855" y="53204"/>
                </a:cubicBezTo>
                <a:cubicBezTo>
                  <a:pt x="190951" y="48245"/>
                  <a:pt x="193332" y="41594"/>
                  <a:pt x="191530" y="36072"/>
                </a:cubicBezTo>
                <a:cubicBezTo>
                  <a:pt x="189728" y="30550"/>
                  <a:pt x="182725" y="24105"/>
                  <a:pt x="174044" y="20074"/>
                </a:cubicBezTo>
                <a:cubicBezTo>
                  <a:pt x="165363" y="16044"/>
                  <a:pt x="145211" y="13253"/>
                  <a:pt x="139444" y="11889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5" name="Google Shape;195;p30"/>
          <p:cNvSpPr/>
          <p:nvPr/>
        </p:nvSpPr>
        <p:spPr>
          <a:xfrm>
            <a:off x="1205398" y="3091150"/>
            <a:ext cx="1041274" cy="447523"/>
          </a:xfrm>
          <a:custGeom>
            <a:avLst/>
            <a:gdLst/>
            <a:ahLst/>
            <a:cxnLst/>
            <a:rect l="l" t="t" r="r" b="b"/>
            <a:pathLst>
              <a:path w="192117" h="73727" extrusionOk="0">
                <a:moveTo>
                  <a:pt x="187437" y="14493"/>
                </a:moveTo>
                <a:cubicBezTo>
                  <a:pt x="181674" y="12884"/>
                  <a:pt x="166808" y="7253"/>
                  <a:pt x="152860" y="4838"/>
                </a:cubicBezTo>
                <a:cubicBezTo>
                  <a:pt x="138912" y="2423"/>
                  <a:pt x="119833" y="69"/>
                  <a:pt x="103750" y="2"/>
                </a:cubicBezTo>
                <a:cubicBezTo>
                  <a:pt x="87667" y="-64"/>
                  <a:pt x="69780" y="1591"/>
                  <a:pt x="56364" y="4439"/>
                </a:cubicBezTo>
                <a:cubicBezTo>
                  <a:pt x="42948" y="7287"/>
                  <a:pt x="32057" y="12252"/>
                  <a:pt x="23252" y="17088"/>
                </a:cubicBezTo>
                <a:cubicBezTo>
                  <a:pt x="14447" y="21925"/>
                  <a:pt x="7108" y="27749"/>
                  <a:pt x="3534" y="33458"/>
                </a:cubicBezTo>
                <a:cubicBezTo>
                  <a:pt x="-40" y="39167"/>
                  <a:pt x="-1400" y="45918"/>
                  <a:pt x="1810" y="51344"/>
                </a:cubicBezTo>
                <a:cubicBezTo>
                  <a:pt x="5020" y="56770"/>
                  <a:pt x="14360" y="62543"/>
                  <a:pt x="22793" y="66015"/>
                </a:cubicBezTo>
                <a:cubicBezTo>
                  <a:pt x="31226" y="69487"/>
                  <a:pt x="39620" y="70969"/>
                  <a:pt x="52408" y="72178"/>
                </a:cubicBezTo>
                <a:cubicBezTo>
                  <a:pt x="65196" y="73387"/>
                  <a:pt x="82430" y="74326"/>
                  <a:pt x="99521" y="73267"/>
                </a:cubicBezTo>
                <a:cubicBezTo>
                  <a:pt x="116612" y="72208"/>
                  <a:pt x="140733" y="69170"/>
                  <a:pt x="154955" y="65826"/>
                </a:cubicBezTo>
                <a:cubicBezTo>
                  <a:pt x="169177" y="62482"/>
                  <a:pt x="178759" y="58163"/>
                  <a:pt x="184855" y="53204"/>
                </a:cubicBezTo>
                <a:cubicBezTo>
                  <a:pt x="190951" y="48245"/>
                  <a:pt x="193332" y="41594"/>
                  <a:pt x="191530" y="36072"/>
                </a:cubicBezTo>
                <a:cubicBezTo>
                  <a:pt x="189728" y="30550"/>
                  <a:pt x="182725" y="24105"/>
                  <a:pt x="174044" y="20074"/>
                </a:cubicBezTo>
                <a:cubicBezTo>
                  <a:pt x="165363" y="16044"/>
                  <a:pt x="145211" y="13253"/>
                  <a:pt x="139444" y="11889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6" name="Google Shape;196;p30"/>
          <p:cNvSpPr/>
          <p:nvPr/>
        </p:nvSpPr>
        <p:spPr>
          <a:xfrm>
            <a:off x="6619327" y="3085266"/>
            <a:ext cx="1041274" cy="447523"/>
          </a:xfrm>
          <a:custGeom>
            <a:avLst/>
            <a:gdLst/>
            <a:ahLst/>
            <a:cxnLst/>
            <a:rect l="l" t="t" r="r" b="b"/>
            <a:pathLst>
              <a:path w="192117" h="73727" extrusionOk="0">
                <a:moveTo>
                  <a:pt x="187437" y="14493"/>
                </a:moveTo>
                <a:cubicBezTo>
                  <a:pt x="181674" y="12884"/>
                  <a:pt x="166808" y="7253"/>
                  <a:pt x="152860" y="4838"/>
                </a:cubicBezTo>
                <a:cubicBezTo>
                  <a:pt x="138912" y="2423"/>
                  <a:pt x="119833" y="69"/>
                  <a:pt x="103750" y="2"/>
                </a:cubicBezTo>
                <a:cubicBezTo>
                  <a:pt x="87667" y="-64"/>
                  <a:pt x="69780" y="1591"/>
                  <a:pt x="56364" y="4439"/>
                </a:cubicBezTo>
                <a:cubicBezTo>
                  <a:pt x="42948" y="7287"/>
                  <a:pt x="32057" y="12252"/>
                  <a:pt x="23252" y="17088"/>
                </a:cubicBezTo>
                <a:cubicBezTo>
                  <a:pt x="14447" y="21925"/>
                  <a:pt x="7108" y="27749"/>
                  <a:pt x="3534" y="33458"/>
                </a:cubicBezTo>
                <a:cubicBezTo>
                  <a:pt x="-40" y="39167"/>
                  <a:pt x="-1400" y="45918"/>
                  <a:pt x="1810" y="51344"/>
                </a:cubicBezTo>
                <a:cubicBezTo>
                  <a:pt x="5020" y="56770"/>
                  <a:pt x="14360" y="62543"/>
                  <a:pt x="22793" y="66015"/>
                </a:cubicBezTo>
                <a:cubicBezTo>
                  <a:pt x="31226" y="69487"/>
                  <a:pt x="39620" y="70969"/>
                  <a:pt x="52408" y="72178"/>
                </a:cubicBezTo>
                <a:cubicBezTo>
                  <a:pt x="65196" y="73387"/>
                  <a:pt x="82430" y="74326"/>
                  <a:pt x="99521" y="73267"/>
                </a:cubicBezTo>
                <a:cubicBezTo>
                  <a:pt x="116612" y="72208"/>
                  <a:pt x="140733" y="69170"/>
                  <a:pt x="154955" y="65826"/>
                </a:cubicBezTo>
                <a:cubicBezTo>
                  <a:pt x="169177" y="62482"/>
                  <a:pt x="178759" y="58163"/>
                  <a:pt x="184855" y="53204"/>
                </a:cubicBezTo>
                <a:cubicBezTo>
                  <a:pt x="190951" y="48245"/>
                  <a:pt x="193332" y="41594"/>
                  <a:pt x="191530" y="36072"/>
                </a:cubicBezTo>
                <a:cubicBezTo>
                  <a:pt x="189728" y="30550"/>
                  <a:pt x="182725" y="24105"/>
                  <a:pt x="174044" y="20074"/>
                </a:cubicBezTo>
                <a:cubicBezTo>
                  <a:pt x="165363" y="16044"/>
                  <a:pt x="145211" y="13253"/>
                  <a:pt x="139444" y="11889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7" name="Google Shape;197;p30"/>
          <p:cNvSpPr/>
          <p:nvPr/>
        </p:nvSpPr>
        <p:spPr>
          <a:xfrm>
            <a:off x="6619327" y="1352616"/>
            <a:ext cx="1041274" cy="447523"/>
          </a:xfrm>
          <a:custGeom>
            <a:avLst/>
            <a:gdLst/>
            <a:ahLst/>
            <a:cxnLst/>
            <a:rect l="l" t="t" r="r" b="b"/>
            <a:pathLst>
              <a:path w="192117" h="73727" extrusionOk="0">
                <a:moveTo>
                  <a:pt x="187437" y="14493"/>
                </a:moveTo>
                <a:cubicBezTo>
                  <a:pt x="181674" y="12884"/>
                  <a:pt x="166808" y="7253"/>
                  <a:pt x="152860" y="4838"/>
                </a:cubicBezTo>
                <a:cubicBezTo>
                  <a:pt x="138912" y="2423"/>
                  <a:pt x="119833" y="69"/>
                  <a:pt x="103750" y="2"/>
                </a:cubicBezTo>
                <a:cubicBezTo>
                  <a:pt x="87667" y="-64"/>
                  <a:pt x="69780" y="1591"/>
                  <a:pt x="56364" y="4439"/>
                </a:cubicBezTo>
                <a:cubicBezTo>
                  <a:pt x="42948" y="7287"/>
                  <a:pt x="32057" y="12252"/>
                  <a:pt x="23252" y="17088"/>
                </a:cubicBezTo>
                <a:cubicBezTo>
                  <a:pt x="14447" y="21925"/>
                  <a:pt x="7108" y="27749"/>
                  <a:pt x="3534" y="33458"/>
                </a:cubicBezTo>
                <a:cubicBezTo>
                  <a:pt x="-40" y="39167"/>
                  <a:pt x="-1400" y="45918"/>
                  <a:pt x="1810" y="51344"/>
                </a:cubicBezTo>
                <a:cubicBezTo>
                  <a:pt x="5020" y="56770"/>
                  <a:pt x="14360" y="62543"/>
                  <a:pt x="22793" y="66015"/>
                </a:cubicBezTo>
                <a:cubicBezTo>
                  <a:pt x="31226" y="69487"/>
                  <a:pt x="39620" y="70969"/>
                  <a:pt x="52408" y="72178"/>
                </a:cubicBezTo>
                <a:cubicBezTo>
                  <a:pt x="65196" y="73387"/>
                  <a:pt x="82430" y="74326"/>
                  <a:pt x="99521" y="73267"/>
                </a:cubicBezTo>
                <a:cubicBezTo>
                  <a:pt x="116612" y="72208"/>
                  <a:pt x="140733" y="69170"/>
                  <a:pt x="154955" y="65826"/>
                </a:cubicBezTo>
                <a:cubicBezTo>
                  <a:pt x="169177" y="62482"/>
                  <a:pt x="178759" y="58163"/>
                  <a:pt x="184855" y="53204"/>
                </a:cubicBezTo>
                <a:cubicBezTo>
                  <a:pt x="190951" y="48245"/>
                  <a:pt x="193332" y="41594"/>
                  <a:pt x="191530" y="36072"/>
                </a:cubicBezTo>
                <a:cubicBezTo>
                  <a:pt x="189728" y="30550"/>
                  <a:pt x="182725" y="24105"/>
                  <a:pt x="174044" y="20074"/>
                </a:cubicBezTo>
                <a:cubicBezTo>
                  <a:pt x="165363" y="16044"/>
                  <a:pt x="145211" y="13253"/>
                  <a:pt x="139444" y="11889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F0B3EFE-CCA5-46E7-939B-E2BD2CBC3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4300" y="3647550"/>
            <a:ext cx="908936" cy="908936"/>
          </a:xfrm>
          <a:prstGeom prst="rect">
            <a:avLst/>
          </a:prstGeom>
        </p:spPr>
      </p:pic>
      <p:sp>
        <p:nvSpPr>
          <p:cNvPr id="24" name="Google Shape;179;p30">
            <a:extLst>
              <a:ext uri="{FF2B5EF4-FFF2-40B4-BE49-F238E27FC236}">
                <a16:creationId xmlns:a16="http://schemas.microsoft.com/office/drawing/2014/main" id="{39E033B7-3278-444B-8BA1-95225A76E9F5}"/>
              </a:ext>
            </a:extLst>
          </p:cNvPr>
          <p:cNvSpPr/>
          <p:nvPr/>
        </p:nvSpPr>
        <p:spPr>
          <a:xfrm>
            <a:off x="3174993" y="2171261"/>
            <a:ext cx="2340911" cy="1059291"/>
          </a:xfrm>
          <a:custGeom>
            <a:avLst/>
            <a:gdLst/>
            <a:ahLst/>
            <a:cxnLst/>
            <a:rect l="l" t="t" r="r" b="b"/>
            <a:pathLst>
              <a:path w="53115" h="45264" extrusionOk="0">
                <a:moveTo>
                  <a:pt x="6551" y="45263"/>
                </a:moveTo>
                <a:cubicBezTo>
                  <a:pt x="6551" y="45263"/>
                  <a:pt x="6551" y="45263"/>
                  <a:pt x="6528" y="45263"/>
                </a:cubicBezTo>
                <a:lnTo>
                  <a:pt x="6551" y="45263"/>
                </a:lnTo>
                <a:cubicBezTo>
                  <a:pt x="6734" y="45263"/>
                  <a:pt x="6871" y="45172"/>
                  <a:pt x="7031" y="45172"/>
                </a:cubicBezTo>
                <a:lnTo>
                  <a:pt x="7053" y="45172"/>
                </a:lnTo>
                <a:lnTo>
                  <a:pt x="7031" y="45172"/>
                </a:lnTo>
                <a:cubicBezTo>
                  <a:pt x="6962" y="45172"/>
                  <a:pt x="6871" y="45195"/>
                  <a:pt x="6802" y="45217"/>
                </a:cubicBezTo>
                <a:cubicBezTo>
                  <a:pt x="6711" y="45240"/>
                  <a:pt x="6643" y="45263"/>
                  <a:pt x="6551" y="45263"/>
                </a:cubicBezTo>
                <a:moveTo>
                  <a:pt x="6528" y="45263"/>
                </a:moveTo>
                <a:cubicBezTo>
                  <a:pt x="6437" y="45263"/>
                  <a:pt x="6323" y="45217"/>
                  <a:pt x="6255" y="45195"/>
                </a:cubicBezTo>
                <a:cubicBezTo>
                  <a:pt x="6323" y="45217"/>
                  <a:pt x="6437" y="45263"/>
                  <a:pt x="6528" y="45263"/>
                </a:cubicBezTo>
                <a:close/>
                <a:moveTo>
                  <a:pt x="7053" y="45172"/>
                </a:moveTo>
                <a:lnTo>
                  <a:pt x="7053" y="45172"/>
                </a:lnTo>
                <a:lnTo>
                  <a:pt x="7053" y="45172"/>
                </a:lnTo>
                <a:close/>
                <a:moveTo>
                  <a:pt x="4566" y="45149"/>
                </a:moveTo>
                <a:cubicBezTo>
                  <a:pt x="4543" y="45149"/>
                  <a:pt x="4520" y="45149"/>
                  <a:pt x="4497" y="45149"/>
                </a:cubicBezTo>
                <a:lnTo>
                  <a:pt x="4566" y="45149"/>
                </a:lnTo>
                <a:cubicBezTo>
                  <a:pt x="4588" y="45149"/>
                  <a:pt x="4634" y="45149"/>
                  <a:pt x="4657" y="45149"/>
                </a:cubicBezTo>
                <a:cubicBezTo>
                  <a:pt x="4634" y="45149"/>
                  <a:pt x="4588" y="45149"/>
                  <a:pt x="4566" y="45149"/>
                </a:cubicBezTo>
                <a:close/>
                <a:moveTo>
                  <a:pt x="7441" y="45149"/>
                </a:moveTo>
                <a:cubicBezTo>
                  <a:pt x="7441" y="45149"/>
                  <a:pt x="7441" y="45149"/>
                  <a:pt x="7441" y="45149"/>
                </a:cubicBezTo>
                <a:cubicBezTo>
                  <a:pt x="7441" y="45149"/>
                  <a:pt x="7441" y="45149"/>
                  <a:pt x="7441" y="45149"/>
                </a:cubicBezTo>
                <a:close/>
                <a:moveTo>
                  <a:pt x="4497" y="45149"/>
                </a:moveTo>
                <a:cubicBezTo>
                  <a:pt x="4269" y="45103"/>
                  <a:pt x="4063" y="44989"/>
                  <a:pt x="3812" y="44989"/>
                </a:cubicBezTo>
                <a:lnTo>
                  <a:pt x="3812" y="44989"/>
                </a:lnTo>
                <a:lnTo>
                  <a:pt x="3812" y="44989"/>
                </a:lnTo>
                <a:cubicBezTo>
                  <a:pt x="4063" y="44989"/>
                  <a:pt x="4269" y="45103"/>
                  <a:pt x="4497" y="45149"/>
                </a:cubicBezTo>
                <a:close/>
                <a:moveTo>
                  <a:pt x="5182" y="45080"/>
                </a:moveTo>
                <a:lnTo>
                  <a:pt x="5205" y="45080"/>
                </a:lnTo>
                <a:cubicBezTo>
                  <a:pt x="5205" y="45080"/>
                  <a:pt x="5205" y="45080"/>
                  <a:pt x="5182" y="45080"/>
                </a:cubicBezTo>
                <a:close/>
                <a:moveTo>
                  <a:pt x="5090" y="45058"/>
                </a:moveTo>
                <a:cubicBezTo>
                  <a:pt x="5090" y="45058"/>
                  <a:pt x="5090" y="45058"/>
                  <a:pt x="5090" y="45058"/>
                </a:cubicBezTo>
                <a:cubicBezTo>
                  <a:pt x="5068" y="45058"/>
                  <a:pt x="5022" y="45058"/>
                  <a:pt x="4999" y="45058"/>
                </a:cubicBezTo>
                <a:lnTo>
                  <a:pt x="4999" y="45058"/>
                </a:lnTo>
                <a:lnTo>
                  <a:pt x="4999" y="45058"/>
                </a:lnTo>
                <a:cubicBezTo>
                  <a:pt x="5022" y="45058"/>
                  <a:pt x="5068" y="45058"/>
                  <a:pt x="5090" y="45058"/>
                </a:cubicBezTo>
                <a:close/>
                <a:moveTo>
                  <a:pt x="3196" y="45012"/>
                </a:moveTo>
                <a:cubicBezTo>
                  <a:pt x="3150" y="45012"/>
                  <a:pt x="3128" y="45012"/>
                  <a:pt x="3082" y="44989"/>
                </a:cubicBezTo>
                <a:cubicBezTo>
                  <a:pt x="3128" y="45012"/>
                  <a:pt x="3150" y="45012"/>
                  <a:pt x="3196" y="45012"/>
                </a:cubicBezTo>
                <a:close/>
                <a:moveTo>
                  <a:pt x="3698" y="44989"/>
                </a:moveTo>
                <a:cubicBezTo>
                  <a:pt x="3744" y="44989"/>
                  <a:pt x="3789" y="44989"/>
                  <a:pt x="3812" y="44989"/>
                </a:cubicBezTo>
                <a:cubicBezTo>
                  <a:pt x="3789" y="44989"/>
                  <a:pt x="3744" y="44989"/>
                  <a:pt x="3698" y="44989"/>
                </a:cubicBezTo>
                <a:close/>
                <a:moveTo>
                  <a:pt x="6551" y="44898"/>
                </a:moveTo>
                <a:cubicBezTo>
                  <a:pt x="6460" y="44898"/>
                  <a:pt x="6369" y="44852"/>
                  <a:pt x="6255" y="44807"/>
                </a:cubicBezTo>
                <a:cubicBezTo>
                  <a:pt x="6095" y="44715"/>
                  <a:pt x="5867" y="44624"/>
                  <a:pt x="5615" y="44624"/>
                </a:cubicBezTo>
                <a:lnTo>
                  <a:pt x="5615" y="44624"/>
                </a:lnTo>
                <a:lnTo>
                  <a:pt x="5593" y="44624"/>
                </a:lnTo>
                <a:cubicBezTo>
                  <a:pt x="5479" y="44624"/>
                  <a:pt x="5364" y="44670"/>
                  <a:pt x="5296" y="44692"/>
                </a:cubicBezTo>
                <a:cubicBezTo>
                  <a:pt x="5250" y="44692"/>
                  <a:pt x="5205" y="44715"/>
                  <a:pt x="5182" y="44715"/>
                </a:cubicBezTo>
                <a:lnTo>
                  <a:pt x="5136" y="44715"/>
                </a:lnTo>
                <a:cubicBezTo>
                  <a:pt x="5090" y="44692"/>
                  <a:pt x="5045" y="44692"/>
                  <a:pt x="4999" y="44692"/>
                </a:cubicBezTo>
                <a:cubicBezTo>
                  <a:pt x="4954" y="44692"/>
                  <a:pt x="4931" y="44692"/>
                  <a:pt x="4885" y="44715"/>
                </a:cubicBezTo>
                <a:cubicBezTo>
                  <a:pt x="4817" y="44715"/>
                  <a:pt x="4748" y="44738"/>
                  <a:pt x="4702" y="44761"/>
                </a:cubicBezTo>
                <a:cubicBezTo>
                  <a:pt x="4634" y="44784"/>
                  <a:pt x="4588" y="44784"/>
                  <a:pt x="4543" y="44784"/>
                </a:cubicBezTo>
                <a:lnTo>
                  <a:pt x="4543" y="44784"/>
                </a:lnTo>
                <a:cubicBezTo>
                  <a:pt x="4474" y="44784"/>
                  <a:pt x="4406" y="44761"/>
                  <a:pt x="4314" y="44738"/>
                </a:cubicBezTo>
                <a:cubicBezTo>
                  <a:pt x="4177" y="44692"/>
                  <a:pt x="4018" y="44624"/>
                  <a:pt x="3812" y="44624"/>
                </a:cubicBezTo>
                <a:lnTo>
                  <a:pt x="3812" y="44624"/>
                </a:lnTo>
                <a:cubicBezTo>
                  <a:pt x="3744" y="44647"/>
                  <a:pt x="3652" y="44647"/>
                  <a:pt x="3584" y="44647"/>
                </a:cubicBezTo>
                <a:cubicBezTo>
                  <a:pt x="3493" y="44647"/>
                  <a:pt x="3401" y="44647"/>
                  <a:pt x="3310" y="44647"/>
                </a:cubicBezTo>
                <a:cubicBezTo>
                  <a:pt x="3242" y="44647"/>
                  <a:pt x="3173" y="44647"/>
                  <a:pt x="3128" y="44647"/>
                </a:cubicBezTo>
                <a:cubicBezTo>
                  <a:pt x="2991" y="44624"/>
                  <a:pt x="2899" y="44510"/>
                  <a:pt x="2785" y="44327"/>
                </a:cubicBezTo>
                <a:lnTo>
                  <a:pt x="2717" y="44236"/>
                </a:lnTo>
                <a:cubicBezTo>
                  <a:pt x="2671" y="44167"/>
                  <a:pt x="2625" y="44076"/>
                  <a:pt x="2534" y="43962"/>
                </a:cubicBezTo>
                <a:cubicBezTo>
                  <a:pt x="2420" y="43848"/>
                  <a:pt x="2306" y="43779"/>
                  <a:pt x="2214" y="43734"/>
                </a:cubicBezTo>
                <a:cubicBezTo>
                  <a:pt x="2169" y="43711"/>
                  <a:pt x="2146" y="43688"/>
                  <a:pt x="2100" y="43665"/>
                </a:cubicBezTo>
                <a:cubicBezTo>
                  <a:pt x="2055" y="43620"/>
                  <a:pt x="1986" y="43574"/>
                  <a:pt x="1941" y="43528"/>
                </a:cubicBezTo>
                <a:cubicBezTo>
                  <a:pt x="1804" y="43391"/>
                  <a:pt x="1644" y="43232"/>
                  <a:pt x="1393" y="43163"/>
                </a:cubicBezTo>
                <a:cubicBezTo>
                  <a:pt x="1347" y="43140"/>
                  <a:pt x="1279" y="43118"/>
                  <a:pt x="1233" y="43118"/>
                </a:cubicBezTo>
                <a:cubicBezTo>
                  <a:pt x="1165" y="43095"/>
                  <a:pt x="1096" y="43072"/>
                  <a:pt x="1073" y="43072"/>
                </a:cubicBezTo>
                <a:cubicBezTo>
                  <a:pt x="1050" y="43026"/>
                  <a:pt x="1028" y="42958"/>
                  <a:pt x="1005" y="42912"/>
                </a:cubicBezTo>
                <a:cubicBezTo>
                  <a:pt x="959" y="42821"/>
                  <a:pt x="913" y="42775"/>
                  <a:pt x="868" y="42752"/>
                </a:cubicBezTo>
                <a:lnTo>
                  <a:pt x="845" y="42707"/>
                </a:lnTo>
                <a:cubicBezTo>
                  <a:pt x="822" y="42661"/>
                  <a:pt x="799" y="42570"/>
                  <a:pt x="777" y="42478"/>
                </a:cubicBezTo>
                <a:cubicBezTo>
                  <a:pt x="731" y="42296"/>
                  <a:pt x="685" y="42068"/>
                  <a:pt x="503" y="41885"/>
                </a:cubicBezTo>
                <a:cubicBezTo>
                  <a:pt x="388" y="41771"/>
                  <a:pt x="252" y="41725"/>
                  <a:pt x="160" y="41702"/>
                </a:cubicBezTo>
                <a:lnTo>
                  <a:pt x="92" y="41680"/>
                </a:lnTo>
                <a:cubicBezTo>
                  <a:pt x="92" y="41657"/>
                  <a:pt x="69" y="41611"/>
                  <a:pt x="23" y="41588"/>
                </a:cubicBezTo>
                <a:lnTo>
                  <a:pt x="0" y="41565"/>
                </a:lnTo>
                <a:lnTo>
                  <a:pt x="0" y="1"/>
                </a:lnTo>
                <a:lnTo>
                  <a:pt x="53115" y="1"/>
                </a:lnTo>
                <a:lnTo>
                  <a:pt x="53115" y="41771"/>
                </a:lnTo>
                <a:cubicBezTo>
                  <a:pt x="52978" y="41794"/>
                  <a:pt x="52704" y="41816"/>
                  <a:pt x="52613" y="41839"/>
                </a:cubicBezTo>
                <a:lnTo>
                  <a:pt x="52499" y="41839"/>
                </a:lnTo>
                <a:cubicBezTo>
                  <a:pt x="52385" y="41862"/>
                  <a:pt x="52293" y="41862"/>
                  <a:pt x="52202" y="41862"/>
                </a:cubicBezTo>
                <a:cubicBezTo>
                  <a:pt x="52042" y="41862"/>
                  <a:pt x="51905" y="41839"/>
                  <a:pt x="51745" y="41816"/>
                </a:cubicBezTo>
                <a:cubicBezTo>
                  <a:pt x="51723" y="41794"/>
                  <a:pt x="51677" y="41794"/>
                  <a:pt x="51631" y="41794"/>
                </a:cubicBezTo>
                <a:cubicBezTo>
                  <a:pt x="51494" y="41748"/>
                  <a:pt x="51357" y="41702"/>
                  <a:pt x="51175" y="41702"/>
                </a:cubicBezTo>
                <a:cubicBezTo>
                  <a:pt x="51106" y="41702"/>
                  <a:pt x="51038" y="41725"/>
                  <a:pt x="50969" y="41725"/>
                </a:cubicBezTo>
                <a:cubicBezTo>
                  <a:pt x="50764" y="41771"/>
                  <a:pt x="50627" y="41839"/>
                  <a:pt x="50490" y="41908"/>
                </a:cubicBezTo>
                <a:cubicBezTo>
                  <a:pt x="50399" y="41953"/>
                  <a:pt x="50307" y="41999"/>
                  <a:pt x="50239" y="41999"/>
                </a:cubicBezTo>
                <a:cubicBezTo>
                  <a:pt x="50148" y="41999"/>
                  <a:pt x="50034" y="41953"/>
                  <a:pt x="49897" y="41908"/>
                </a:cubicBezTo>
                <a:cubicBezTo>
                  <a:pt x="49737" y="41862"/>
                  <a:pt x="49554" y="41794"/>
                  <a:pt x="49326" y="41794"/>
                </a:cubicBezTo>
                <a:lnTo>
                  <a:pt x="49303" y="41794"/>
                </a:lnTo>
                <a:lnTo>
                  <a:pt x="49303" y="41794"/>
                </a:lnTo>
                <a:cubicBezTo>
                  <a:pt x="49235" y="41794"/>
                  <a:pt x="49166" y="41794"/>
                  <a:pt x="49098" y="41794"/>
                </a:cubicBezTo>
                <a:cubicBezTo>
                  <a:pt x="48687" y="41794"/>
                  <a:pt x="48367" y="41771"/>
                  <a:pt x="48116" y="41702"/>
                </a:cubicBezTo>
                <a:cubicBezTo>
                  <a:pt x="48071" y="41702"/>
                  <a:pt x="48048" y="41702"/>
                  <a:pt x="48025" y="41680"/>
                </a:cubicBezTo>
                <a:lnTo>
                  <a:pt x="48025" y="41680"/>
                </a:lnTo>
                <a:lnTo>
                  <a:pt x="47956" y="41497"/>
                </a:lnTo>
                <a:lnTo>
                  <a:pt x="47751" y="41451"/>
                </a:lnTo>
                <a:cubicBezTo>
                  <a:pt x="47637" y="41428"/>
                  <a:pt x="47523" y="41406"/>
                  <a:pt x="47386" y="41406"/>
                </a:cubicBezTo>
                <a:cubicBezTo>
                  <a:pt x="47294" y="41406"/>
                  <a:pt x="47203" y="41428"/>
                  <a:pt x="47135" y="41428"/>
                </a:cubicBezTo>
                <a:cubicBezTo>
                  <a:pt x="47043" y="41428"/>
                  <a:pt x="46975" y="41428"/>
                  <a:pt x="46906" y="41428"/>
                </a:cubicBezTo>
                <a:cubicBezTo>
                  <a:pt x="46815" y="41428"/>
                  <a:pt x="46769" y="41428"/>
                  <a:pt x="46701" y="41428"/>
                </a:cubicBezTo>
                <a:cubicBezTo>
                  <a:pt x="46633" y="41406"/>
                  <a:pt x="46587" y="41383"/>
                  <a:pt x="46496" y="41360"/>
                </a:cubicBezTo>
                <a:cubicBezTo>
                  <a:pt x="46427" y="41337"/>
                  <a:pt x="46359" y="41314"/>
                  <a:pt x="46267" y="41314"/>
                </a:cubicBezTo>
                <a:cubicBezTo>
                  <a:pt x="46153" y="41291"/>
                  <a:pt x="46039" y="41269"/>
                  <a:pt x="45902" y="41269"/>
                </a:cubicBezTo>
                <a:cubicBezTo>
                  <a:pt x="45765" y="41269"/>
                  <a:pt x="45628" y="41291"/>
                  <a:pt x="45514" y="41314"/>
                </a:cubicBezTo>
                <a:cubicBezTo>
                  <a:pt x="45377" y="41337"/>
                  <a:pt x="45217" y="41360"/>
                  <a:pt x="45080" y="41406"/>
                </a:cubicBezTo>
                <a:cubicBezTo>
                  <a:pt x="44989" y="41428"/>
                  <a:pt x="44921" y="41451"/>
                  <a:pt x="44829" y="41474"/>
                </a:cubicBezTo>
                <a:cubicBezTo>
                  <a:pt x="44784" y="41474"/>
                  <a:pt x="44715" y="41497"/>
                  <a:pt x="44670" y="41497"/>
                </a:cubicBezTo>
                <a:cubicBezTo>
                  <a:pt x="44396" y="41543"/>
                  <a:pt x="44053" y="41611"/>
                  <a:pt x="43848" y="41816"/>
                </a:cubicBezTo>
                <a:cubicBezTo>
                  <a:pt x="43779" y="41908"/>
                  <a:pt x="43734" y="41953"/>
                  <a:pt x="43688" y="42022"/>
                </a:cubicBezTo>
                <a:lnTo>
                  <a:pt x="43688" y="42022"/>
                </a:lnTo>
                <a:cubicBezTo>
                  <a:pt x="43346" y="42113"/>
                  <a:pt x="42980" y="42205"/>
                  <a:pt x="42570" y="42296"/>
                </a:cubicBezTo>
                <a:cubicBezTo>
                  <a:pt x="42501" y="42319"/>
                  <a:pt x="42433" y="42319"/>
                  <a:pt x="42364" y="42341"/>
                </a:cubicBezTo>
                <a:cubicBezTo>
                  <a:pt x="42113" y="42387"/>
                  <a:pt x="41816" y="42433"/>
                  <a:pt x="41565" y="42570"/>
                </a:cubicBezTo>
                <a:lnTo>
                  <a:pt x="41497" y="42593"/>
                </a:lnTo>
                <a:lnTo>
                  <a:pt x="41497" y="42593"/>
                </a:lnTo>
                <a:lnTo>
                  <a:pt x="41428" y="42593"/>
                </a:lnTo>
                <a:cubicBezTo>
                  <a:pt x="41383" y="42570"/>
                  <a:pt x="41337" y="42570"/>
                  <a:pt x="41291" y="42570"/>
                </a:cubicBezTo>
                <a:cubicBezTo>
                  <a:pt x="41177" y="42570"/>
                  <a:pt x="41040" y="42593"/>
                  <a:pt x="40926" y="42638"/>
                </a:cubicBezTo>
                <a:cubicBezTo>
                  <a:pt x="40858" y="42638"/>
                  <a:pt x="40766" y="42638"/>
                  <a:pt x="40675" y="42661"/>
                </a:cubicBezTo>
                <a:cubicBezTo>
                  <a:pt x="40493" y="42661"/>
                  <a:pt x="40310" y="42684"/>
                  <a:pt x="40150" y="42752"/>
                </a:cubicBezTo>
                <a:cubicBezTo>
                  <a:pt x="39968" y="42798"/>
                  <a:pt x="39853" y="42866"/>
                  <a:pt x="39762" y="42935"/>
                </a:cubicBezTo>
                <a:lnTo>
                  <a:pt x="39671" y="43003"/>
                </a:lnTo>
                <a:cubicBezTo>
                  <a:pt x="39488" y="43118"/>
                  <a:pt x="39146" y="43209"/>
                  <a:pt x="38849" y="43209"/>
                </a:cubicBezTo>
                <a:cubicBezTo>
                  <a:pt x="38803" y="43209"/>
                  <a:pt x="38781" y="43209"/>
                  <a:pt x="38735" y="43209"/>
                </a:cubicBezTo>
                <a:cubicBezTo>
                  <a:pt x="38621" y="43209"/>
                  <a:pt x="38507" y="43163"/>
                  <a:pt x="38393" y="43118"/>
                </a:cubicBezTo>
                <a:cubicBezTo>
                  <a:pt x="38324" y="43118"/>
                  <a:pt x="38278" y="43095"/>
                  <a:pt x="38233" y="43072"/>
                </a:cubicBezTo>
                <a:cubicBezTo>
                  <a:pt x="38142" y="43049"/>
                  <a:pt x="38142" y="43049"/>
                  <a:pt x="38050" y="42958"/>
                </a:cubicBezTo>
                <a:lnTo>
                  <a:pt x="37982" y="42889"/>
                </a:lnTo>
                <a:cubicBezTo>
                  <a:pt x="37776" y="42684"/>
                  <a:pt x="37457" y="42570"/>
                  <a:pt x="37206" y="42501"/>
                </a:cubicBezTo>
                <a:cubicBezTo>
                  <a:pt x="37137" y="42478"/>
                  <a:pt x="37092" y="42456"/>
                  <a:pt x="37046" y="42456"/>
                </a:cubicBezTo>
                <a:cubicBezTo>
                  <a:pt x="36909" y="42410"/>
                  <a:pt x="36795" y="42364"/>
                  <a:pt x="36681" y="42319"/>
                </a:cubicBezTo>
                <a:cubicBezTo>
                  <a:pt x="36521" y="42273"/>
                  <a:pt x="36361" y="42227"/>
                  <a:pt x="36224" y="42182"/>
                </a:cubicBezTo>
                <a:cubicBezTo>
                  <a:pt x="36064" y="42113"/>
                  <a:pt x="35996" y="42068"/>
                  <a:pt x="35927" y="41999"/>
                </a:cubicBezTo>
                <a:cubicBezTo>
                  <a:pt x="35905" y="41953"/>
                  <a:pt x="35859" y="41908"/>
                  <a:pt x="35836" y="41885"/>
                </a:cubicBezTo>
                <a:cubicBezTo>
                  <a:pt x="35722" y="41725"/>
                  <a:pt x="35608" y="41588"/>
                  <a:pt x="35311" y="41497"/>
                </a:cubicBezTo>
                <a:cubicBezTo>
                  <a:pt x="35151" y="41451"/>
                  <a:pt x="35014" y="41406"/>
                  <a:pt x="34855" y="41337"/>
                </a:cubicBezTo>
                <a:cubicBezTo>
                  <a:pt x="34718" y="41291"/>
                  <a:pt x="34558" y="41223"/>
                  <a:pt x="34421" y="41177"/>
                </a:cubicBezTo>
                <a:cubicBezTo>
                  <a:pt x="34216" y="41109"/>
                  <a:pt x="34056" y="41086"/>
                  <a:pt x="33850" y="41063"/>
                </a:cubicBezTo>
                <a:lnTo>
                  <a:pt x="33828" y="41063"/>
                </a:lnTo>
                <a:lnTo>
                  <a:pt x="33736" y="41063"/>
                </a:lnTo>
                <a:cubicBezTo>
                  <a:pt x="33691" y="40972"/>
                  <a:pt x="33645" y="40903"/>
                  <a:pt x="33622" y="40881"/>
                </a:cubicBezTo>
                <a:cubicBezTo>
                  <a:pt x="33554" y="40789"/>
                  <a:pt x="33462" y="40744"/>
                  <a:pt x="33417" y="40721"/>
                </a:cubicBezTo>
                <a:lnTo>
                  <a:pt x="33394" y="40698"/>
                </a:lnTo>
                <a:lnTo>
                  <a:pt x="33348" y="40675"/>
                </a:lnTo>
                <a:cubicBezTo>
                  <a:pt x="33325" y="40630"/>
                  <a:pt x="33280" y="40561"/>
                  <a:pt x="33211" y="40515"/>
                </a:cubicBezTo>
                <a:cubicBezTo>
                  <a:pt x="32960" y="40310"/>
                  <a:pt x="32755" y="40310"/>
                  <a:pt x="32595" y="40310"/>
                </a:cubicBezTo>
                <a:lnTo>
                  <a:pt x="32595" y="40310"/>
                </a:lnTo>
                <a:cubicBezTo>
                  <a:pt x="32549" y="40310"/>
                  <a:pt x="32504" y="40310"/>
                  <a:pt x="32458" y="40310"/>
                </a:cubicBezTo>
                <a:lnTo>
                  <a:pt x="32412" y="40264"/>
                </a:lnTo>
                <a:cubicBezTo>
                  <a:pt x="32321" y="40219"/>
                  <a:pt x="32184" y="40150"/>
                  <a:pt x="32024" y="40150"/>
                </a:cubicBezTo>
                <a:lnTo>
                  <a:pt x="31956" y="40173"/>
                </a:lnTo>
                <a:cubicBezTo>
                  <a:pt x="31819" y="40173"/>
                  <a:pt x="31659" y="40242"/>
                  <a:pt x="31522" y="40310"/>
                </a:cubicBezTo>
                <a:cubicBezTo>
                  <a:pt x="31454" y="40333"/>
                  <a:pt x="31408" y="40356"/>
                  <a:pt x="31362" y="40378"/>
                </a:cubicBezTo>
                <a:lnTo>
                  <a:pt x="31271" y="40401"/>
                </a:lnTo>
                <a:cubicBezTo>
                  <a:pt x="31043" y="40470"/>
                  <a:pt x="30792" y="40561"/>
                  <a:pt x="30609" y="40744"/>
                </a:cubicBezTo>
                <a:cubicBezTo>
                  <a:pt x="30495" y="40858"/>
                  <a:pt x="30449" y="40995"/>
                  <a:pt x="30427" y="41063"/>
                </a:cubicBezTo>
                <a:lnTo>
                  <a:pt x="30381" y="41063"/>
                </a:lnTo>
                <a:lnTo>
                  <a:pt x="30335" y="41063"/>
                </a:lnTo>
                <a:lnTo>
                  <a:pt x="30267" y="41063"/>
                </a:lnTo>
                <a:cubicBezTo>
                  <a:pt x="29970" y="41063"/>
                  <a:pt x="29719" y="41155"/>
                  <a:pt x="29468" y="41246"/>
                </a:cubicBezTo>
                <a:cubicBezTo>
                  <a:pt x="29422" y="41269"/>
                  <a:pt x="29354" y="41291"/>
                  <a:pt x="29285" y="41314"/>
                </a:cubicBezTo>
                <a:cubicBezTo>
                  <a:pt x="29171" y="41360"/>
                  <a:pt x="29057" y="41360"/>
                  <a:pt x="28897" y="41360"/>
                </a:cubicBezTo>
                <a:lnTo>
                  <a:pt x="28806" y="41360"/>
                </a:lnTo>
                <a:cubicBezTo>
                  <a:pt x="28669" y="41360"/>
                  <a:pt x="28509" y="41383"/>
                  <a:pt x="28372" y="41406"/>
                </a:cubicBezTo>
                <a:cubicBezTo>
                  <a:pt x="28235" y="41428"/>
                  <a:pt x="28121" y="41428"/>
                  <a:pt x="28007" y="41428"/>
                </a:cubicBezTo>
                <a:lnTo>
                  <a:pt x="27939" y="41428"/>
                </a:lnTo>
                <a:cubicBezTo>
                  <a:pt x="27847" y="41428"/>
                  <a:pt x="27756" y="41406"/>
                  <a:pt x="27642" y="41406"/>
                </a:cubicBezTo>
                <a:cubicBezTo>
                  <a:pt x="27528" y="41383"/>
                  <a:pt x="27368" y="41360"/>
                  <a:pt x="27231" y="41360"/>
                </a:cubicBezTo>
                <a:cubicBezTo>
                  <a:pt x="27071" y="41360"/>
                  <a:pt x="26957" y="41383"/>
                  <a:pt x="26843" y="41406"/>
                </a:cubicBezTo>
                <a:cubicBezTo>
                  <a:pt x="26752" y="41406"/>
                  <a:pt x="26660" y="41428"/>
                  <a:pt x="26592" y="41428"/>
                </a:cubicBezTo>
                <a:cubicBezTo>
                  <a:pt x="26546" y="41428"/>
                  <a:pt x="26523" y="41428"/>
                  <a:pt x="26478" y="41451"/>
                </a:cubicBezTo>
                <a:cubicBezTo>
                  <a:pt x="26432" y="41451"/>
                  <a:pt x="26386" y="41451"/>
                  <a:pt x="26318" y="41451"/>
                </a:cubicBezTo>
                <a:cubicBezTo>
                  <a:pt x="26295" y="41428"/>
                  <a:pt x="26227" y="41383"/>
                  <a:pt x="26135" y="41360"/>
                </a:cubicBezTo>
                <a:cubicBezTo>
                  <a:pt x="26090" y="41360"/>
                  <a:pt x="26044" y="41360"/>
                  <a:pt x="25976" y="41360"/>
                </a:cubicBezTo>
                <a:cubicBezTo>
                  <a:pt x="25793" y="41360"/>
                  <a:pt x="25610" y="41428"/>
                  <a:pt x="25496" y="41474"/>
                </a:cubicBezTo>
                <a:cubicBezTo>
                  <a:pt x="25428" y="41497"/>
                  <a:pt x="25382" y="41520"/>
                  <a:pt x="25337" y="41543"/>
                </a:cubicBezTo>
                <a:cubicBezTo>
                  <a:pt x="25268" y="41565"/>
                  <a:pt x="25200" y="41588"/>
                  <a:pt x="25131" y="41588"/>
                </a:cubicBezTo>
                <a:cubicBezTo>
                  <a:pt x="24994" y="41634"/>
                  <a:pt x="24834" y="41680"/>
                  <a:pt x="24652" y="41748"/>
                </a:cubicBezTo>
                <a:cubicBezTo>
                  <a:pt x="24538" y="41816"/>
                  <a:pt x="24309" y="41839"/>
                  <a:pt x="24104" y="41839"/>
                </a:cubicBezTo>
                <a:cubicBezTo>
                  <a:pt x="23990" y="41839"/>
                  <a:pt x="23853" y="41816"/>
                  <a:pt x="23762" y="41794"/>
                </a:cubicBezTo>
                <a:cubicBezTo>
                  <a:pt x="23716" y="41794"/>
                  <a:pt x="23670" y="41771"/>
                  <a:pt x="23625" y="41748"/>
                </a:cubicBezTo>
                <a:cubicBezTo>
                  <a:pt x="23511" y="41702"/>
                  <a:pt x="23396" y="41657"/>
                  <a:pt x="23237" y="41634"/>
                </a:cubicBezTo>
                <a:cubicBezTo>
                  <a:pt x="23191" y="41634"/>
                  <a:pt x="23168" y="41634"/>
                  <a:pt x="23122" y="41634"/>
                </a:cubicBezTo>
                <a:cubicBezTo>
                  <a:pt x="23054" y="41634"/>
                  <a:pt x="22986" y="41634"/>
                  <a:pt x="22940" y="41634"/>
                </a:cubicBezTo>
                <a:cubicBezTo>
                  <a:pt x="22894" y="41657"/>
                  <a:pt x="22849" y="41657"/>
                  <a:pt x="22803" y="41657"/>
                </a:cubicBezTo>
                <a:lnTo>
                  <a:pt x="22780" y="41657"/>
                </a:lnTo>
                <a:cubicBezTo>
                  <a:pt x="22712" y="41634"/>
                  <a:pt x="22620" y="41611"/>
                  <a:pt x="22529" y="41565"/>
                </a:cubicBezTo>
                <a:cubicBezTo>
                  <a:pt x="22415" y="41520"/>
                  <a:pt x="22278" y="41474"/>
                  <a:pt x="22118" y="41451"/>
                </a:cubicBezTo>
                <a:cubicBezTo>
                  <a:pt x="22004" y="41428"/>
                  <a:pt x="21913" y="41428"/>
                  <a:pt x="21799" y="41428"/>
                </a:cubicBezTo>
                <a:cubicBezTo>
                  <a:pt x="21639" y="41428"/>
                  <a:pt x="21479" y="41451"/>
                  <a:pt x="21319" y="41497"/>
                </a:cubicBezTo>
                <a:cubicBezTo>
                  <a:pt x="21251" y="41497"/>
                  <a:pt x="21205" y="41520"/>
                  <a:pt x="21160" y="41543"/>
                </a:cubicBezTo>
                <a:cubicBezTo>
                  <a:pt x="21091" y="41565"/>
                  <a:pt x="21023" y="41565"/>
                  <a:pt x="20977" y="41565"/>
                </a:cubicBezTo>
                <a:cubicBezTo>
                  <a:pt x="20954" y="41565"/>
                  <a:pt x="20908" y="41565"/>
                  <a:pt x="20840" y="41543"/>
                </a:cubicBezTo>
                <a:cubicBezTo>
                  <a:pt x="20771" y="41520"/>
                  <a:pt x="20657" y="41497"/>
                  <a:pt x="20520" y="41497"/>
                </a:cubicBezTo>
                <a:lnTo>
                  <a:pt x="20475" y="41497"/>
                </a:lnTo>
                <a:cubicBezTo>
                  <a:pt x="20246" y="41520"/>
                  <a:pt x="19881" y="41588"/>
                  <a:pt x="19630" y="41725"/>
                </a:cubicBezTo>
                <a:cubicBezTo>
                  <a:pt x="19470" y="41816"/>
                  <a:pt x="19402" y="41885"/>
                  <a:pt x="19333" y="41953"/>
                </a:cubicBezTo>
                <a:lnTo>
                  <a:pt x="19311" y="41999"/>
                </a:lnTo>
                <a:cubicBezTo>
                  <a:pt x="19242" y="42068"/>
                  <a:pt x="19128" y="42113"/>
                  <a:pt x="18991" y="42159"/>
                </a:cubicBezTo>
                <a:cubicBezTo>
                  <a:pt x="18854" y="42205"/>
                  <a:pt x="18717" y="42250"/>
                  <a:pt x="18603" y="42341"/>
                </a:cubicBezTo>
                <a:cubicBezTo>
                  <a:pt x="18489" y="42410"/>
                  <a:pt x="18375" y="42478"/>
                  <a:pt x="18284" y="42547"/>
                </a:cubicBezTo>
                <a:cubicBezTo>
                  <a:pt x="18169" y="42661"/>
                  <a:pt x="18032" y="42752"/>
                  <a:pt x="17918" y="42798"/>
                </a:cubicBezTo>
                <a:cubicBezTo>
                  <a:pt x="17873" y="42798"/>
                  <a:pt x="17827" y="42821"/>
                  <a:pt x="17781" y="42821"/>
                </a:cubicBezTo>
                <a:cubicBezTo>
                  <a:pt x="17667" y="42844"/>
                  <a:pt x="17553" y="42866"/>
                  <a:pt x="17416" y="42935"/>
                </a:cubicBezTo>
                <a:cubicBezTo>
                  <a:pt x="17325" y="42981"/>
                  <a:pt x="17234" y="43026"/>
                  <a:pt x="17165" y="43072"/>
                </a:cubicBezTo>
                <a:cubicBezTo>
                  <a:pt x="17051" y="43140"/>
                  <a:pt x="16982" y="43186"/>
                  <a:pt x="16891" y="43232"/>
                </a:cubicBezTo>
                <a:lnTo>
                  <a:pt x="16777" y="43277"/>
                </a:lnTo>
                <a:cubicBezTo>
                  <a:pt x="16549" y="43369"/>
                  <a:pt x="16298" y="43483"/>
                  <a:pt x="16092" y="43483"/>
                </a:cubicBezTo>
                <a:cubicBezTo>
                  <a:pt x="16047" y="43483"/>
                  <a:pt x="16001" y="43460"/>
                  <a:pt x="15955" y="43460"/>
                </a:cubicBezTo>
                <a:lnTo>
                  <a:pt x="15933" y="43437"/>
                </a:lnTo>
                <a:lnTo>
                  <a:pt x="15910" y="43369"/>
                </a:lnTo>
                <a:cubicBezTo>
                  <a:pt x="15887" y="43323"/>
                  <a:pt x="15864" y="43254"/>
                  <a:pt x="15818" y="43186"/>
                </a:cubicBezTo>
                <a:cubicBezTo>
                  <a:pt x="15636" y="42844"/>
                  <a:pt x="15339" y="42844"/>
                  <a:pt x="15248" y="42844"/>
                </a:cubicBezTo>
                <a:lnTo>
                  <a:pt x="15134" y="42866"/>
                </a:lnTo>
                <a:lnTo>
                  <a:pt x="15065" y="42866"/>
                </a:lnTo>
                <a:lnTo>
                  <a:pt x="15019" y="42866"/>
                </a:lnTo>
                <a:cubicBezTo>
                  <a:pt x="14928" y="42844"/>
                  <a:pt x="14837" y="42844"/>
                  <a:pt x="14723" y="42821"/>
                </a:cubicBezTo>
                <a:cubicBezTo>
                  <a:pt x="14586" y="42798"/>
                  <a:pt x="14449" y="42775"/>
                  <a:pt x="14289" y="42775"/>
                </a:cubicBezTo>
                <a:lnTo>
                  <a:pt x="14243" y="42775"/>
                </a:lnTo>
                <a:cubicBezTo>
                  <a:pt x="14106" y="42775"/>
                  <a:pt x="14038" y="42775"/>
                  <a:pt x="13947" y="42752"/>
                </a:cubicBezTo>
                <a:cubicBezTo>
                  <a:pt x="13787" y="42729"/>
                  <a:pt x="13604" y="42707"/>
                  <a:pt x="13445" y="42684"/>
                </a:cubicBezTo>
                <a:cubicBezTo>
                  <a:pt x="13330" y="42684"/>
                  <a:pt x="13216" y="42684"/>
                  <a:pt x="13125" y="42661"/>
                </a:cubicBezTo>
                <a:cubicBezTo>
                  <a:pt x="13034" y="42638"/>
                  <a:pt x="12942" y="42638"/>
                  <a:pt x="12851" y="42638"/>
                </a:cubicBezTo>
                <a:cubicBezTo>
                  <a:pt x="12258" y="42638"/>
                  <a:pt x="11801" y="42981"/>
                  <a:pt x="11390" y="43254"/>
                </a:cubicBezTo>
                <a:cubicBezTo>
                  <a:pt x="11185" y="43414"/>
                  <a:pt x="11002" y="43551"/>
                  <a:pt x="10820" y="43642"/>
                </a:cubicBezTo>
                <a:cubicBezTo>
                  <a:pt x="10546" y="43757"/>
                  <a:pt x="10158" y="43825"/>
                  <a:pt x="9678" y="43848"/>
                </a:cubicBezTo>
                <a:cubicBezTo>
                  <a:pt x="9176" y="43871"/>
                  <a:pt x="8948" y="44076"/>
                  <a:pt x="8743" y="44282"/>
                </a:cubicBezTo>
                <a:lnTo>
                  <a:pt x="8651" y="44350"/>
                </a:lnTo>
                <a:cubicBezTo>
                  <a:pt x="8606" y="44373"/>
                  <a:pt x="8423" y="44396"/>
                  <a:pt x="8332" y="44419"/>
                </a:cubicBezTo>
                <a:cubicBezTo>
                  <a:pt x="8172" y="44419"/>
                  <a:pt x="8012" y="44441"/>
                  <a:pt x="7852" y="44487"/>
                </a:cubicBezTo>
                <a:cubicBezTo>
                  <a:pt x="7670" y="44556"/>
                  <a:pt x="7510" y="44670"/>
                  <a:pt x="7396" y="44738"/>
                </a:cubicBezTo>
                <a:cubicBezTo>
                  <a:pt x="7350" y="44784"/>
                  <a:pt x="7305" y="44807"/>
                  <a:pt x="7259" y="44829"/>
                </a:cubicBezTo>
                <a:lnTo>
                  <a:pt x="7259" y="44829"/>
                </a:lnTo>
                <a:lnTo>
                  <a:pt x="7213" y="44829"/>
                </a:lnTo>
                <a:cubicBezTo>
                  <a:pt x="7168" y="44829"/>
                  <a:pt x="7099" y="44829"/>
                  <a:pt x="7031" y="44829"/>
                </a:cubicBezTo>
                <a:cubicBezTo>
                  <a:pt x="6894" y="44829"/>
                  <a:pt x="6780" y="44852"/>
                  <a:pt x="6688" y="44875"/>
                </a:cubicBezTo>
                <a:cubicBezTo>
                  <a:pt x="6643" y="44898"/>
                  <a:pt x="6597" y="44898"/>
                  <a:pt x="6551" y="44898"/>
                </a:cubicBezTo>
                <a:moveTo>
                  <a:pt x="10957" y="43962"/>
                </a:moveTo>
                <a:cubicBezTo>
                  <a:pt x="11573" y="43688"/>
                  <a:pt x="12098" y="43003"/>
                  <a:pt x="12851" y="43003"/>
                </a:cubicBezTo>
                <a:cubicBezTo>
                  <a:pt x="12098" y="43003"/>
                  <a:pt x="11573" y="43688"/>
                  <a:pt x="10957" y="43962"/>
                </a:cubicBezTo>
                <a:close/>
                <a:moveTo>
                  <a:pt x="16092" y="43848"/>
                </a:moveTo>
                <a:cubicBezTo>
                  <a:pt x="16069" y="43848"/>
                  <a:pt x="16047" y="43825"/>
                  <a:pt x="16024" y="43825"/>
                </a:cubicBezTo>
                <a:cubicBezTo>
                  <a:pt x="16047" y="43825"/>
                  <a:pt x="16069" y="43848"/>
                  <a:pt x="16092" y="43848"/>
                </a:cubicBezTo>
                <a:cubicBezTo>
                  <a:pt x="16229" y="43848"/>
                  <a:pt x="16366" y="43802"/>
                  <a:pt x="16503" y="43757"/>
                </a:cubicBezTo>
                <a:cubicBezTo>
                  <a:pt x="16366" y="43802"/>
                  <a:pt x="16229" y="43848"/>
                  <a:pt x="16092" y="43848"/>
                </a:cubicBezTo>
                <a:moveTo>
                  <a:pt x="15499" y="43369"/>
                </a:moveTo>
                <a:cubicBezTo>
                  <a:pt x="15430" y="43232"/>
                  <a:pt x="15339" y="43209"/>
                  <a:pt x="15248" y="43209"/>
                </a:cubicBezTo>
                <a:cubicBezTo>
                  <a:pt x="15202" y="43209"/>
                  <a:pt x="15179" y="43209"/>
                  <a:pt x="15156" y="43209"/>
                </a:cubicBezTo>
                <a:cubicBezTo>
                  <a:pt x="15111" y="43209"/>
                  <a:pt x="15088" y="43209"/>
                  <a:pt x="15065" y="43209"/>
                </a:cubicBezTo>
                <a:cubicBezTo>
                  <a:pt x="15042" y="43209"/>
                  <a:pt x="15019" y="43209"/>
                  <a:pt x="14997" y="43209"/>
                </a:cubicBezTo>
                <a:lnTo>
                  <a:pt x="15065" y="43209"/>
                </a:lnTo>
                <a:cubicBezTo>
                  <a:pt x="15134" y="43209"/>
                  <a:pt x="15179" y="43209"/>
                  <a:pt x="15248" y="43209"/>
                </a:cubicBezTo>
                <a:cubicBezTo>
                  <a:pt x="15339" y="43209"/>
                  <a:pt x="15430" y="43232"/>
                  <a:pt x="15499" y="43369"/>
                </a:cubicBezTo>
                <a:moveTo>
                  <a:pt x="777" y="43300"/>
                </a:moveTo>
                <a:cubicBezTo>
                  <a:pt x="731" y="43232"/>
                  <a:pt x="731" y="43163"/>
                  <a:pt x="685" y="43095"/>
                </a:cubicBezTo>
                <a:cubicBezTo>
                  <a:pt x="731" y="43163"/>
                  <a:pt x="731" y="43232"/>
                  <a:pt x="777" y="43300"/>
                </a:cubicBezTo>
                <a:close/>
                <a:moveTo>
                  <a:pt x="13057" y="43026"/>
                </a:moveTo>
                <a:cubicBezTo>
                  <a:pt x="13011" y="43003"/>
                  <a:pt x="12942" y="43003"/>
                  <a:pt x="12897" y="43003"/>
                </a:cubicBezTo>
                <a:cubicBezTo>
                  <a:pt x="12942" y="43003"/>
                  <a:pt x="13011" y="43003"/>
                  <a:pt x="13057" y="43026"/>
                </a:cubicBezTo>
                <a:close/>
                <a:moveTo>
                  <a:pt x="40995" y="42981"/>
                </a:moveTo>
                <a:cubicBezTo>
                  <a:pt x="41109" y="42958"/>
                  <a:pt x="41200" y="42935"/>
                  <a:pt x="41291" y="42935"/>
                </a:cubicBezTo>
                <a:lnTo>
                  <a:pt x="41291" y="42935"/>
                </a:lnTo>
                <a:lnTo>
                  <a:pt x="41291" y="42935"/>
                </a:lnTo>
                <a:cubicBezTo>
                  <a:pt x="41200" y="42935"/>
                  <a:pt x="41109" y="42958"/>
                  <a:pt x="40995" y="42981"/>
                </a:cubicBezTo>
                <a:close/>
                <a:moveTo>
                  <a:pt x="36087" y="42524"/>
                </a:moveTo>
                <a:cubicBezTo>
                  <a:pt x="35882" y="42433"/>
                  <a:pt x="35791" y="42364"/>
                  <a:pt x="35654" y="42227"/>
                </a:cubicBezTo>
                <a:cubicBezTo>
                  <a:pt x="35791" y="42364"/>
                  <a:pt x="35882" y="42433"/>
                  <a:pt x="36087" y="42524"/>
                </a:cubicBezTo>
                <a:close/>
                <a:moveTo>
                  <a:pt x="50239" y="42364"/>
                </a:moveTo>
                <a:lnTo>
                  <a:pt x="50239" y="42364"/>
                </a:lnTo>
                <a:lnTo>
                  <a:pt x="50239" y="42364"/>
                </a:lnTo>
                <a:cubicBezTo>
                  <a:pt x="50513" y="42364"/>
                  <a:pt x="50718" y="42136"/>
                  <a:pt x="51015" y="42090"/>
                </a:cubicBezTo>
                <a:cubicBezTo>
                  <a:pt x="50718" y="42136"/>
                  <a:pt x="50513" y="42364"/>
                  <a:pt x="50239" y="42364"/>
                </a:cubicBezTo>
                <a:close/>
                <a:moveTo>
                  <a:pt x="50239" y="42364"/>
                </a:moveTo>
                <a:cubicBezTo>
                  <a:pt x="50102" y="42364"/>
                  <a:pt x="49988" y="42319"/>
                  <a:pt x="49874" y="42296"/>
                </a:cubicBezTo>
                <a:cubicBezTo>
                  <a:pt x="49988" y="42319"/>
                  <a:pt x="50102" y="42364"/>
                  <a:pt x="50239" y="42364"/>
                </a:cubicBezTo>
                <a:close/>
                <a:moveTo>
                  <a:pt x="49874" y="42296"/>
                </a:moveTo>
                <a:lnTo>
                  <a:pt x="49874" y="42296"/>
                </a:lnTo>
                <a:lnTo>
                  <a:pt x="49874" y="42296"/>
                </a:lnTo>
                <a:close/>
                <a:moveTo>
                  <a:pt x="52476" y="42205"/>
                </a:moveTo>
                <a:cubicBezTo>
                  <a:pt x="52499" y="42205"/>
                  <a:pt x="52521" y="42205"/>
                  <a:pt x="52544" y="42205"/>
                </a:cubicBezTo>
                <a:cubicBezTo>
                  <a:pt x="52521" y="42205"/>
                  <a:pt x="52499" y="42205"/>
                  <a:pt x="52476" y="42205"/>
                </a:cubicBezTo>
                <a:close/>
                <a:moveTo>
                  <a:pt x="24127" y="42205"/>
                </a:moveTo>
                <a:cubicBezTo>
                  <a:pt x="24355" y="42205"/>
                  <a:pt x="24629" y="42159"/>
                  <a:pt x="24812" y="42068"/>
                </a:cubicBezTo>
                <a:cubicBezTo>
                  <a:pt x="24629" y="42159"/>
                  <a:pt x="24355" y="42205"/>
                  <a:pt x="24127" y="42205"/>
                </a:cubicBezTo>
                <a:close/>
                <a:moveTo>
                  <a:pt x="23807" y="42182"/>
                </a:moveTo>
                <a:lnTo>
                  <a:pt x="23807" y="42182"/>
                </a:lnTo>
                <a:lnTo>
                  <a:pt x="23807" y="42182"/>
                </a:lnTo>
                <a:close/>
                <a:moveTo>
                  <a:pt x="23807" y="42182"/>
                </a:moveTo>
                <a:cubicBezTo>
                  <a:pt x="23762" y="42182"/>
                  <a:pt x="23716" y="42159"/>
                  <a:pt x="23670" y="42159"/>
                </a:cubicBezTo>
                <a:cubicBezTo>
                  <a:pt x="23511" y="42113"/>
                  <a:pt x="23396" y="42022"/>
                  <a:pt x="23237" y="41999"/>
                </a:cubicBezTo>
                <a:cubicBezTo>
                  <a:pt x="23396" y="42022"/>
                  <a:pt x="23511" y="42113"/>
                  <a:pt x="23670" y="42159"/>
                </a:cubicBezTo>
                <a:cubicBezTo>
                  <a:pt x="23716" y="42159"/>
                  <a:pt x="23762" y="42182"/>
                  <a:pt x="23807" y="42182"/>
                </a:cubicBezTo>
                <a:close/>
                <a:moveTo>
                  <a:pt x="22803" y="42022"/>
                </a:moveTo>
                <a:cubicBezTo>
                  <a:pt x="22780" y="42022"/>
                  <a:pt x="22780" y="42022"/>
                  <a:pt x="22757" y="41999"/>
                </a:cubicBezTo>
                <a:lnTo>
                  <a:pt x="22803" y="42022"/>
                </a:lnTo>
                <a:close/>
                <a:moveTo>
                  <a:pt x="23008" y="41999"/>
                </a:moveTo>
                <a:cubicBezTo>
                  <a:pt x="23031" y="41999"/>
                  <a:pt x="23077" y="41999"/>
                  <a:pt x="23122" y="41999"/>
                </a:cubicBezTo>
                <a:lnTo>
                  <a:pt x="23122" y="41999"/>
                </a:lnTo>
                <a:lnTo>
                  <a:pt x="23122" y="41999"/>
                </a:lnTo>
                <a:cubicBezTo>
                  <a:pt x="23077" y="41999"/>
                  <a:pt x="23031" y="41999"/>
                  <a:pt x="23008" y="41999"/>
                </a:cubicBezTo>
                <a:close/>
                <a:moveTo>
                  <a:pt x="20977" y="41931"/>
                </a:moveTo>
                <a:lnTo>
                  <a:pt x="20977" y="41931"/>
                </a:lnTo>
                <a:lnTo>
                  <a:pt x="20977" y="41931"/>
                </a:lnTo>
                <a:cubicBezTo>
                  <a:pt x="21114" y="41931"/>
                  <a:pt x="21205" y="41885"/>
                  <a:pt x="21319" y="41862"/>
                </a:cubicBezTo>
                <a:cubicBezTo>
                  <a:pt x="21205" y="41885"/>
                  <a:pt x="21114" y="41931"/>
                  <a:pt x="20977" y="41931"/>
                </a:cubicBezTo>
                <a:close/>
                <a:moveTo>
                  <a:pt x="20977" y="41931"/>
                </a:moveTo>
                <a:cubicBezTo>
                  <a:pt x="20817" y="41931"/>
                  <a:pt x="20680" y="41862"/>
                  <a:pt x="20520" y="41862"/>
                </a:cubicBezTo>
                <a:lnTo>
                  <a:pt x="20520" y="41862"/>
                </a:lnTo>
                <a:lnTo>
                  <a:pt x="20520" y="41862"/>
                </a:lnTo>
                <a:cubicBezTo>
                  <a:pt x="20680" y="41862"/>
                  <a:pt x="20817" y="41931"/>
                  <a:pt x="20977" y="41931"/>
                </a:cubicBezTo>
                <a:moveTo>
                  <a:pt x="25451" y="41885"/>
                </a:moveTo>
                <a:cubicBezTo>
                  <a:pt x="25633" y="41839"/>
                  <a:pt x="25770" y="41748"/>
                  <a:pt x="25930" y="41725"/>
                </a:cubicBezTo>
                <a:cubicBezTo>
                  <a:pt x="25770" y="41748"/>
                  <a:pt x="25633" y="41839"/>
                  <a:pt x="25451" y="41885"/>
                </a:cubicBezTo>
                <a:close/>
                <a:moveTo>
                  <a:pt x="26318" y="41816"/>
                </a:moveTo>
                <a:cubicBezTo>
                  <a:pt x="26318" y="41816"/>
                  <a:pt x="26295" y="41816"/>
                  <a:pt x="26272" y="41816"/>
                </a:cubicBezTo>
                <a:cubicBezTo>
                  <a:pt x="26295" y="41816"/>
                  <a:pt x="26318" y="41816"/>
                  <a:pt x="26318" y="41816"/>
                </a:cubicBezTo>
                <a:cubicBezTo>
                  <a:pt x="26409" y="41816"/>
                  <a:pt x="26523" y="41794"/>
                  <a:pt x="26592" y="41794"/>
                </a:cubicBezTo>
                <a:cubicBezTo>
                  <a:pt x="26523" y="41794"/>
                  <a:pt x="26409" y="41816"/>
                  <a:pt x="26318" y="41816"/>
                </a:cubicBezTo>
                <a:moveTo>
                  <a:pt x="21548" y="41816"/>
                </a:moveTo>
                <a:cubicBezTo>
                  <a:pt x="21639" y="41794"/>
                  <a:pt x="21707" y="41794"/>
                  <a:pt x="21799" y="41794"/>
                </a:cubicBezTo>
                <a:cubicBezTo>
                  <a:pt x="21890" y="41794"/>
                  <a:pt x="21981" y="41794"/>
                  <a:pt x="22050" y="41816"/>
                </a:cubicBezTo>
                <a:cubicBezTo>
                  <a:pt x="21981" y="41794"/>
                  <a:pt x="21890" y="41794"/>
                  <a:pt x="21799" y="41794"/>
                </a:cubicBezTo>
                <a:cubicBezTo>
                  <a:pt x="21707" y="41794"/>
                  <a:pt x="21639" y="41794"/>
                  <a:pt x="21548" y="41816"/>
                </a:cubicBezTo>
                <a:close/>
                <a:moveTo>
                  <a:pt x="47660" y="41794"/>
                </a:moveTo>
                <a:cubicBezTo>
                  <a:pt x="47568" y="41771"/>
                  <a:pt x="47477" y="41771"/>
                  <a:pt x="47386" y="41771"/>
                </a:cubicBezTo>
                <a:cubicBezTo>
                  <a:pt x="47317" y="41771"/>
                  <a:pt x="47249" y="41771"/>
                  <a:pt x="47203" y="41771"/>
                </a:cubicBezTo>
                <a:cubicBezTo>
                  <a:pt x="47249" y="41771"/>
                  <a:pt x="47317" y="41771"/>
                  <a:pt x="47386" y="41771"/>
                </a:cubicBezTo>
                <a:cubicBezTo>
                  <a:pt x="47477" y="41771"/>
                  <a:pt x="47568" y="41771"/>
                  <a:pt x="47660" y="41794"/>
                </a:cubicBezTo>
                <a:moveTo>
                  <a:pt x="27984" y="41794"/>
                </a:moveTo>
                <a:cubicBezTo>
                  <a:pt x="27961" y="41794"/>
                  <a:pt x="27961" y="41794"/>
                  <a:pt x="27939" y="41794"/>
                </a:cubicBezTo>
                <a:lnTo>
                  <a:pt x="27984" y="41794"/>
                </a:lnTo>
                <a:close/>
                <a:moveTo>
                  <a:pt x="46199" y="41657"/>
                </a:moveTo>
                <a:cubicBezTo>
                  <a:pt x="46176" y="41657"/>
                  <a:pt x="46130" y="41657"/>
                  <a:pt x="46085" y="41657"/>
                </a:cubicBezTo>
                <a:cubicBezTo>
                  <a:pt x="46130" y="41657"/>
                  <a:pt x="46176" y="41657"/>
                  <a:pt x="46199" y="41657"/>
                </a:cubicBezTo>
                <a:close/>
                <a:moveTo>
                  <a:pt x="33622" y="41451"/>
                </a:moveTo>
                <a:cubicBezTo>
                  <a:pt x="33622" y="41451"/>
                  <a:pt x="33599" y="41428"/>
                  <a:pt x="33599" y="41428"/>
                </a:cubicBezTo>
                <a:cubicBezTo>
                  <a:pt x="33599" y="41428"/>
                  <a:pt x="33622" y="41451"/>
                  <a:pt x="33622" y="41451"/>
                </a:cubicBezTo>
                <a:cubicBezTo>
                  <a:pt x="33645" y="41451"/>
                  <a:pt x="33645" y="41428"/>
                  <a:pt x="33668" y="41428"/>
                </a:cubicBezTo>
                <a:cubicBezTo>
                  <a:pt x="33645" y="41451"/>
                  <a:pt x="33645" y="41451"/>
                  <a:pt x="33622" y="41451"/>
                </a:cubicBezTo>
                <a:close/>
                <a:moveTo>
                  <a:pt x="30381" y="41428"/>
                </a:moveTo>
                <a:cubicBezTo>
                  <a:pt x="30358" y="41428"/>
                  <a:pt x="30335" y="41428"/>
                  <a:pt x="30312" y="41428"/>
                </a:cubicBezTo>
                <a:cubicBezTo>
                  <a:pt x="30335" y="41428"/>
                  <a:pt x="30358" y="41428"/>
                  <a:pt x="30381" y="41428"/>
                </a:cubicBezTo>
                <a:cubicBezTo>
                  <a:pt x="30495" y="41428"/>
                  <a:pt x="30609" y="41428"/>
                  <a:pt x="30678" y="41337"/>
                </a:cubicBezTo>
                <a:cubicBezTo>
                  <a:pt x="30609" y="41428"/>
                  <a:pt x="30495" y="41428"/>
                  <a:pt x="30381" y="41428"/>
                </a:cubicBezTo>
                <a:close/>
                <a:moveTo>
                  <a:pt x="32823" y="40698"/>
                </a:moveTo>
                <a:cubicBezTo>
                  <a:pt x="32709" y="40652"/>
                  <a:pt x="32595" y="40675"/>
                  <a:pt x="32412" y="40652"/>
                </a:cubicBezTo>
                <a:cubicBezTo>
                  <a:pt x="32595" y="40675"/>
                  <a:pt x="32709" y="40652"/>
                  <a:pt x="32823" y="40698"/>
                </a:cubicBezTo>
                <a:close/>
                <a:moveTo>
                  <a:pt x="32412" y="40652"/>
                </a:moveTo>
                <a:cubicBezTo>
                  <a:pt x="32275" y="40630"/>
                  <a:pt x="32161" y="40515"/>
                  <a:pt x="32024" y="40515"/>
                </a:cubicBezTo>
                <a:lnTo>
                  <a:pt x="32024" y="40515"/>
                </a:lnTo>
                <a:lnTo>
                  <a:pt x="32024" y="40515"/>
                </a:lnTo>
                <a:cubicBezTo>
                  <a:pt x="32161" y="40515"/>
                  <a:pt x="32275" y="40630"/>
                  <a:pt x="32412" y="4065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82;p30">
            <a:extLst>
              <a:ext uri="{FF2B5EF4-FFF2-40B4-BE49-F238E27FC236}">
                <a16:creationId xmlns:a16="http://schemas.microsoft.com/office/drawing/2014/main" id="{9BD7F8EE-8886-422C-AED3-5577EF120651}"/>
              </a:ext>
            </a:extLst>
          </p:cNvPr>
          <p:cNvSpPr txBox="1">
            <a:spLocks/>
          </p:cNvSpPr>
          <p:nvPr/>
        </p:nvSpPr>
        <p:spPr>
          <a:xfrm>
            <a:off x="3359748" y="2607812"/>
            <a:ext cx="1971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Roboto Black"/>
              <a:buNone/>
              <a:defRPr sz="20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 dirty="0"/>
              <a:t>Александра</a:t>
            </a:r>
            <a:endParaRPr lang="en-US" dirty="0"/>
          </a:p>
        </p:txBody>
      </p:sp>
      <p:sp>
        <p:nvSpPr>
          <p:cNvPr id="26" name="Google Shape;183;p30">
            <a:extLst>
              <a:ext uri="{FF2B5EF4-FFF2-40B4-BE49-F238E27FC236}">
                <a16:creationId xmlns:a16="http://schemas.microsoft.com/office/drawing/2014/main" id="{7E914A14-2E57-4AB9-A9AC-65F3F3678DC6}"/>
              </a:ext>
            </a:extLst>
          </p:cNvPr>
          <p:cNvSpPr txBox="1">
            <a:spLocks/>
          </p:cNvSpPr>
          <p:nvPr/>
        </p:nvSpPr>
        <p:spPr>
          <a:xfrm>
            <a:off x="3174468" y="3262827"/>
            <a:ext cx="2340911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ru-RU" dirty="0" err="1"/>
              <a:t>Тимлид</a:t>
            </a:r>
            <a:endParaRPr lang="en-US" dirty="0"/>
          </a:p>
        </p:txBody>
      </p:sp>
      <p:sp>
        <p:nvSpPr>
          <p:cNvPr id="27" name="Google Shape;190;p30">
            <a:extLst>
              <a:ext uri="{FF2B5EF4-FFF2-40B4-BE49-F238E27FC236}">
                <a16:creationId xmlns:a16="http://schemas.microsoft.com/office/drawing/2014/main" id="{179F6469-7868-4C43-94DF-85FF14781AD5}"/>
              </a:ext>
            </a:extLst>
          </p:cNvPr>
          <p:cNvSpPr txBox="1">
            <a:spLocks/>
          </p:cNvSpPr>
          <p:nvPr/>
        </p:nvSpPr>
        <p:spPr>
          <a:xfrm>
            <a:off x="3920348" y="2247462"/>
            <a:ext cx="850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01</a:t>
            </a:r>
          </a:p>
        </p:txBody>
      </p:sp>
      <p:sp>
        <p:nvSpPr>
          <p:cNvPr id="28" name="Google Shape;194;p30">
            <a:extLst>
              <a:ext uri="{FF2B5EF4-FFF2-40B4-BE49-F238E27FC236}">
                <a16:creationId xmlns:a16="http://schemas.microsoft.com/office/drawing/2014/main" id="{BECCFD87-3D00-4A0B-BCFA-8B2292496F4B}"/>
              </a:ext>
            </a:extLst>
          </p:cNvPr>
          <p:cNvSpPr/>
          <p:nvPr/>
        </p:nvSpPr>
        <p:spPr>
          <a:xfrm>
            <a:off x="3824811" y="2247500"/>
            <a:ext cx="1041274" cy="447523"/>
          </a:xfrm>
          <a:custGeom>
            <a:avLst/>
            <a:gdLst/>
            <a:ahLst/>
            <a:cxnLst/>
            <a:rect l="l" t="t" r="r" b="b"/>
            <a:pathLst>
              <a:path w="192117" h="73727" extrusionOk="0">
                <a:moveTo>
                  <a:pt x="187437" y="14493"/>
                </a:moveTo>
                <a:cubicBezTo>
                  <a:pt x="181674" y="12884"/>
                  <a:pt x="166808" y="7253"/>
                  <a:pt x="152860" y="4838"/>
                </a:cubicBezTo>
                <a:cubicBezTo>
                  <a:pt x="138912" y="2423"/>
                  <a:pt x="119833" y="69"/>
                  <a:pt x="103750" y="2"/>
                </a:cubicBezTo>
                <a:cubicBezTo>
                  <a:pt x="87667" y="-64"/>
                  <a:pt x="69780" y="1591"/>
                  <a:pt x="56364" y="4439"/>
                </a:cubicBezTo>
                <a:cubicBezTo>
                  <a:pt x="42948" y="7287"/>
                  <a:pt x="32057" y="12252"/>
                  <a:pt x="23252" y="17088"/>
                </a:cubicBezTo>
                <a:cubicBezTo>
                  <a:pt x="14447" y="21925"/>
                  <a:pt x="7108" y="27749"/>
                  <a:pt x="3534" y="33458"/>
                </a:cubicBezTo>
                <a:cubicBezTo>
                  <a:pt x="-40" y="39167"/>
                  <a:pt x="-1400" y="45918"/>
                  <a:pt x="1810" y="51344"/>
                </a:cubicBezTo>
                <a:cubicBezTo>
                  <a:pt x="5020" y="56770"/>
                  <a:pt x="14360" y="62543"/>
                  <a:pt x="22793" y="66015"/>
                </a:cubicBezTo>
                <a:cubicBezTo>
                  <a:pt x="31226" y="69487"/>
                  <a:pt x="39620" y="70969"/>
                  <a:pt x="52408" y="72178"/>
                </a:cubicBezTo>
                <a:cubicBezTo>
                  <a:pt x="65196" y="73387"/>
                  <a:pt x="82430" y="74326"/>
                  <a:pt x="99521" y="73267"/>
                </a:cubicBezTo>
                <a:cubicBezTo>
                  <a:pt x="116612" y="72208"/>
                  <a:pt x="140733" y="69170"/>
                  <a:pt x="154955" y="65826"/>
                </a:cubicBezTo>
                <a:cubicBezTo>
                  <a:pt x="169177" y="62482"/>
                  <a:pt x="178759" y="58163"/>
                  <a:pt x="184855" y="53204"/>
                </a:cubicBezTo>
                <a:cubicBezTo>
                  <a:pt x="190951" y="48245"/>
                  <a:pt x="193332" y="41594"/>
                  <a:pt x="191530" y="36072"/>
                </a:cubicBezTo>
                <a:cubicBezTo>
                  <a:pt x="189728" y="30550"/>
                  <a:pt x="182725" y="24105"/>
                  <a:pt x="174044" y="20074"/>
                </a:cubicBezTo>
                <a:cubicBezTo>
                  <a:pt x="165363" y="16044"/>
                  <a:pt x="145211" y="13253"/>
                  <a:pt x="139444" y="11889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ransition spd="med" advTm="30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05 -0.00062 L 0.06372 0.09198 L 0.13229 0.07469 L 0.2165 0.1608 L 0.34983 0.13025 L 0.39341 0.1571 L 0.44618 0.07315 L 0.54445 0.15031 L 0.60591 0.08241 L 0.66233 0.14691 L 0.7592 0.06852 L 0.80018 0.12161 L 0.90903 0.03642 L 0.97379 0.09475 " pathEditMode="relative" rAng="0" ptsTypes="AAAAAAAAAAAAAA">
                                      <p:cBhvr>
                                        <p:cTn id="6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92" y="80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 animBg="1"/>
      <p:bldP spid="178" grpId="0" animBg="1"/>
      <p:bldP spid="179" grpId="0" animBg="1"/>
      <p:bldP spid="180" grpId="0" animBg="1"/>
      <p:bldP spid="182" grpId="0"/>
      <p:bldP spid="183" grpId="0" build="p"/>
      <p:bldP spid="184" grpId="0"/>
      <p:bldP spid="185" grpId="0" build="p"/>
      <p:bldP spid="186" grpId="0"/>
      <p:bldP spid="187" grpId="0" build="p"/>
      <p:bldP spid="188" grpId="0"/>
      <p:bldP spid="189" grpId="0" build="p"/>
      <p:bldP spid="190" grpId="0"/>
      <p:bldP spid="191" grpId="0"/>
      <p:bldP spid="192" grpId="0"/>
      <p:bldP spid="193" grpId="0"/>
      <p:bldP spid="24" grpId="0" animBg="1"/>
      <p:bldP spid="25" grpId="0"/>
      <p:bldP spid="26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/>
          <p:nvPr/>
        </p:nvSpPr>
        <p:spPr>
          <a:xfrm>
            <a:off x="-18300" y="2152500"/>
            <a:ext cx="9180603" cy="1205053"/>
          </a:xfrm>
          <a:custGeom>
            <a:avLst/>
            <a:gdLst/>
            <a:ahLst/>
            <a:cxnLst/>
            <a:rect l="l" t="t" r="r" b="b"/>
            <a:pathLst>
              <a:path w="125038" h="28281" extrusionOk="0">
                <a:moveTo>
                  <a:pt x="73293" y="28281"/>
                </a:moveTo>
                <a:cubicBezTo>
                  <a:pt x="73316" y="28281"/>
                  <a:pt x="73361" y="28281"/>
                  <a:pt x="73384" y="28258"/>
                </a:cubicBezTo>
                <a:cubicBezTo>
                  <a:pt x="73361" y="28281"/>
                  <a:pt x="73316" y="28281"/>
                  <a:pt x="73293" y="28281"/>
                </a:cubicBezTo>
                <a:close/>
                <a:moveTo>
                  <a:pt x="72380" y="28235"/>
                </a:moveTo>
                <a:cubicBezTo>
                  <a:pt x="72311" y="28235"/>
                  <a:pt x="72243" y="28235"/>
                  <a:pt x="72174" y="28212"/>
                </a:cubicBezTo>
                <a:cubicBezTo>
                  <a:pt x="72243" y="28235"/>
                  <a:pt x="72311" y="28235"/>
                  <a:pt x="72380" y="28235"/>
                </a:cubicBezTo>
                <a:cubicBezTo>
                  <a:pt x="72426" y="28235"/>
                  <a:pt x="72448" y="28235"/>
                  <a:pt x="72471" y="28235"/>
                </a:cubicBezTo>
                <a:cubicBezTo>
                  <a:pt x="72448" y="28235"/>
                  <a:pt x="72403" y="28235"/>
                  <a:pt x="72380" y="28235"/>
                </a:cubicBezTo>
                <a:moveTo>
                  <a:pt x="73179" y="27938"/>
                </a:moveTo>
                <a:cubicBezTo>
                  <a:pt x="73156" y="27938"/>
                  <a:pt x="73087" y="27916"/>
                  <a:pt x="73042" y="27916"/>
                </a:cubicBezTo>
                <a:cubicBezTo>
                  <a:pt x="72973" y="27893"/>
                  <a:pt x="72905" y="27893"/>
                  <a:pt x="72814" y="27870"/>
                </a:cubicBezTo>
                <a:cubicBezTo>
                  <a:pt x="72745" y="27870"/>
                  <a:pt x="72699" y="27870"/>
                  <a:pt x="72631" y="27870"/>
                </a:cubicBezTo>
                <a:cubicBezTo>
                  <a:pt x="72585" y="27870"/>
                  <a:pt x="72540" y="27870"/>
                  <a:pt x="72494" y="27870"/>
                </a:cubicBezTo>
                <a:cubicBezTo>
                  <a:pt x="72471" y="27870"/>
                  <a:pt x="72426" y="27870"/>
                  <a:pt x="72380" y="27870"/>
                </a:cubicBezTo>
                <a:cubicBezTo>
                  <a:pt x="72334" y="27870"/>
                  <a:pt x="72289" y="27870"/>
                  <a:pt x="72243" y="27870"/>
                </a:cubicBezTo>
                <a:cubicBezTo>
                  <a:pt x="72197" y="27847"/>
                  <a:pt x="72152" y="27847"/>
                  <a:pt x="72106" y="27824"/>
                </a:cubicBezTo>
                <a:cubicBezTo>
                  <a:pt x="71901" y="27801"/>
                  <a:pt x="71718" y="27779"/>
                  <a:pt x="71581" y="27687"/>
                </a:cubicBezTo>
                <a:cubicBezTo>
                  <a:pt x="71421" y="27550"/>
                  <a:pt x="71261" y="27436"/>
                  <a:pt x="71147" y="27276"/>
                </a:cubicBezTo>
                <a:cubicBezTo>
                  <a:pt x="71033" y="27162"/>
                  <a:pt x="70942" y="27048"/>
                  <a:pt x="70828" y="26888"/>
                </a:cubicBezTo>
                <a:cubicBezTo>
                  <a:pt x="70600" y="26546"/>
                  <a:pt x="70326" y="26158"/>
                  <a:pt x="69846" y="25998"/>
                </a:cubicBezTo>
                <a:cubicBezTo>
                  <a:pt x="69778" y="25975"/>
                  <a:pt x="69709" y="25953"/>
                  <a:pt x="69664" y="25930"/>
                </a:cubicBezTo>
                <a:cubicBezTo>
                  <a:pt x="69595" y="25907"/>
                  <a:pt x="69481" y="25884"/>
                  <a:pt x="69458" y="25861"/>
                </a:cubicBezTo>
                <a:cubicBezTo>
                  <a:pt x="69458" y="25838"/>
                  <a:pt x="69435" y="25770"/>
                  <a:pt x="69435" y="25724"/>
                </a:cubicBezTo>
                <a:cubicBezTo>
                  <a:pt x="69435" y="25587"/>
                  <a:pt x="69413" y="25382"/>
                  <a:pt x="69253" y="25199"/>
                </a:cubicBezTo>
                <a:cubicBezTo>
                  <a:pt x="69025" y="24925"/>
                  <a:pt x="68682" y="24857"/>
                  <a:pt x="68408" y="24789"/>
                </a:cubicBezTo>
                <a:cubicBezTo>
                  <a:pt x="68317" y="24766"/>
                  <a:pt x="68226" y="24743"/>
                  <a:pt x="68157" y="24720"/>
                </a:cubicBezTo>
                <a:cubicBezTo>
                  <a:pt x="68043" y="24674"/>
                  <a:pt x="67929" y="24560"/>
                  <a:pt x="67792" y="24401"/>
                </a:cubicBezTo>
                <a:cubicBezTo>
                  <a:pt x="67655" y="24264"/>
                  <a:pt x="67495" y="24081"/>
                  <a:pt x="67290" y="23967"/>
                </a:cubicBezTo>
                <a:cubicBezTo>
                  <a:pt x="67062" y="23853"/>
                  <a:pt x="66788" y="23784"/>
                  <a:pt x="66559" y="23739"/>
                </a:cubicBezTo>
                <a:cubicBezTo>
                  <a:pt x="66468" y="23716"/>
                  <a:pt x="66354" y="23693"/>
                  <a:pt x="66263" y="23670"/>
                </a:cubicBezTo>
                <a:lnTo>
                  <a:pt x="66171" y="23647"/>
                </a:lnTo>
                <a:cubicBezTo>
                  <a:pt x="65989" y="23602"/>
                  <a:pt x="65806" y="23533"/>
                  <a:pt x="65601" y="23533"/>
                </a:cubicBezTo>
                <a:lnTo>
                  <a:pt x="65555" y="23533"/>
                </a:lnTo>
                <a:cubicBezTo>
                  <a:pt x="65281" y="23533"/>
                  <a:pt x="65030" y="23602"/>
                  <a:pt x="64779" y="23647"/>
                </a:cubicBezTo>
                <a:cubicBezTo>
                  <a:pt x="64596" y="23693"/>
                  <a:pt x="64437" y="23716"/>
                  <a:pt x="64277" y="23739"/>
                </a:cubicBezTo>
                <a:cubicBezTo>
                  <a:pt x="63775" y="23784"/>
                  <a:pt x="63158" y="23876"/>
                  <a:pt x="62565" y="24309"/>
                </a:cubicBezTo>
                <a:cubicBezTo>
                  <a:pt x="62405" y="24423"/>
                  <a:pt x="62245" y="24537"/>
                  <a:pt x="62108" y="24652"/>
                </a:cubicBezTo>
                <a:cubicBezTo>
                  <a:pt x="62017" y="24720"/>
                  <a:pt x="61949" y="24789"/>
                  <a:pt x="61880" y="24834"/>
                </a:cubicBezTo>
                <a:cubicBezTo>
                  <a:pt x="61812" y="24880"/>
                  <a:pt x="61743" y="24925"/>
                  <a:pt x="61698" y="24971"/>
                </a:cubicBezTo>
                <a:cubicBezTo>
                  <a:pt x="61515" y="25131"/>
                  <a:pt x="61355" y="25245"/>
                  <a:pt x="61150" y="25314"/>
                </a:cubicBezTo>
                <a:cubicBezTo>
                  <a:pt x="60830" y="25405"/>
                  <a:pt x="60534" y="25405"/>
                  <a:pt x="60191" y="25405"/>
                </a:cubicBezTo>
                <a:lnTo>
                  <a:pt x="60100" y="25405"/>
                </a:lnTo>
                <a:lnTo>
                  <a:pt x="60077" y="25405"/>
                </a:lnTo>
                <a:cubicBezTo>
                  <a:pt x="59849" y="25405"/>
                  <a:pt x="59643" y="25450"/>
                  <a:pt x="59438" y="25473"/>
                </a:cubicBezTo>
                <a:cubicBezTo>
                  <a:pt x="59255" y="25496"/>
                  <a:pt x="59073" y="25519"/>
                  <a:pt x="58890" y="25519"/>
                </a:cubicBezTo>
                <a:cubicBezTo>
                  <a:pt x="58799" y="25519"/>
                  <a:pt x="58685" y="25519"/>
                  <a:pt x="58593" y="25496"/>
                </a:cubicBezTo>
                <a:cubicBezTo>
                  <a:pt x="58479" y="25496"/>
                  <a:pt x="58365" y="25496"/>
                  <a:pt x="58274" y="25496"/>
                </a:cubicBezTo>
                <a:cubicBezTo>
                  <a:pt x="58046" y="25496"/>
                  <a:pt x="57886" y="25519"/>
                  <a:pt x="57726" y="25542"/>
                </a:cubicBezTo>
                <a:cubicBezTo>
                  <a:pt x="57429" y="25587"/>
                  <a:pt x="57178" y="25702"/>
                  <a:pt x="56950" y="25793"/>
                </a:cubicBezTo>
                <a:cubicBezTo>
                  <a:pt x="56790" y="25861"/>
                  <a:pt x="56653" y="25930"/>
                  <a:pt x="56516" y="25975"/>
                </a:cubicBezTo>
                <a:cubicBezTo>
                  <a:pt x="56265" y="26067"/>
                  <a:pt x="55991" y="26067"/>
                  <a:pt x="55695" y="26090"/>
                </a:cubicBezTo>
                <a:cubicBezTo>
                  <a:pt x="55421" y="26112"/>
                  <a:pt x="55147" y="26135"/>
                  <a:pt x="54850" y="26204"/>
                </a:cubicBezTo>
                <a:lnTo>
                  <a:pt x="54736" y="26249"/>
                </a:lnTo>
                <a:cubicBezTo>
                  <a:pt x="54394" y="26341"/>
                  <a:pt x="54074" y="26409"/>
                  <a:pt x="53732" y="26409"/>
                </a:cubicBezTo>
                <a:cubicBezTo>
                  <a:pt x="53686" y="26409"/>
                  <a:pt x="53640" y="26409"/>
                  <a:pt x="53595" y="26409"/>
                </a:cubicBezTo>
                <a:cubicBezTo>
                  <a:pt x="53229" y="26386"/>
                  <a:pt x="52819" y="26318"/>
                  <a:pt x="52431" y="26249"/>
                </a:cubicBezTo>
                <a:lnTo>
                  <a:pt x="52248" y="26204"/>
                </a:lnTo>
                <a:cubicBezTo>
                  <a:pt x="52111" y="26181"/>
                  <a:pt x="51951" y="26135"/>
                  <a:pt x="51791" y="26090"/>
                </a:cubicBezTo>
                <a:cubicBezTo>
                  <a:pt x="51563" y="25998"/>
                  <a:pt x="51312" y="25907"/>
                  <a:pt x="51015" y="25907"/>
                </a:cubicBezTo>
                <a:cubicBezTo>
                  <a:pt x="50993" y="25907"/>
                  <a:pt x="50947" y="25884"/>
                  <a:pt x="50878" y="25884"/>
                </a:cubicBezTo>
                <a:cubicBezTo>
                  <a:pt x="50833" y="25861"/>
                  <a:pt x="50741" y="25838"/>
                  <a:pt x="50650" y="25816"/>
                </a:cubicBezTo>
                <a:lnTo>
                  <a:pt x="50582" y="25816"/>
                </a:lnTo>
                <a:cubicBezTo>
                  <a:pt x="50445" y="25816"/>
                  <a:pt x="50262" y="25861"/>
                  <a:pt x="50102" y="25907"/>
                </a:cubicBezTo>
                <a:cubicBezTo>
                  <a:pt x="50057" y="25907"/>
                  <a:pt x="50011" y="25930"/>
                  <a:pt x="49965" y="25930"/>
                </a:cubicBezTo>
                <a:cubicBezTo>
                  <a:pt x="49623" y="25998"/>
                  <a:pt x="49326" y="25998"/>
                  <a:pt x="48938" y="25998"/>
                </a:cubicBezTo>
                <a:cubicBezTo>
                  <a:pt x="48824" y="25998"/>
                  <a:pt x="48733" y="25975"/>
                  <a:pt x="48619" y="25975"/>
                </a:cubicBezTo>
                <a:cubicBezTo>
                  <a:pt x="48482" y="25953"/>
                  <a:pt x="48345" y="25930"/>
                  <a:pt x="48208" y="25930"/>
                </a:cubicBezTo>
                <a:cubicBezTo>
                  <a:pt x="48094" y="25930"/>
                  <a:pt x="47980" y="25930"/>
                  <a:pt x="47866" y="25975"/>
                </a:cubicBezTo>
                <a:cubicBezTo>
                  <a:pt x="47797" y="25998"/>
                  <a:pt x="47706" y="25998"/>
                  <a:pt x="47614" y="25998"/>
                </a:cubicBezTo>
                <a:cubicBezTo>
                  <a:pt x="47523" y="25998"/>
                  <a:pt x="47409" y="26021"/>
                  <a:pt x="47295" y="26044"/>
                </a:cubicBezTo>
                <a:cubicBezTo>
                  <a:pt x="47112" y="26067"/>
                  <a:pt x="46975" y="26090"/>
                  <a:pt x="46747" y="26090"/>
                </a:cubicBezTo>
                <a:cubicBezTo>
                  <a:pt x="46564" y="26112"/>
                  <a:pt x="46405" y="26135"/>
                  <a:pt x="46245" y="26158"/>
                </a:cubicBezTo>
                <a:cubicBezTo>
                  <a:pt x="46131" y="26181"/>
                  <a:pt x="46017" y="26204"/>
                  <a:pt x="45925" y="26204"/>
                </a:cubicBezTo>
                <a:lnTo>
                  <a:pt x="45857" y="26204"/>
                </a:lnTo>
                <a:cubicBezTo>
                  <a:pt x="45629" y="26204"/>
                  <a:pt x="45378" y="26135"/>
                  <a:pt x="45149" y="26044"/>
                </a:cubicBezTo>
                <a:cubicBezTo>
                  <a:pt x="44830" y="25953"/>
                  <a:pt x="44579" y="25930"/>
                  <a:pt x="44328" y="25907"/>
                </a:cubicBezTo>
                <a:lnTo>
                  <a:pt x="44168" y="25907"/>
                </a:lnTo>
                <a:cubicBezTo>
                  <a:pt x="44031" y="25907"/>
                  <a:pt x="43894" y="25884"/>
                  <a:pt x="43757" y="25861"/>
                </a:cubicBezTo>
                <a:cubicBezTo>
                  <a:pt x="43597" y="25838"/>
                  <a:pt x="43415" y="25816"/>
                  <a:pt x="43232" y="25793"/>
                </a:cubicBezTo>
                <a:lnTo>
                  <a:pt x="43209" y="25793"/>
                </a:lnTo>
                <a:lnTo>
                  <a:pt x="43209" y="25793"/>
                </a:lnTo>
                <a:cubicBezTo>
                  <a:pt x="43118" y="25793"/>
                  <a:pt x="43027" y="25816"/>
                  <a:pt x="42935" y="25816"/>
                </a:cubicBezTo>
                <a:cubicBezTo>
                  <a:pt x="42844" y="25816"/>
                  <a:pt x="42775" y="25838"/>
                  <a:pt x="42684" y="25838"/>
                </a:cubicBezTo>
                <a:cubicBezTo>
                  <a:pt x="42616" y="25838"/>
                  <a:pt x="42570" y="25816"/>
                  <a:pt x="42547" y="25816"/>
                </a:cubicBezTo>
                <a:cubicBezTo>
                  <a:pt x="42502" y="25816"/>
                  <a:pt x="42433" y="25724"/>
                  <a:pt x="42387" y="25702"/>
                </a:cubicBezTo>
                <a:lnTo>
                  <a:pt x="42342" y="25656"/>
                </a:lnTo>
                <a:lnTo>
                  <a:pt x="42250" y="25587"/>
                </a:lnTo>
                <a:lnTo>
                  <a:pt x="42228" y="25565"/>
                </a:lnTo>
                <a:cubicBezTo>
                  <a:pt x="42205" y="25519"/>
                  <a:pt x="42182" y="25428"/>
                  <a:pt x="42091" y="25359"/>
                </a:cubicBezTo>
                <a:cubicBezTo>
                  <a:pt x="41954" y="25199"/>
                  <a:pt x="41748" y="25154"/>
                  <a:pt x="41634" y="25131"/>
                </a:cubicBezTo>
                <a:lnTo>
                  <a:pt x="41566" y="25108"/>
                </a:lnTo>
                <a:cubicBezTo>
                  <a:pt x="41360" y="25062"/>
                  <a:pt x="41178" y="24994"/>
                  <a:pt x="40995" y="24948"/>
                </a:cubicBezTo>
                <a:cubicBezTo>
                  <a:pt x="40835" y="24903"/>
                  <a:pt x="40698" y="24857"/>
                  <a:pt x="40561" y="24811"/>
                </a:cubicBezTo>
                <a:cubicBezTo>
                  <a:pt x="40470" y="24789"/>
                  <a:pt x="40402" y="24743"/>
                  <a:pt x="40310" y="24720"/>
                </a:cubicBezTo>
                <a:cubicBezTo>
                  <a:pt x="40173" y="24652"/>
                  <a:pt x="40014" y="24560"/>
                  <a:pt x="39831" y="24537"/>
                </a:cubicBezTo>
                <a:cubicBezTo>
                  <a:pt x="39785" y="24515"/>
                  <a:pt x="39740" y="24515"/>
                  <a:pt x="39694" y="24515"/>
                </a:cubicBezTo>
                <a:cubicBezTo>
                  <a:pt x="39557" y="24492"/>
                  <a:pt x="39466" y="24469"/>
                  <a:pt x="39352" y="24423"/>
                </a:cubicBezTo>
                <a:cubicBezTo>
                  <a:pt x="39055" y="24309"/>
                  <a:pt x="38781" y="24241"/>
                  <a:pt x="38439" y="24241"/>
                </a:cubicBezTo>
                <a:lnTo>
                  <a:pt x="38416" y="24241"/>
                </a:lnTo>
                <a:cubicBezTo>
                  <a:pt x="38302" y="24241"/>
                  <a:pt x="38210" y="24241"/>
                  <a:pt x="38096" y="24241"/>
                </a:cubicBezTo>
                <a:cubicBezTo>
                  <a:pt x="37982" y="24241"/>
                  <a:pt x="37845" y="24241"/>
                  <a:pt x="37731" y="24241"/>
                </a:cubicBezTo>
                <a:cubicBezTo>
                  <a:pt x="37412" y="24241"/>
                  <a:pt x="37046" y="24218"/>
                  <a:pt x="36704" y="24104"/>
                </a:cubicBezTo>
                <a:cubicBezTo>
                  <a:pt x="36567" y="24058"/>
                  <a:pt x="36407" y="23990"/>
                  <a:pt x="36247" y="23898"/>
                </a:cubicBezTo>
                <a:cubicBezTo>
                  <a:pt x="36065" y="23830"/>
                  <a:pt x="35882" y="23739"/>
                  <a:pt x="35677" y="23670"/>
                </a:cubicBezTo>
                <a:cubicBezTo>
                  <a:pt x="35494" y="23602"/>
                  <a:pt x="35312" y="23487"/>
                  <a:pt x="35129" y="23373"/>
                </a:cubicBezTo>
                <a:cubicBezTo>
                  <a:pt x="34946" y="23259"/>
                  <a:pt x="34718" y="23145"/>
                  <a:pt x="34490" y="23054"/>
                </a:cubicBezTo>
                <a:cubicBezTo>
                  <a:pt x="34147" y="22917"/>
                  <a:pt x="33714" y="22871"/>
                  <a:pt x="33508" y="22848"/>
                </a:cubicBezTo>
                <a:cubicBezTo>
                  <a:pt x="33486" y="22848"/>
                  <a:pt x="33440" y="22848"/>
                  <a:pt x="33394" y="22848"/>
                </a:cubicBezTo>
                <a:lnTo>
                  <a:pt x="33326" y="22848"/>
                </a:lnTo>
                <a:lnTo>
                  <a:pt x="33257" y="22848"/>
                </a:lnTo>
                <a:cubicBezTo>
                  <a:pt x="33189" y="22848"/>
                  <a:pt x="33166" y="22848"/>
                  <a:pt x="33143" y="22826"/>
                </a:cubicBezTo>
                <a:cubicBezTo>
                  <a:pt x="33029" y="22757"/>
                  <a:pt x="32915" y="22666"/>
                  <a:pt x="32801" y="22552"/>
                </a:cubicBezTo>
                <a:cubicBezTo>
                  <a:pt x="32664" y="22438"/>
                  <a:pt x="32550" y="22323"/>
                  <a:pt x="32367" y="22209"/>
                </a:cubicBezTo>
                <a:lnTo>
                  <a:pt x="32299" y="22164"/>
                </a:lnTo>
                <a:cubicBezTo>
                  <a:pt x="32139" y="22072"/>
                  <a:pt x="31933" y="21935"/>
                  <a:pt x="31796" y="21890"/>
                </a:cubicBezTo>
                <a:cubicBezTo>
                  <a:pt x="31705" y="21867"/>
                  <a:pt x="31637" y="21867"/>
                  <a:pt x="31545" y="21867"/>
                </a:cubicBezTo>
                <a:cubicBezTo>
                  <a:pt x="31340" y="21867"/>
                  <a:pt x="31157" y="21913"/>
                  <a:pt x="31020" y="21958"/>
                </a:cubicBezTo>
                <a:lnTo>
                  <a:pt x="30929" y="21981"/>
                </a:lnTo>
                <a:lnTo>
                  <a:pt x="30861" y="22004"/>
                </a:lnTo>
                <a:cubicBezTo>
                  <a:pt x="30564" y="22095"/>
                  <a:pt x="30267" y="22164"/>
                  <a:pt x="29993" y="22164"/>
                </a:cubicBezTo>
                <a:lnTo>
                  <a:pt x="29948" y="22164"/>
                </a:lnTo>
                <a:lnTo>
                  <a:pt x="29902" y="22164"/>
                </a:lnTo>
                <a:cubicBezTo>
                  <a:pt x="28852" y="22164"/>
                  <a:pt x="27985" y="22734"/>
                  <a:pt x="27163" y="23282"/>
                </a:cubicBezTo>
                <a:cubicBezTo>
                  <a:pt x="26843" y="23487"/>
                  <a:pt x="26547" y="23693"/>
                  <a:pt x="26250" y="23853"/>
                </a:cubicBezTo>
                <a:cubicBezTo>
                  <a:pt x="25862" y="24081"/>
                  <a:pt x="25497" y="24264"/>
                  <a:pt x="25177" y="24652"/>
                </a:cubicBezTo>
                <a:cubicBezTo>
                  <a:pt x="24995" y="24857"/>
                  <a:pt x="24835" y="25085"/>
                  <a:pt x="24675" y="25314"/>
                </a:cubicBezTo>
                <a:lnTo>
                  <a:pt x="24561" y="25473"/>
                </a:lnTo>
                <a:cubicBezTo>
                  <a:pt x="24447" y="25633"/>
                  <a:pt x="24196" y="25907"/>
                  <a:pt x="23830" y="25907"/>
                </a:cubicBezTo>
                <a:lnTo>
                  <a:pt x="23785" y="25907"/>
                </a:lnTo>
                <a:cubicBezTo>
                  <a:pt x="23648" y="25907"/>
                  <a:pt x="23534" y="25838"/>
                  <a:pt x="23374" y="25793"/>
                </a:cubicBezTo>
                <a:cubicBezTo>
                  <a:pt x="23305" y="25747"/>
                  <a:pt x="23237" y="25724"/>
                  <a:pt x="23169" y="25702"/>
                </a:cubicBezTo>
                <a:cubicBezTo>
                  <a:pt x="23100" y="25656"/>
                  <a:pt x="23032" y="25633"/>
                  <a:pt x="22986" y="25633"/>
                </a:cubicBezTo>
                <a:cubicBezTo>
                  <a:pt x="22803" y="25565"/>
                  <a:pt x="22735" y="25542"/>
                  <a:pt x="22621" y="25428"/>
                </a:cubicBezTo>
                <a:cubicBezTo>
                  <a:pt x="22392" y="25199"/>
                  <a:pt x="22164" y="25062"/>
                  <a:pt x="21936" y="24925"/>
                </a:cubicBezTo>
                <a:cubicBezTo>
                  <a:pt x="21776" y="24834"/>
                  <a:pt x="21616" y="24743"/>
                  <a:pt x="21479" y="24629"/>
                </a:cubicBezTo>
                <a:cubicBezTo>
                  <a:pt x="21206" y="24378"/>
                  <a:pt x="20886" y="24241"/>
                  <a:pt x="20589" y="24104"/>
                </a:cubicBezTo>
                <a:cubicBezTo>
                  <a:pt x="20384" y="24012"/>
                  <a:pt x="20201" y="23921"/>
                  <a:pt x="20019" y="23807"/>
                </a:cubicBezTo>
                <a:cubicBezTo>
                  <a:pt x="19973" y="23784"/>
                  <a:pt x="19950" y="23739"/>
                  <a:pt x="19905" y="23716"/>
                </a:cubicBezTo>
                <a:cubicBezTo>
                  <a:pt x="19768" y="23602"/>
                  <a:pt x="19631" y="23510"/>
                  <a:pt x="19448" y="23442"/>
                </a:cubicBezTo>
                <a:cubicBezTo>
                  <a:pt x="19334" y="23396"/>
                  <a:pt x="19220" y="23373"/>
                  <a:pt x="19106" y="23373"/>
                </a:cubicBezTo>
                <a:cubicBezTo>
                  <a:pt x="18991" y="23373"/>
                  <a:pt x="18877" y="23396"/>
                  <a:pt x="18786" y="23419"/>
                </a:cubicBezTo>
                <a:cubicBezTo>
                  <a:pt x="18718" y="23442"/>
                  <a:pt x="18649" y="23442"/>
                  <a:pt x="18603" y="23442"/>
                </a:cubicBezTo>
                <a:cubicBezTo>
                  <a:pt x="18535" y="23465"/>
                  <a:pt x="18467" y="23465"/>
                  <a:pt x="18421" y="23465"/>
                </a:cubicBezTo>
                <a:cubicBezTo>
                  <a:pt x="18261" y="23465"/>
                  <a:pt x="18078" y="23465"/>
                  <a:pt x="17850" y="23533"/>
                </a:cubicBezTo>
                <a:cubicBezTo>
                  <a:pt x="17736" y="23579"/>
                  <a:pt x="17622" y="23624"/>
                  <a:pt x="17508" y="23670"/>
                </a:cubicBezTo>
                <a:cubicBezTo>
                  <a:pt x="17417" y="23716"/>
                  <a:pt x="17302" y="23761"/>
                  <a:pt x="17211" y="23784"/>
                </a:cubicBezTo>
                <a:cubicBezTo>
                  <a:pt x="17097" y="23830"/>
                  <a:pt x="17006" y="23853"/>
                  <a:pt x="16892" y="23898"/>
                </a:cubicBezTo>
                <a:cubicBezTo>
                  <a:pt x="16572" y="24012"/>
                  <a:pt x="16252" y="24127"/>
                  <a:pt x="15979" y="24127"/>
                </a:cubicBezTo>
                <a:cubicBezTo>
                  <a:pt x="15933" y="24127"/>
                  <a:pt x="15864" y="24127"/>
                  <a:pt x="15819" y="24127"/>
                </a:cubicBezTo>
                <a:cubicBezTo>
                  <a:pt x="15727" y="24127"/>
                  <a:pt x="15659" y="24127"/>
                  <a:pt x="15568" y="24127"/>
                </a:cubicBezTo>
                <a:cubicBezTo>
                  <a:pt x="15499" y="24127"/>
                  <a:pt x="15431" y="24127"/>
                  <a:pt x="15385" y="24127"/>
                </a:cubicBezTo>
                <a:cubicBezTo>
                  <a:pt x="15271" y="24149"/>
                  <a:pt x="15180" y="24172"/>
                  <a:pt x="15111" y="24195"/>
                </a:cubicBezTo>
                <a:cubicBezTo>
                  <a:pt x="15066" y="24218"/>
                  <a:pt x="15020" y="24241"/>
                  <a:pt x="14997" y="24241"/>
                </a:cubicBezTo>
                <a:lnTo>
                  <a:pt x="14929" y="24241"/>
                </a:lnTo>
                <a:cubicBezTo>
                  <a:pt x="14883" y="24241"/>
                  <a:pt x="14860" y="24241"/>
                  <a:pt x="14814" y="24241"/>
                </a:cubicBezTo>
                <a:cubicBezTo>
                  <a:pt x="14746" y="24241"/>
                  <a:pt x="14700" y="24241"/>
                  <a:pt x="14632" y="24241"/>
                </a:cubicBezTo>
                <a:lnTo>
                  <a:pt x="14632" y="24241"/>
                </a:lnTo>
                <a:cubicBezTo>
                  <a:pt x="14472" y="24241"/>
                  <a:pt x="14358" y="24264"/>
                  <a:pt x="14267" y="24309"/>
                </a:cubicBezTo>
                <a:cubicBezTo>
                  <a:pt x="14244" y="24309"/>
                  <a:pt x="14198" y="24332"/>
                  <a:pt x="14175" y="24332"/>
                </a:cubicBezTo>
                <a:lnTo>
                  <a:pt x="14084" y="24332"/>
                </a:lnTo>
                <a:cubicBezTo>
                  <a:pt x="14016" y="24332"/>
                  <a:pt x="13924" y="24309"/>
                  <a:pt x="13833" y="24286"/>
                </a:cubicBezTo>
                <a:cubicBezTo>
                  <a:pt x="13696" y="24264"/>
                  <a:pt x="13559" y="24241"/>
                  <a:pt x="13376" y="24241"/>
                </a:cubicBezTo>
                <a:lnTo>
                  <a:pt x="13376" y="24241"/>
                </a:lnTo>
                <a:cubicBezTo>
                  <a:pt x="13308" y="24241"/>
                  <a:pt x="13240" y="24241"/>
                  <a:pt x="13171" y="24241"/>
                </a:cubicBezTo>
                <a:cubicBezTo>
                  <a:pt x="13080" y="24241"/>
                  <a:pt x="12988" y="24241"/>
                  <a:pt x="12897" y="24241"/>
                </a:cubicBezTo>
                <a:cubicBezTo>
                  <a:pt x="12692" y="24241"/>
                  <a:pt x="12555" y="24218"/>
                  <a:pt x="12441" y="24195"/>
                </a:cubicBezTo>
                <a:lnTo>
                  <a:pt x="12235" y="24104"/>
                </a:lnTo>
                <a:cubicBezTo>
                  <a:pt x="11984" y="24012"/>
                  <a:pt x="11733" y="23921"/>
                  <a:pt x="11505" y="23807"/>
                </a:cubicBezTo>
                <a:cubicBezTo>
                  <a:pt x="11436" y="23761"/>
                  <a:pt x="11368" y="23739"/>
                  <a:pt x="11299" y="23693"/>
                </a:cubicBezTo>
                <a:cubicBezTo>
                  <a:pt x="11094" y="23579"/>
                  <a:pt x="10866" y="23442"/>
                  <a:pt x="10500" y="23442"/>
                </a:cubicBezTo>
                <a:lnTo>
                  <a:pt x="10455" y="23442"/>
                </a:lnTo>
                <a:cubicBezTo>
                  <a:pt x="10318" y="23442"/>
                  <a:pt x="10181" y="23465"/>
                  <a:pt x="10044" y="23487"/>
                </a:cubicBezTo>
                <a:cubicBezTo>
                  <a:pt x="9930" y="23510"/>
                  <a:pt x="9793" y="23533"/>
                  <a:pt x="9679" y="23533"/>
                </a:cubicBezTo>
                <a:cubicBezTo>
                  <a:pt x="9496" y="23533"/>
                  <a:pt x="9473" y="23487"/>
                  <a:pt x="9451" y="23442"/>
                </a:cubicBezTo>
                <a:cubicBezTo>
                  <a:pt x="9428" y="23396"/>
                  <a:pt x="9405" y="23351"/>
                  <a:pt x="9405" y="23282"/>
                </a:cubicBezTo>
                <a:cubicBezTo>
                  <a:pt x="9336" y="23122"/>
                  <a:pt x="9268" y="22826"/>
                  <a:pt x="8926" y="22689"/>
                </a:cubicBezTo>
                <a:cubicBezTo>
                  <a:pt x="8834" y="22643"/>
                  <a:pt x="8743" y="22643"/>
                  <a:pt x="8652" y="22643"/>
                </a:cubicBezTo>
                <a:cubicBezTo>
                  <a:pt x="8309" y="22643"/>
                  <a:pt x="7921" y="22848"/>
                  <a:pt x="7647" y="23008"/>
                </a:cubicBezTo>
                <a:cubicBezTo>
                  <a:pt x="7579" y="23054"/>
                  <a:pt x="7533" y="23077"/>
                  <a:pt x="7488" y="23099"/>
                </a:cubicBezTo>
                <a:cubicBezTo>
                  <a:pt x="7442" y="23122"/>
                  <a:pt x="7419" y="23145"/>
                  <a:pt x="7396" y="23145"/>
                </a:cubicBezTo>
                <a:cubicBezTo>
                  <a:pt x="7328" y="23191"/>
                  <a:pt x="7236" y="23236"/>
                  <a:pt x="7191" y="23236"/>
                </a:cubicBezTo>
                <a:cubicBezTo>
                  <a:pt x="7191" y="23236"/>
                  <a:pt x="7191" y="23236"/>
                  <a:pt x="7145" y="23214"/>
                </a:cubicBezTo>
                <a:cubicBezTo>
                  <a:pt x="7008" y="23145"/>
                  <a:pt x="6894" y="23099"/>
                  <a:pt x="6734" y="23054"/>
                </a:cubicBezTo>
                <a:cubicBezTo>
                  <a:pt x="6666" y="23031"/>
                  <a:pt x="6575" y="22963"/>
                  <a:pt x="6483" y="22917"/>
                </a:cubicBezTo>
                <a:lnTo>
                  <a:pt x="6392" y="22871"/>
                </a:lnTo>
                <a:cubicBezTo>
                  <a:pt x="6369" y="22848"/>
                  <a:pt x="6346" y="22848"/>
                  <a:pt x="6301" y="22803"/>
                </a:cubicBezTo>
                <a:cubicBezTo>
                  <a:pt x="6278" y="22757"/>
                  <a:pt x="6232" y="22711"/>
                  <a:pt x="6164" y="22666"/>
                </a:cubicBezTo>
                <a:cubicBezTo>
                  <a:pt x="5890" y="22460"/>
                  <a:pt x="5616" y="22460"/>
                  <a:pt x="5388" y="22438"/>
                </a:cubicBezTo>
                <a:cubicBezTo>
                  <a:pt x="5228" y="22438"/>
                  <a:pt x="5114" y="22438"/>
                  <a:pt x="5022" y="22392"/>
                </a:cubicBezTo>
                <a:cubicBezTo>
                  <a:pt x="5000" y="22369"/>
                  <a:pt x="4954" y="22323"/>
                  <a:pt x="4908" y="22278"/>
                </a:cubicBezTo>
                <a:cubicBezTo>
                  <a:pt x="4840" y="22186"/>
                  <a:pt x="4749" y="22095"/>
                  <a:pt x="4634" y="22027"/>
                </a:cubicBezTo>
                <a:cubicBezTo>
                  <a:pt x="4475" y="21913"/>
                  <a:pt x="4292" y="21867"/>
                  <a:pt x="4132" y="21821"/>
                </a:cubicBezTo>
                <a:cubicBezTo>
                  <a:pt x="4087" y="21798"/>
                  <a:pt x="4041" y="21798"/>
                  <a:pt x="3995" y="21776"/>
                </a:cubicBezTo>
                <a:cubicBezTo>
                  <a:pt x="3927" y="21753"/>
                  <a:pt x="3835" y="21707"/>
                  <a:pt x="3767" y="21661"/>
                </a:cubicBezTo>
                <a:cubicBezTo>
                  <a:pt x="3676" y="21616"/>
                  <a:pt x="3584" y="21570"/>
                  <a:pt x="3493" y="21547"/>
                </a:cubicBezTo>
                <a:cubicBezTo>
                  <a:pt x="3356" y="21502"/>
                  <a:pt x="3219" y="21479"/>
                  <a:pt x="3128" y="21479"/>
                </a:cubicBezTo>
                <a:cubicBezTo>
                  <a:pt x="3059" y="21479"/>
                  <a:pt x="2991" y="21456"/>
                  <a:pt x="2945" y="21456"/>
                </a:cubicBezTo>
                <a:cubicBezTo>
                  <a:pt x="2512" y="21296"/>
                  <a:pt x="2192" y="21273"/>
                  <a:pt x="1781" y="21273"/>
                </a:cubicBezTo>
                <a:lnTo>
                  <a:pt x="1690" y="21273"/>
                </a:lnTo>
                <a:cubicBezTo>
                  <a:pt x="1302" y="21273"/>
                  <a:pt x="960" y="21159"/>
                  <a:pt x="594" y="21000"/>
                </a:cubicBezTo>
                <a:cubicBezTo>
                  <a:pt x="526" y="20977"/>
                  <a:pt x="435" y="20931"/>
                  <a:pt x="366" y="20908"/>
                </a:cubicBezTo>
                <a:lnTo>
                  <a:pt x="366" y="3493"/>
                </a:lnTo>
                <a:lnTo>
                  <a:pt x="412" y="3515"/>
                </a:lnTo>
                <a:cubicBezTo>
                  <a:pt x="503" y="3538"/>
                  <a:pt x="617" y="3584"/>
                  <a:pt x="777" y="3584"/>
                </a:cubicBezTo>
                <a:cubicBezTo>
                  <a:pt x="914" y="3607"/>
                  <a:pt x="1028" y="3607"/>
                  <a:pt x="1165" y="3630"/>
                </a:cubicBezTo>
                <a:cubicBezTo>
                  <a:pt x="1302" y="3652"/>
                  <a:pt x="1462" y="3675"/>
                  <a:pt x="1621" y="3698"/>
                </a:cubicBezTo>
                <a:lnTo>
                  <a:pt x="1713" y="3698"/>
                </a:lnTo>
                <a:cubicBezTo>
                  <a:pt x="1758" y="3698"/>
                  <a:pt x="1804" y="3698"/>
                  <a:pt x="1827" y="3698"/>
                </a:cubicBezTo>
                <a:lnTo>
                  <a:pt x="1918" y="3698"/>
                </a:lnTo>
                <a:cubicBezTo>
                  <a:pt x="2009" y="3698"/>
                  <a:pt x="2055" y="3698"/>
                  <a:pt x="2078" y="3721"/>
                </a:cubicBezTo>
                <a:cubicBezTo>
                  <a:pt x="2192" y="3789"/>
                  <a:pt x="2261" y="3881"/>
                  <a:pt x="2352" y="3972"/>
                </a:cubicBezTo>
                <a:cubicBezTo>
                  <a:pt x="2397" y="4018"/>
                  <a:pt x="2420" y="4063"/>
                  <a:pt x="2466" y="4109"/>
                </a:cubicBezTo>
                <a:cubicBezTo>
                  <a:pt x="2740" y="4428"/>
                  <a:pt x="3151" y="4588"/>
                  <a:pt x="3653" y="4588"/>
                </a:cubicBezTo>
                <a:lnTo>
                  <a:pt x="3721" y="4588"/>
                </a:lnTo>
                <a:cubicBezTo>
                  <a:pt x="3744" y="4565"/>
                  <a:pt x="3790" y="4565"/>
                  <a:pt x="3835" y="4565"/>
                </a:cubicBezTo>
                <a:lnTo>
                  <a:pt x="3927" y="4565"/>
                </a:lnTo>
                <a:lnTo>
                  <a:pt x="3972" y="4565"/>
                </a:lnTo>
                <a:lnTo>
                  <a:pt x="3972" y="4565"/>
                </a:lnTo>
                <a:lnTo>
                  <a:pt x="3995" y="4588"/>
                </a:lnTo>
                <a:cubicBezTo>
                  <a:pt x="4018" y="4634"/>
                  <a:pt x="4041" y="4657"/>
                  <a:pt x="4064" y="4702"/>
                </a:cubicBezTo>
                <a:cubicBezTo>
                  <a:pt x="4132" y="4794"/>
                  <a:pt x="4201" y="4908"/>
                  <a:pt x="4315" y="5045"/>
                </a:cubicBezTo>
                <a:cubicBezTo>
                  <a:pt x="4429" y="5159"/>
                  <a:pt x="4566" y="5296"/>
                  <a:pt x="4749" y="5387"/>
                </a:cubicBezTo>
                <a:cubicBezTo>
                  <a:pt x="4931" y="5478"/>
                  <a:pt x="5091" y="5524"/>
                  <a:pt x="5205" y="5524"/>
                </a:cubicBezTo>
                <a:cubicBezTo>
                  <a:pt x="5342" y="5547"/>
                  <a:pt x="5342" y="5570"/>
                  <a:pt x="5365" y="5592"/>
                </a:cubicBezTo>
                <a:lnTo>
                  <a:pt x="5433" y="5661"/>
                </a:lnTo>
                <a:lnTo>
                  <a:pt x="5433" y="5707"/>
                </a:lnTo>
                <a:cubicBezTo>
                  <a:pt x="5456" y="5798"/>
                  <a:pt x="5479" y="5889"/>
                  <a:pt x="5547" y="6003"/>
                </a:cubicBezTo>
                <a:cubicBezTo>
                  <a:pt x="5639" y="6117"/>
                  <a:pt x="5798" y="6277"/>
                  <a:pt x="6118" y="6277"/>
                </a:cubicBezTo>
                <a:cubicBezTo>
                  <a:pt x="6369" y="6277"/>
                  <a:pt x="6620" y="6186"/>
                  <a:pt x="6780" y="6140"/>
                </a:cubicBezTo>
                <a:cubicBezTo>
                  <a:pt x="6826" y="6140"/>
                  <a:pt x="6848" y="6117"/>
                  <a:pt x="6871" y="6117"/>
                </a:cubicBezTo>
                <a:cubicBezTo>
                  <a:pt x="7282" y="6026"/>
                  <a:pt x="7602" y="5798"/>
                  <a:pt x="7830" y="5592"/>
                </a:cubicBezTo>
                <a:cubicBezTo>
                  <a:pt x="7967" y="5478"/>
                  <a:pt x="8058" y="5364"/>
                  <a:pt x="8127" y="5250"/>
                </a:cubicBezTo>
                <a:cubicBezTo>
                  <a:pt x="8172" y="5182"/>
                  <a:pt x="8218" y="5136"/>
                  <a:pt x="8286" y="5090"/>
                </a:cubicBezTo>
                <a:cubicBezTo>
                  <a:pt x="8355" y="4999"/>
                  <a:pt x="8492" y="4885"/>
                  <a:pt x="8560" y="4862"/>
                </a:cubicBezTo>
                <a:lnTo>
                  <a:pt x="8652" y="4885"/>
                </a:lnTo>
                <a:cubicBezTo>
                  <a:pt x="8720" y="4931"/>
                  <a:pt x="8811" y="4953"/>
                  <a:pt x="8926" y="4976"/>
                </a:cubicBezTo>
                <a:cubicBezTo>
                  <a:pt x="8971" y="4976"/>
                  <a:pt x="8994" y="4976"/>
                  <a:pt x="9040" y="4976"/>
                </a:cubicBezTo>
                <a:cubicBezTo>
                  <a:pt x="9177" y="4976"/>
                  <a:pt x="9314" y="4931"/>
                  <a:pt x="9405" y="4908"/>
                </a:cubicBezTo>
                <a:cubicBezTo>
                  <a:pt x="9473" y="4885"/>
                  <a:pt x="9542" y="4862"/>
                  <a:pt x="9587" y="4862"/>
                </a:cubicBezTo>
                <a:cubicBezTo>
                  <a:pt x="9998" y="4862"/>
                  <a:pt x="10158" y="4725"/>
                  <a:pt x="10386" y="4428"/>
                </a:cubicBezTo>
                <a:cubicBezTo>
                  <a:pt x="10409" y="4383"/>
                  <a:pt x="10455" y="4314"/>
                  <a:pt x="10500" y="4246"/>
                </a:cubicBezTo>
                <a:cubicBezTo>
                  <a:pt x="10569" y="4155"/>
                  <a:pt x="10615" y="4040"/>
                  <a:pt x="10706" y="3995"/>
                </a:cubicBezTo>
                <a:cubicBezTo>
                  <a:pt x="10752" y="3926"/>
                  <a:pt x="10774" y="3926"/>
                  <a:pt x="10889" y="3903"/>
                </a:cubicBezTo>
                <a:cubicBezTo>
                  <a:pt x="10934" y="3881"/>
                  <a:pt x="10980" y="3881"/>
                  <a:pt x="11048" y="3858"/>
                </a:cubicBezTo>
                <a:cubicBezTo>
                  <a:pt x="11528" y="3675"/>
                  <a:pt x="12053" y="3424"/>
                  <a:pt x="12509" y="3150"/>
                </a:cubicBezTo>
                <a:lnTo>
                  <a:pt x="12623" y="3082"/>
                </a:lnTo>
                <a:cubicBezTo>
                  <a:pt x="12829" y="2945"/>
                  <a:pt x="13125" y="2762"/>
                  <a:pt x="13308" y="2717"/>
                </a:cubicBezTo>
                <a:cubicBezTo>
                  <a:pt x="13354" y="2694"/>
                  <a:pt x="13422" y="2694"/>
                  <a:pt x="13491" y="2694"/>
                </a:cubicBezTo>
                <a:cubicBezTo>
                  <a:pt x="13673" y="2694"/>
                  <a:pt x="13856" y="2739"/>
                  <a:pt x="14016" y="2762"/>
                </a:cubicBezTo>
                <a:lnTo>
                  <a:pt x="14061" y="2785"/>
                </a:lnTo>
                <a:cubicBezTo>
                  <a:pt x="14061" y="2808"/>
                  <a:pt x="14061" y="2831"/>
                  <a:pt x="14084" y="2876"/>
                </a:cubicBezTo>
                <a:cubicBezTo>
                  <a:pt x="14107" y="2899"/>
                  <a:pt x="14130" y="2945"/>
                  <a:pt x="14130" y="2990"/>
                </a:cubicBezTo>
                <a:lnTo>
                  <a:pt x="14175" y="3059"/>
                </a:lnTo>
                <a:cubicBezTo>
                  <a:pt x="14198" y="3105"/>
                  <a:pt x="14198" y="3127"/>
                  <a:pt x="14198" y="3196"/>
                </a:cubicBezTo>
                <a:cubicBezTo>
                  <a:pt x="14198" y="3241"/>
                  <a:pt x="14221" y="3333"/>
                  <a:pt x="14244" y="3424"/>
                </a:cubicBezTo>
                <a:cubicBezTo>
                  <a:pt x="14312" y="3721"/>
                  <a:pt x="14518" y="3881"/>
                  <a:pt x="14814" y="3881"/>
                </a:cubicBezTo>
                <a:cubicBezTo>
                  <a:pt x="14860" y="3881"/>
                  <a:pt x="14906" y="3881"/>
                  <a:pt x="14951" y="3858"/>
                </a:cubicBezTo>
                <a:cubicBezTo>
                  <a:pt x="15111" y="3835"/>
                  <a:pt x="15248" y="3789"/>
                  <a:pt x="15362" y="3744"/>
                </a:cubicBezTo>
                <a:cubicBezTo>
                  <a:pt x="15476" y="3698"/>
                  <a:pt x="15591" y="3652"/>
                  <a:pt x="15682" y="3652"/>
                </a:cubicBezTo>
                <a:lnTo>
                  <a:pt x="15750" y="3675"/>
                </a:lnTo>
                <a:lnTo>
                  <a:pt x="15819" y="3721"/>
                </a:lnTo>
                <a:cubicBezTo>
                  <a:pt x="15864" y="3789"/>
                  <a:pt x="15979" y="3926"/>
                  <a:pt x="16184" y="3972"/>
                </a:cubicBezTo>
                <a:lnTo>
                  <a:pt x="16230" y="3972"/>
                </a:lnTo>
                <a:lnTo>
                  <a:pt x="16275" y="3972"/>
                </a:lnTo>
                <a:cubicBezTo>
                  <a:pt x="16367" y="3972"/>
                  <a:pt x="16504" y="3926"/>
                  <a:pt x="16663" y="3881"/>
                </a:cubicBezTo>
                <a:lnTo>
                  <a:pt x="16732" y="3858"/>
                </a:lnTo>
                <a:cubicBezTo>
                  <a:pt x="16777" y="3835"/>
                  <a:pt x="16823" y="3812"/>
                  <a:pt x="16892" y="3812"/>
                </a:cubicBezTo>
                <a:cubicBezTo>
                  <a:pt x="16937" y="3789"/>
                  <a:pt x="16983" y="3766"/>
                  <a:pt x="17051" y="3766"/>
                </a:cubicBezTo>
                <a:cubicBezTo>
                  <a:pt x="17188" y="3721"/>
                  <a:pt x="17302" y="3698"/>
                  <a:pt x="17394" y="3698"/>
                </a:cubicBezTo>
                <a:cubicBezTo>
                  <a:pt x="17485" y="3698"/>
                  <a:pt x="17554" y="3721"/>
                  <a:pt x="17690" y="3812"/>
                </a:cubicBezTo>
                <a:cubicBezTo>
                  <a:pt x="17713" y="3835"/>
                  <a:pt x="17713" y="3881"/>
                  <a:pt x="17736" y="3972"/>
                </a:cubicBezTo>
                <a:cubicBezTo>
                  <a:pt x="17759" y="4040"/>
                  <a:pt x="17782" y="4109"/>
                  <a:pt x="17827" y="4177"/>
                </a:cubicBezTo>
                <a:cubicBezTo>
                  <a:pt x="18056" y="4657"/>
                  <a:pt x="18558" y="4657"/>
                  <a:pt x="18855" y="4657"/>
                </a:cubicBezTo>
                <a:cubicBezTo>
                  <a:pt x="18946" y="4657"/>
                  <a:pt x="19060" y="4657"/>
                  <a:pt x="19106" y="4679"/>
                </a:cubicBezTo>
                <a:cubicBezTo>
                  <a:pt x="19151" y="4702"/>
                  <a:pt x="19220" y="4725"/>
                  <a:pt x="19265" y="4771"/>
                </a:cubicBezTo>
                <a:cubicBezTo>
                  <a:pt x="19357" y="4839"/>
                  <a:pt x="19471" y="4885"/>
                  <a:pt x="19608" y="4931"/>
                </a:cubicBezTo>
                <a:cubicBezTo>
                  <a:pt x="19699" y="4953"/>
                  <a:pt x="19790" y="4976"/>
                  <a:pt x="19882" y="4976"/>
                </a:cubicBezTo>
                <a:cubicBezTo>
                  <a:pt x="20201" y="4976"/>
                  <a:pt x="20498" y="4839"/>
                  <a:pt x="20726" y="4748"/>
                </a:cubicBezTo>
                <a:lnTo>
                  <a:pt x="20749" y="4748"/>
                </a:lnTo>
                <a:cubicBezTo>
                  <a:pt x="21228" y="4543"/>
                  <a:pt x="21548" y="4132"/>
                  <a:pt x="21845" y="3789"/>
                </a:cubicBezTo>
                <a:lnTo>
                  <a:pt x="21959" y="3630"/>
                </a:lnTo>
                <a:lnTo>
                  <a:pt x="21959" y="3630"/>
                </a:lnTo>
                <a:cubicBezTo>
                  <a:pt x="22210" y="3333"/>
                  <a:pt x="22370" y="3127"/>
                  <a:pt x="22666" y="2968"/>
                </a:cubicBezTo>
                <a:cubicBezTo>
                  <a:pt x="22735" y="2922"/>
                  <a:pt x="22826" y="2876"/>
                  <a:pt x="22895" y="2853"/>
                </a:cubicBezTo>
                <a:cubicBezTo>
                  <a:pt x="22940" y="2808"/>
                  <a:pt x="22986" y="2785"/>
                  <a:pt x="23032" y="2762"/>
                </a:cubicBezTo>
                <a:cubicBezTo>
                  <a:pt x="23054" y="2739"/>
                  <a:pt x="23100" y="2739"/>
                  <a:pt x="23123" y="2717"/>
                </a:cubicBezTo>
                <a:cubicBezTo>
                  <a:pt x="23191" y="2694"/>
                  <a:pt x="23237" y="2671"/>
                  <a:pt x="23305" y="2648"/>
                </a:cubicBezTo>
                <a:cubicBezTo>
                  <a:pt x="23420" y="2602"/>
                  <a:pt x="23511" y="2557"/>
                  <a:pt x="23602" y="2488"/>
                </a:cubicBezTo>
                <a:cubicBezTo>
                  <a:pt x="23694" y="2420"/>
                  <a:pt x="23785" y="2374"/>
                  <a:pt x="23899" y="2351"/>
                </a:cubicBezTo>
                <a:cubicBezTo>
                  <a:pt x="24104" y="2283"/>
                  <a:pt x="24310" y="2237"/>
                  <a:pt x="24515" y="2169"/>
                </a:cubicBezTo>
                <a:lnTo>
                  <a:pt x="24743" y="2100"/>
                </a:lnTo>
                <a:cubicBezTo>
                  <a:pt x="24789" y="2077"/>
                  <a:pt x="24926" y="2055"/>
                  <a:pt x="24972" y="2032"/>
                </a:cubicBezTo>
                <a:lnTo>
                  <a:pt x="25040" y="2055"/>
                </a:lnTo>
                <a:lnTo>
                  <a:pt x="25086" y="2055"/>
                </a:lnTo>
                <a:cubicBezTo>
                  <a:pt x="25177" y="2077"/>
                  <a:pt x="25268" y="2100"/>
                  <a:pt x="25360" y="2100"/>
                </a:cubicBezTo>
                <a:cubicBezTo>
                  <a:pt x="25497" y="2100"/>
                  <a:pt x="25634" y="2077"/>
                  <a:pt x="25793" y="1986"/>
                </a:cubicBezTo>
                <a:cubicBezTo>
                  <a:pt x="25839" y="1963"/>
                  <a:pt x="25908" y="1940"/>
                  <a:pt x="25953" y="1895"/>
                </a:cubicBezTo>
                <a:cubicBezTo>
                  <a:pt x="26136" y="1804"/>
                  <a:pt x="26296" y="1712"/>
                  <a:pt x="26455" y="1712"/>
                </a:cubicBezTo>
                <a:lnTo>
                  <a:pt x="26524" y="1712"/>
                </a:lnTo>
                <a:cubicBezTo>
                  <a:pt x="26547" y="1712"/>
                  <a:pt x="26547" y="1712"/>
                  <a:pt x="26592" y="1758"/>
                </a:cubicBezTo>
                <a:cubicBezTo>
                  <a:pt x="26661" y="1826"/>
                  <a:pt x="26775" y="1940"/>
                  <a:pt x="26935" y="2009"/>
                </a:cubicBezTo>
                <a:cubicBezTo>
                  <a:pt x="27049" y="2032"/>
                  <a:pt x="27163" y="2055"/>
                  <a:pt x="27231" y="2055"/>
                </a:cubicBezTo>
                <a:cubicBezTo>
                  <a:pt x="27277" y="2055"/>
                  <a:pt x="27323" y="2055"/>
                  <a:pt x="27346" y="2055"/>
                </a:cubicBezTo>
                <a:cubicBezTo>
                  <a:pt x="27460" y="2100"/>
                  <a:pt x="27551" y="2146"/>
                  <a:pt x="27642" y="2169"/>
                </a:cubicBezTo>
                <a:lnTo>
                  <a:pt x="27642" y="2192"/>
                </a:lnTo>
                <a:lnTo>
                  <a:pt x="27688" y="2237"/>
                </a:lnTo>
                <a:cubicBezTo>
                  <a:pt x="27711" y="2306"/>
                  <a:pt x="27734" y="2374"/>
                  <a:pt x="27802" y="2465"/>
                </a:cubicBezTo>
                <a:cubicBezTo>
                  <a:pt x="28236" y="3105"/>
                  <a:pt x="29126" y="3150"/>
                  <a:pt x="29651" y="3196"/>
                </a:cubicBezTo>
                <a:cubicBezTo>
                  <a:pt x="29834" y="3196"/>
                  <a:pt x="29856" y="3241"/>
                  <a:pt x="29993" y="3584"/>
                </a:cubicBezTo>
                <a:cubicBezTo>
                  <a:pt x="30016" y="3675"/>
                  <a:pt x="30062" y="3766"/>
                  <a:pt x="30107" y="3858"/>
                </a:cubicBezTo>
                <a:cubicBezTo>
                  <a:pt x="30267" y="4223"/>
                  <a:pt x="30632" y="4428"/>
                  <a:pt x="31135" y="4428"/>
                </a:cubicBezTo>
                <a:cubicBezTo>
                  <a:pt x="31340" y="4428"/>
                  <a:pt x="31523" y="4406"/>
                  <a:pt x="31705" y="4383"/>
                </a:cubicBezTo>
                <a:lnTo>
                  <a:pt x="31774" y="4360"/>
                </a:lnTo>
                <a:cubicBezTo>
                  <a:pt x="32390" y="4269"/>
                  <a:pt x="33029" y="4109"/>
                  <a:pt x="33508" y="3881"/>
                </a:cubicBezTo>
                <a:cubicBezTo>
                  <a:pt x="33600" y="3835"/>
                  <a:pt x="33714" y="3789"/>
                  <a:pt x="33805" y="3744"/>
                </a:cubicBezTo>
                <a:cubicBezTo>
                  <a:pt x="34125" y="3607"/>
                  <a:pt x="34421" y="3470"/>
                  <a:pt x="34741" y="3378"/>
                </a:cubicBezTo>
                <a:lnTo>
                  <a:pt x="34878" y="3356"/>
                </a:lnTo>
                <a:cubicBezTo>
                  <a:pt x="35243" y="3241"/>
                  <a:pt x="35608" y="3150"/>
                  <a:pt x="35951" y="2739"/>
                </a:cubicBezTo>
                <a:lnTo>
                  <a:pt x="35996" y="2671"/>
                </a:lnTo>
                <a:cubicBezTo>
                  <a:pt x="36110" y="2511"/>
                  <a:pt x="36156" y="2465"/>
                  <a:pt x="36316" y="2397"/>
                </a:cubicBezTo>
                <a:cubicBezTo>
                  <a:pt x="36362" y="2374"/>
                  <a:pt x="36430" y="2351"/>
                  <a:pt x="36476" y="2328"/>
                </a:cubicBezTo>
                <a:cubicBezTo>
                  <a:pt x="36635" y="2260"/>
                  <a:pt x="36818" y="2192"/>
                  <a:pt x="36978" y="2009"/>
                </a:cubicBezTo>
                <a:cubicBezTo>
                  <a:pt x="37046" y="1963"/>
                  <a:pt x="37092" y="1918"/>
                  <a:pt x="37138" y="1872"/>
                </a:cubicBezTo>
                <a:cubicBezTo>
                  <a:pt x="37160" y="1826"/>
                  <a:pt x="37206" y="1804"/>
                  <a:pt x="37252" y="1758"/>
                </a:cubicBezTo>
                <a:cubicBezTo>
                  <a:pt x="37412" y="1575"/>
                  <a:pt x="37548" y="1552"/>
                  <a:pt x="37868" y="1507"/>
                </a:cubicBezTo>
                <a:lnTo>
                  <a:pt x="37959" y="1484"/>
                </a:lnTo>
                <a:cubicBezTo>
                  <a:pt x="38370" y="1415"/>
                  <a:pt x="38553" y="1370"/>
                  <a:pt x="38827" y="982"/>
                </a:cubicBezTo>
                <a:cubicBezTo>
                  <a:pt x="38941" y="822"/>
                  <a:pt x="39123" y="685"/>
                  <a:pt x="39260" y="639"/>
                </a:cubicBezTo>
                <a:cubicBezTo>
                  <a:pt x="39534" y="594"/>
                  <a:pt x="39808" y="548"/>
                  <a:pt x="40105" y="548"/>
                </a:cubicBezTo>
                <a:cubicBezTo>
                  <a:pt x="40356" y="548"/>
                  <a:pt x="40630" y="571"/>
                  <a:pt x="40927" y="617"/>
                </a:cubicBezTo>
                <a:cubicBezTo>
                  <a:pt x="40972" y="617"/>
                  <a:pt x="41041" y="639"/>
                  <a:pt x="41086" y="639"/>
                </a:cubicBezTo>
                <a:cubicBezTo>
                  <a:pt x="41360" y="639"/>
                  <a:pt x="41611" y="548"/>
                  <a:pt x="41840" y="480"/>
                </a:cubicBezTo>
                <a:cubicBezTo>
                  <a:pt x="42022" y="411"/>
                  <a:pt x="42182" y="343"/>
                  <a:pt x="42342" y="343"/>
                </a:cubicBezTo>
                <a:lnTo>
                  <a:pt x="42387" y="366"/>
                </a:lnTo>
                <a:lnTo>
                  <a:pt x="42502" y="411"/>
                </a:lnTo>
                <a:lnTo>
                  <a:pt x="42570" y="434"/>
                </a:lnTo>
                <a:cubicBezTo>
                  <a:pt x="42730" y="502"/>
                  <a:pt x="42867" y="548"/>
                  <a:pt x="43004" y="571"/>
                </a:cubicBezTo>
                <a:cubicBezTo>
                  <a:pt x="43072" y="594"/>
                  <a:pt x="43141" y="617"/>
                  <a:pt x="43209" y="639"/>
                </a:cubicBezTo>
                <a:cubicBezTo>
                  <a:pt x="43255" y="639"/>
                  <a:pt x="43300" y="685"/>
                  <a:pt x="43346" y="708"/>
                </a:cubicBezTo>
                <a:cubicBezTo>
                  <a:pt x="43437" y="754"/>
                  <a:pt x="43529" y="822"/>
                  <a:pt x="43643" y="845"/>
                </a:cubicBezTo>
                <a:cubicBezTo>
                  <a:pt x="43757" y="890"/>
                  <a:pt x="43871" y="890"/>
                  <a:pt x="43962" y="913"/>
                </a:cubicBezTo>
                <a:cubicBezTo>
                  <a:pt x="44054" y="936"/>
                  <a:pt x="44168" y="936"/>
                  <a:pt x="44213" y="959"/>
                </a:cubicBezTo>
                <a:lnTo>
                  <a:pt x="44236" y="1005"/>
                </a:lnTo>
                <a:cubicBezTo>
                  <a:pt x="44282" y="1050"/>
                  <a:pt x="44328" y="1096"/>
                  <a:pt x="44373" y="1142"/>
                </a:cubicBezTo>
                <a:cubicBezTo>
                  <a:pt x="44533" y="1279"/>
                  <a:pt x="44693" y="1324"/>
                  <a:pt x="44830" y="1370"/>
                </a:cubicBezTo>
                <a:cubicBezTo>
                  <a:pt x="44898" y="1393"/>
                  <a:pt x="44967" y="1393"/>
                  <a:pt x="44990" y="1415"/>
                </a:cubicBezTo>
                <a:lnTo>
                  <a:pt x="45012" y="1438"/>
                </a:lnTo>
                <a:cubicBezTo>
                  <a:pt x="45035" y="1484"/>
                  <a:pt x="45081" y="1552"/>
                  <a:pt x="45149" y="1621"/>
                </a:cubicBezTo>
                <a:cubicBezTo>
                  <a:pt x="45309" y="1804"/>
                  <a:pt x="45537" y="1849"/>
                  <a:pt x="45697" y="1872"/>
                </a:cubicBezTo>
                <a:lnTo>
                  <a:pt x="45788" y="1895"/>
                </a:lnTo>
                <a:cubicBezTo>
                  <a:pt x="46199" y="2009"/>
                  <a:pt x="46564" y="2214"/>
                  <a:pt x="46679" y="2374"/>
                </a:cubicBezTo>
                <a:cubicBezTo>
                  <a:pt x="46724" y="2420"/>
                  <a:pt x="46747" y="2465"/>
                  <a:pt x="46770" y="2511"/>
                </a:cubicBezTo>
                <a:cubicBezTo>
                  <a:pt x="46861" y="2671"/>
                  <a:pt x="46975" y="2853"/>
                  <a:pt x="47295" y="2990"/>
                </a:cubicBezTo>
                <a:cubicBezTo>
                  <a:pt x="47455" y="3059"/>
                  <a:pt x="47614" y="3082"/>
                  <a:pt x="47774" y="3127"/>
                </a:cubicBezTo>
                <a:cubicBezTo>
                  <a:pt x="47866" y="3150"/>
                  <a:pt x="47934" y="3150"/>
                  <a:pt x="48025" y="3173"/>
                </a:cubicBezTo>
                <a:cubicBezTo>
                  <a:pt x="48254" y="3264"/>
                  <a:pt x="48482" y="3310"/>
                  <a:pt x="48710" y="3333"/>
                </a:cubicBezTo>
                <a:lnTo>
                  <a:pt x="48801" y="3356"/>
                </a:lnTo>
                <a:cubicBezTo>
                  <a:pt x="48915" y="3378"/>
                  <a:pt x="49030" y="3424"/>
                  <a:pt x="49167" y="3493"/>
                </a:cubicBezTo>
                <a:cubicBezTo>
                  <a:pt x="49258" y="3538"/>
                  <a:pt x="49349" y="3561"/>
                  <a:pt x="49440" y="3607"/>
                </a:cubicBezTo>
                <a:cubicBezTo>
                  <a:pt x="49669" y="3675"/>
                  <a:pt x="49920" y="3721"/>
                  <a:pt x="50262" y="3721"/>
                </a:cubicBezTo>
                <a:cubicBezTo>
                  <a:pt x="50399" y="3721"/>
                  <a:pt x="50559" y="3698"/>
                  <a:pt x="50696" y="3698"/>
                </a:cubicBezTo>
                <a:cubicBezTo>
                  <a:pt x="50810" y="3698"/>
                  <a:pt x="50924" y="3698"/>
                  <a:pt x="51038" y="3698"/>
                </a:cubicBezTo>
                <a:cubicBezTo>
                  <a:pt x="51130" y="3698"/>
                  <a:pt x="51198" y="3698"/>
                  <a:pt x="51289" y="3675"/>
                </a:cubicBezTo>
                <a:cubicBezTo>
                  <a:pt x="51381" y="3675"/>
                  <a:pt x="51449" y="3675"/>
                  <a:pt x="51540" y="3675"/>
                </a:cubicBezTo>
                <a:cubicBezTo>
                  <a:pt x="51655" y="3675"/>
                  <a:pt x="51746" y="3675"/>
                  <a:pt x="51837" y="3698"/>
                </a:cubicBezTo>
                <a:lnTo>
                  <a:pt x="51974" y="3721"/>
                </a:lnTo>
                <a:cubicBezTo>
                  <a:pt x="52248" y="3789"/>
                  <a:pt x="52476" y="3835"/>
                  <a:pt x="52773" y="3835"/>
                </a:cubicBezTo>
                <a:cubicBezTo>
                  <a:pt x="52887" y="3835"/>
                  <a:pt x="53047" y="3812"/>
                  <a:pt x="53184" y="3789"/>
                </a:cubicBezTo>
                <a:cubicBezTo>
                  <a:pt x="53344" y="3766"/>
                  <a:pt x="53481" y="3744"/>
                  <a:pt x="53617" y="3721"/>
                </a:cubicBezTo>
                <a:cubicBezTo>
                  <a:pt x="54006" y="3652"/>
                  <a:pt x="54348" y="3584"/>
                  <a:pt x="54736" y="3584"/>
                </a:cubicBezTo>
                <a:lnTo>
                  <a:pt x="54759" y="3584"/>
                </a:lnTo>
                <a:cubicBezTo>
                  <a:pt x="54987" y="3584"/>
                  <a:pt x="55192" y="3584"/>
                  <a:pt x="55421" y="3584"/>
                </a:cubicBezTo>
                <a:cubicBezTo>
                  <a:pt x="55626" y="3584"/>
                  <a:pt x="55854" y="3584"/>
                  <a:pt x="56060" y="3584"/>
                </a:cubicBezTo>
                <a:cubicBezTo>
                  <a:pt x="56288" y="3584"/>
                  <a:pt x="56493" y="3584"/>
                  <a:pt x="56699" y="3584"/>
                </a:cubicBezTo>
                <a:lnTo>
                  <a:pt x="56745" y="3584"/>
                </a:lnTo>
                <a:cubicBezTo>
                  <a:pt x="57087" y="3584"/>
                  <a:pt x="57406" y="3538"/>
                  <a:pt x="57703" y="3493"/>
                </a:cubicBezTo>
                <a:cubicBezTo>
                  <a:pt x="57954" y="3447"/>
                  <a:pt x="58205" y="3401"/>
                  <a:pt x="58456" y="3401"/>
                </a:cubicBezTo>
                <a:cubicBezTo>
                  <a:pt x="58822" y="3378"/>
                  <a:pt x="59118" y="3356"/>
                  <a:pt x="59415" y="3310"/>
                </a:cubicBezTo>
                <a:lnTo>
                  <a:pt x="59506" y="3310"/>
                </a:lnTo>
                <a:cubicBezTo>
                  <a:pt x="59643" y="3310"/>
                  <a:pt x="59780" y="3333"/>
                  <a:pt x="59917" y="3401"/>
                </a:cubicBezTo>
                <a:lnTo>
                  <a:pt x="59963" y="3424"/>
                </a:lnTo>
                <a:cubicBezTo>
                  <a:pt x="60009" y="3470"/>
                  <a:pt x="60054" y="3493"/>
                  <a:pt x="60123" y="3538"/>
                </a:cubicBezTo>
                <a:cubicBezTo>
                  <a:pt x="60282" y="3607"/>
                  <a:pt x="60465" y="3630"/>
                  <a:pt x="60602" y="3652"/>
                </a:cubicBezTo>
                <a:cubicBezTo>
                  <a:pt x="60671" y="3652"/>
                  <a:pt x="60739" y="3652"/>
                  <a:pt x="60807" y="3675"/>
                </a:cubicBezTo>
                <a:cubicBezTo>
                  <a:pt x="60830" y="3698"/>
                  <a:pt x="60899" y="3744"/>
                  <a:pt x="60944" y="3789"/>
                </a:cubicBezTo>
                <a:cubicBezTo>
                  <a:pt x="61013" y="3835"/>
                  <a:pt x="61081" y="3903"/>
                  <a:pt x="61173" y="3949"/>
                </a:cubicBezTo>
                <a:cubicBezTo>
                  <a:pt x="61310" y="4018"/>
                  <a:pt x="61447" y="4063"/>
                  <a:pt x="61584" y="4109"/>
                </a:cubicBezTo>
                <a:cubicBezTo>
                  <a:pt x="61584" y="4177"/>
                  <a:pt x="61584" y="4246"/>
                  <a:pt x="61606" y="4314"/>
                </a:cubicBezTo>
                <a:cubicBezTo>
                  <a:pt x="61743" y="4657"/>
                  <a:pt x="62131" y="4816"/>
                  <a:pt x="62314" y="4862"/>
                </a:cubicBezTo>
                <a:cubicBezTo>
                  <a:pt x="62497" y="4908"/>
                  <a:pt x="62656" y="4931"/>
                  <a:pt x="62816" y="4931"/>
                </a:cubicBezTo>
                <a:cubicBezTo>
                  <a:pt x="62930" y="4953"/>
                  <a:pt x="63044" y="4953"/>
                  <a:pt x="63136" y="4976"/>
                </a:cubicBezTo>
                <a:cubicBezTo>
                  <a:pt x="63204" y="4999"/>
                  <a:pt x="63273" y="5022"/>
                  <a:pt x="63341" y="5045"/>
                </a:cubicBezTo>
                <a:cubicBezTo>
                  <a:pt x="63478" y="5113"/>
                  <a:pt x="63638" y="5159"/>
                  <a:pt x="63843" y="5159"/>
                </a:cubicBezTo>
                <a:cubicBezTo>
                  <a:pt x="63912" y="5159"/>
                  <a:pt x="63957" y="5159"/>
                  <a:pt x="64003" y="5159"/>
                </a:cubicBezTo>
                <a:cubicBezTo>
                  <a:pt x="64460" y="5090"/>
                  <a:pt x="64916" y="4908"/>
                  <a:pt x="65144" y="4794"/>
                </a:cubicBezTo>
                <a:cubicBezTo>
                  <a:pt x="65236" y="4748"/>
                  <a:pt x="65327" y="4702"/>
                  <a:pt x="65418" y="4657"/>
                </a:cubicBezTo>
                <a:cubicBezTo>
                  <a:pt x="65509" y="4588"/>
                  <a:pt x="65601" y="4543"/>
                  <a:pt x="65692" y="4520"/>
                </a:cubicBezTo>
                <a:cubicBezTo>
                  <a:pt x="65875" y="4451"/>
                  <a:pt x="66126" y="4428"/>
                  <a:pt x="66354" y="4406"/>
                </a:cubicBezTo>
                <a:cubicBezTo>
                  <a:pt x="66445" y="4406"/>
                  <a:pt x="66537" y="4406"/>
                  <a:pt x="66605" y="4383"/>
                </a:cubicBezTo>
                <a:cubicBezTo>
                  <a:pt x="67016" y="4337"/>
                  <a:pt x="67427" y="4291"/>
                  <a:pt x="67815" y="4223"/>
                </a:cubicBezTo>
                <a:cubicBezTo>
                  <a:pt x="68431" y="4132"/>
                  <a:pt x="69047" y="4040"/>
                  <a:pt x="69641" y="3995"/>
                </a:cubicBezTo>
                <a:cubicBezTo>
                  <a:pt x="69778" y="3972"/>
                  <a:pt x="69892" y="3949"/>
                  <a:pt x="70006" y="3926"/>
                </a:cubicBezTo>
                <a:cubicBezTo>
                  <a:pt x="70143" y="3903"/>
                  <a:pt x="70257" y="3903"/>
                  <a:pt x="70348" y="3903"/>
                </a:cubicBezTo>
                <a:cubicBezTo>
                  <a:pt x="70440" y="3903"/>
                  <a:pt x="70508" y="3903"/>
                  <a:pt x="70600" y="3949"/>
                </a:cubicBezTo>
                <a:cubicBezTo>
                  <a:pt x="70714" y="3972"/>
                  <a:pt x="70782" y="4040"/>
                  <a:pt x="70896" y="4109"/>
                </a:cubicBezTo>
                <a:cubicBezTo>
                  <a:pt x="70965" y="4155"/>
                  <a:pt x="71056" y="4200"/>
                  <a:pt x="71147" y="4246"/>
                </a:cubicBezTo>
                <a:cubicBezTo>
                  <a:pt x="71376" y="4360"/>
                  <a:pt x="71627" y="4406"/>
                  <a:pt x="71832" y="4451"/>
                </a:cubicBezTo>
                <a:cubicBezTo>
                  <a:pt x="71923" y="4474"/>
                  <a:pt x="71992" y="4474"/>
                  <a:pt x="72083" y="4497"/>
                </a:cubicBezTo>
                <a:cubicBezTo>
                  <a:pt x="72426" y="4588"/>
                  <a:pt x="72836" y="4611"/>
                  <a:pt x="73247" y="4611"/>
                </a:cubicBezTo>
                <a:cubicBezTo>
                  <a:pt x="74252" y="4611"/>
                  <a:pt x="75187" y="4383"/>
                  <a:pt x="75781" y="4177"/>
                </a:cubicBezTo>
                <a:lnTo>
                  <a:pt x="75963" y="4109"/>
                </a:lnTo>
                <a:cubicBezTo>
                  <a:pt x="76260" y="4018"/>
                  <a:pt x="76557" y="3926"/>
                  <a:pt x="76854" y="3881"/>
                </a:cubicBezTo>
                <a:lnTo>
                  <a:pt x="76876" y="3881"/>
                </a:lnTo>
                <a:lnTo>
                  <a:pt x="76968" y="3881"/>
                </a:lnTo>
                <a:cubicBezTo>
                  <a:pt x="77013" y="3881"/>
                  <a:pt x="77059" y="3881"/>
                  <a:pt x="77105" y="3881"/>
                </a:cubicBezTo>
                <a:lnTo>
                  <a:pt x="77150" y="3881"/>
                </a:lnTo>
                <a:cubicBezTo>
                  <a:pt x="77310" y="3881"/>
                  <a:pt x="77424" y="3858"/>
                  <a:pt x="77538" y="3812"/>
                </a:cubicBezTo>
                <a:lnTo>
                  <a:pt x="77630" y="3789"/>
                </a:lnTo>
                <a:cubicBezTo>
                  <a:pt x="77789" y="3744"/>
                  <a:pt x="77972" y="3744"/>
                  <a:pt x="78155" y="3721"/>
                </a:cubicBezTo>
                <a:cubicBezTo>
                  <a:pt x="78292" y="3698"/>
                  <a:pt x="78451" y="3675"/>
                  <a:pt x="78588" y="3652"/>
                </a:cubicBezTo>
                <a:cubicBezTo>
                  <a:pt x="78634" y="3652"/>
                  <a:pt x="78702" y="3630"/>
                  <a:pt x="78748" y="3630"/>
                </a:cubicBezTo>
                <a:cubicBezTo>
                  <a:pt x="78908" y="3607"/>
                  <a:pt x="79045" y="3584"/>
                  <a:pt x="79182" y="3584"/>
                </a:cubicBezTo>
                <a:cubicBezTo>
                  <a:pt x="79205" y="3584"/>
                  <a:pt x="79250" y="3584"/>
                  <a:pt x="79273" y="3584"/>
                </a:cubicBezTo>
                <a:cubicBezTo>
                  <a:pt x="79296" y="3584"/>
                  <a:pt x="79342" y="3607"/>
                  <a:pt x="79410" y="3630"/>
                </a:cubicBezTo>
                <a:cubicBezTo>
                  <a:pt x="79456" y="3675"/>
                  <a:pt x="79524" y="3698"/>
                  <a:pt x="79593" y="3721"/>
                </a:cubicBezTo>
                <a:cubicBezTo>
                  <a:pt x="79684" y="3766"/>
                  <a:pt x="79798" y="3789"/>
                  <a:pt x="79935" y="3789"/>
                </a:cubicBezTo>
                <a:cubicBezTo>
                  <a:pt x="80072" y="3789"/>
                  <a:pt x="80209" y="3744"/>
                  <a:pt x="80323" y="3721"/>
                </a:cubicBezTo>
                <a:cubicBezTo>
                  <a:pt x="80414" y="3698"/>
                  <a:pt x="80483" y="3698"/>
                  <a:pt x="80551" y="3698"/>
                </a:cubicBezTo>
                <a:cubicBezTo>
                  <a:pt x="80643" y="3675"/>
                  <a:pt x="80734" y="3675"/>
                  <a:pt x="80802" y="3675"/>
                </a:cubicBezTo>
                <a:cubicBezTo>
                  <a:pt x="81122" y="3675"/>
                  <a:pt x="81442" y="3675"/>
                  <a:pt x="81830" y="3447"/>
                </a:cubicBezTo>
                <a:cubicBezTo>
                  <a:pt x="81989" y="3356"/>
                  <a:pt x="82172" y="3310"/>
                  <a:pt x="82377" y="3241"/>
                </a:cubicBezTo>
                <a:lnTo>
                  <a:pt x="82514" y="3219"/>
                </a:lnTo>
                <a:cubicBezTo>
                  <a:pt x="82628" y="3173"/>
                  <a:pt x="82743" y="3127"/>
                  <a:pt x="82834" y="3082"/>
                </a:cubicBezTo>
                <a:cubicBezTo>
                  <a:pt x="82902" y="3059"/>
                  <a:pt x="82971" y="3036"/>
                  <a:pt x="83039" y="3013"/>
                </a:cubicBezTo>
                <a:cubicBezTo>
                  <a:pt x="83313" y="2922"/>
                  <a:pt x="83656" y="2899"/>
                  <a:pt x="83998" y="2876"/>
                </a:cubicBezTo>
                <a:cubicBezTo>
                  <a:pt x="84181" y="2853"/>
                  <a:pt x="84386" y="2831"/>
                  <a:pt x="84591" y="2808"/>
                </a:cubicBezTo>
                <a:lnTo>
                  <a:pt x="84660" y="2808"/>
                </a:lnTo>
                <a:lnTo>
                  <a:pt x="84774" y="2808"/>
                </a:lnTo>
                <a:cubicBezTo>
                  <a:pt x="84797" y="2808"/>
                  <a:pt x="84843" y="2808"/>
                  <a:pt x="84888" y="2808"/>
                </a:cubicBezTo>
                <a:cubicBezTo>
                  <a:pt x="84934" y="2808"/>
                  <a:pt x="84957" y="2808"/>
                  <a:pt x="85002" y="2808"/>
                </a:cubicBezTo>
                <a:cubicBezTo>
                  <a:pt x="85299" y="2785"/>
                  <a:pt x="85527" y="2625"/>
                  <a:pt x="85687" y="2488"/>
                </a:cubicBezTo>
                <a:cubicBezTo>
                  <a:pt x="85756" y="2420"/>
                  <a:pt x="85824" y="2351"/>
                  <a:pt x="85892" y="2328"/>
                </a:cubicBezTo>
                <a:cubicBezTo>
                  <a:pt x="86280" y="2123"/>
                  <a:pt x="86828" y="2123"/>
                  <a:pt x="87308" y="2123"/>
                </a:cubicBezTo>
                <a:lnTo>
                  <a:pt x="87467" y="2123"/>
                </a:lnTo>
                <a:lnTo>
                  <a:pt x="87650" y="2123"/>
                </a:lnTo>
                <a:lnTo>
                  <a:pt x="87741" y="2123"/>
                </a:lnTo>
                <a:lnTo>
                  <a:pt x="87810" y="2123"/>
                </a:lnTo>
                <a:cubicBezTo>
                  <a:pt x="87833" y="2123"/>
                  <a:pt x="87878" y="2123"/>
                  <a:pt x="87901" y="2123"/>
                </a:cubicBezTo>
                <a:cubicBezTo>
                  <a:pt x="88038" y="2123"/>
                  <a:pt x="88107" y="2123"/>
                  <a:pt x="88152" y="2146"/>
                </a:cubicBezTo>
                <a:cubicBezTo>
                  <a:pt x="88175" y="2169"/>
                  <a:pt x="88221" y="2214"/>
                  <a:pt x="88266" y="2283"/>
                </a:cubicBezTo>
                <a:cubicBezTo>
                  <a:pt x="88312" y="2374"/>
                  <a:pt x="88403" y="2488"/>
                  <a:pt x="88563" y="2602"/>
                </a:cubicBezTo>
                <a:cubicBezTo>
                  <a:pt x="88677" y="2671"/>
                  <a:pt x="88814" y="2717"/>
                  <a:pt x="88951" y="2739"/>
                </a:cubicBezTo>
                <a:cubicBezTo>
                  <a:pt x="89020" y="2762"/>
                  <a:pt x="89134" y="2808"/>
                  <a:pt x="89179" y="2831"/>
                </a:cubicBezTo>
                <a:lnTo>
                  <a:pt x="89179" y="2899"/>
                </a:lnTo>
                <a:cubicBezTo>
                  <a:pt x="89202" y="2990"/>
                  <a:pt x="89225" y="3082"/>
                  <a:pt x="89271" y="3196"/>
                </a:cubicBezTo>
                <a:cubicBezTo>
                  <a:pt x="89339" y="3333"/>
                  <a:pt x="89408" y="3447"/>
                  <a:pt x="89476" y="3584"/>
                </a:cubicBezTo>
                <a:cubicBezTo>
                  <a:pt x="89499" y="3630"/>
                  <a:pt x="89545" y="3698"/>
                  <a:pt x="89567" y="3744"/>
                </a:cubicBezTo>
                <a:cubicBezTo>
                  <a:pt x="89818" y="4200"/>
                  <a:pt x="90343" y="4223"/>
                  <a:pt x="90731" y="4246"/>
                </a:cubicBezTo>
                <a:cubicBezTo>
                  <a:pt x="90868" y="4246"/>
                  <a:pt x="91028" y="4269"/>
                  <a:pt x="91119" y="4291"/>
                </a:cubicBezTo>
                <a:cubicBezTo>
                  <a:pt x="91165" y="4291"/>
                  <a:pt x="91188" y="4314"/>
                  <a:pt x="91234" y="4337"/>
                </a:cubicBezTo>
                <a:cubicBezTo>
                  <a:pt x="91279" y="4383"/>
                  <a:pt x="91371" y="4428"/>
                  <a:pt x="91439" y="4451"/>
                </a:cubicBezTo>
                <a:cubicBezTo>
                  <a:pt x="91553" y="4474"/>
                  <a:pt x="91644" y="4497"/>
                  <a:pt x="91781" y="4497"/>
                </a:cubicBezTo>
                <a:cubicBezTo>
                  <a:pt x="91873" y="4497"/>
                  <a:pt x="91941" y="4497"/>
                  <a:pt x="92032" y="4497"/>
                </a:cubicBezTo>
                <a:cubicBezTo>
                  <a:pt x="92078" y="4474"/>
                  <a:pt x="92147" y="4474"/>
                  <a:pt x="92192" y="4474"/>
                </a:cubicBezTo>
                <a:lnTo>
                  <a:pt x="92238" y="4474"/>
                </a:lnTo>
                <a:cubicBezTo>
                  <a:pt x="92284" y="4474"/>
                  <a:pt x="92306" y="4497"/>
                  <a:pt x="92375" y="4520"/>
                </a:cubicBezTo>
                <a:cubicBezTo>
                  <a:pt x="92421" y="4543"/>
                  <a:pt x="92489" y="4565"/>
                  <a:pt x="92580" y="4588"/>
                </a:cubicBezTo>
                <a:cubicBezTo>
                  <a:pt x="92740" y="4634"/>
                  <a:pt x="92900" y="4657"/>
                  <a:pt x="93014" y="4657"/>
                </a:cubicBezTo>
                <a:cubicBezTo>
                  <a:pt x="93311" y="4657"/>
                  <a:pt x="93585" y="4588"/>
                  <a:pt x="93767" y="4520"/>
                </a:cubicBezTo>
                <a:cubicBezTo>
                  <a:pt x="93904" y="4451"/>
                  <a:pt x="94041" y="4360"/>
                  <a:pt x="94132" y="4269"/>
                </a:cubicBezTo>
                <a:cubicBezTo>
                  <a:pt x="94201" y="4223"/>
                  <a:pt x="94247" y="4177"/>
                  <a:pt x="94292" y="4155"/>
                </a:cubicBezTo>
                <a:cubicBezTo>
                  <a:pt x="94383" y="4109"/>
                  <a:pt x="94498" y="4063"/>
                  <a:pt x="94612" y="4018"/>
                </a:cubicBezTo>
                <a:cubicBezTo>
                  <a:pt x="94657" y="3995"/>
                  <a:pt x="94703" y="3972"/>
                  <a:pt x="94772" y="3949"/>
                </a:cubicBezTo>
                <a:cubicBezTo>
                  <a:pt x="95068" y="3835"/>
                  <a:pt x="95274" y="3744"/>
                  <a:pt x="95548" y="3675"/>
                </a:cubicBezTo>
                <a:cubicBezTo>
                  <a:pt x="95821" y="3630"/>
                  <a:pt x="96118" y="3607"/>
                  <a:pt x="96483" y="3607"/>
                </a:cubicBezTo>
                <a:cubicBezTo>
                  <a:pt x="96712" y="3607"/>
                  <a:pt x="96963" y="3607"/>
                  <a:pt x="97191" y="3607"/>
                </a:cubicBezTo>
                <a:cubicBezTo>
                  <a:pt x="97419" y="3630"/>
                  <a:pt x="97670" y="3630"/>
                  <a:pt x="97899" y="3630"/>
                </a:cubicBezTo>
                <a:cubicBezTo>
                  <a:pt x="97967" y="3630"/>
                  <a:pt x="98036" y="3630"/>
                  <a:pt x="98081" y="3630"/>
                </a:cubicBezTo>
                <a:cubicBezTo>
                  <a:pt x="98195" y="3630"/>
                  <a:pt x="98287" y="3607"/>
                  <a:pt x="98378" y="3584"/>
                </a:cubicBezTo>
                <a:cubicBezTo>
                  <a:pt x="98446" y="3584"/>
                  <a:pt x="98515" y="3561"/>
                  <a:pt x="98561" y="3561"/>
                </a:cubicBezTo>
                <a:cubicBezTo>
                  <a:pt x="98629" y="3607"/>
                  <a:pt x="98743" y="3881"/>
                  <a:pt x="98789" y="4132"/>
                </a:cubicBezTo>
                <a:lnTo>
                  <a:pt x="98789" y="4200"/>
                </a:lnTo>
                <a:cubicBezTo>
                  <a:pt x="98812" y="4383"/>
                  <a:pt x="98812" y="4634"/>
                  <a:pt x="98994" y="4771"/>
                </a:cubicBezTo>
                <a:cubicBezTo>
                  <a:pt x="99063" y="4862"/>
                  <a:pt x="99222" y="4931"/>
                  <a:pt x="99428" y="4931"/>
                </a:cubicBezTo>
                <a:cubicBezTo>
                  <a:pt x="99588" y="4931"/>
                  <a:pt x="99770" y="4885"/>
                  <a:pt x="99884" y="4839"/>
                </a:cubicBezTo>
                <a:cubicBezTo>
                  <a:pt x="99930" y="4839"/>
                  <a:pt x="99976" y="4816"/>
                  <a:pt x="99999" y="4816"/>
                </a:cubicBezTo>
                <a:cubicBezTo>
                  <a:pt x="100044" y="4794"/>
                  <a:pt x="100090" y="4794"/>
                  <a:pt x="100135" y="4794"/>
                </a:cubicBezTo>
                <a:cubicBezTo>
                  <a:pt x="100204" y="4794"/>
                  <a:pt x="100295" y="4816"/>
                  <a:pt x="100387" y="4839"/>
                </a:cubicBezTo>
                <a:cubicBezTo>
                  <a:pt x="100455" y="4839"/>
                  <a:pt x="100501" y="4862"/>
                  <a:pt x="100569" y="4862"/>
                </a:cubicBezTo>
                <a:cubicBezTo>
                  <a:pt x="100706" y="4885"/>
                  <a:pt x="100934" y="4908"/>
                  <a:pt x="101185" y="4908"/>
                </a:cubicBezTo>
                <a:cubicBezTo>
                  <a:pt x="101802" y="4908"/>
                  <a:pt x="102007" y="4794"/>
                  <a:pt x="102121" y="4702"/>
                </a:cubicBezTo>
                <a:cubicBezTo>
                  <a:pt x="102235" y="4611"/>
                  <a:pt x="102304" y="4497"/>
                  <a:pt x="102327" y="4428"/>
                </a:cubicBezTo>
                <a:cubicBezTo>
                  <a:pt x="102372" y="4383"/>
                  <a:pt x="102372" y="4360"/>
                  <a:pt x="102395" y="4337"/>
                </a:cubicBezTo>
                <a:cubicBezTo>
                  <a:pt x="102509" y="4269"/>
                  <a:pt x="102738" y="4246"/>
                  <a:pt x="102943" y="4223"/>
                </a:cubicBezTo>
                <a:cubicBezTo>
                  <a:pt x="103057" y="4200"/>
                  <a:pt x="103171" y="4200"/>
                  <a:pt x="103263" y="4177"/>
                </a:cubicBezTo>
                <a:cubicBezTo>
                  <a:pt x="103788" y="4086"/>
                  <a:pt x="104358" y="3972"/>
                  <a:pt x="104906" y="3835"/>
                </a:cubicBezTo>
                <a:cubicBezTo>
                  <a:pt x="105134" y="3789"/>
                  <a:pt x="105340" y="3789"/>
                  <a:pt x="105591" y="3789"/>
                </a:cubicBezTo>
                <a:lnTo>
                  <a:pt x="105750" y="3789"/>
                </a:lnTo>
                <a:cubicBezTo>
                  <a:pt x="105842" y="3789"/>
                  <a:pt x="105933" y="3835"/>
                  <a:pt x="106047" y="3903"/>
                </a:cubicBezTo>
                <a:cubicBezTo>
                  <a:pt x="106161" y="3949"/>
                  <a:pt x="106275" y="4018"/>
                  <a:pt x="106435" y="4063"/>
                </a:cubicBezTo>
                <a:cubicBezTo>
                  <a:pt x="106572" y="4086"/>
                  <a:pt x="106732" y="4109"/>
                  <a:pt x="106937" y="4109"/>
                </a:cubicBezTo>
                <a:cubicBezTo>
                  <a:pt x="107052" y="4109"/>
                  <a:pt x="107188" y="4109"/>
                  <a:pt x="107303" y="4086"/>
                </a:cubicBezTo>
                <a:cubicBezTo>
                  <a:pt x="107394" y="4086"/>
                  <a:pt x="107508" y="4086"/>
                  <a:pt x="107577" y="4086"/>
                </a:cubicBezTo>
                <a:lnTo>
                  <a:pt x="107622" y="4086"/>
                </a:lnTo>
                <a:cubicBezTo>
                  <a:pt x="107873" y="4086"/>
                  <a:pt x="108033" y="4040"/>
                  <a:pt x="108261" y="3995"/>
                </a:cubicBezTo>
                <a:cubicBezTo>
                  <a:pt x="108375" y="3972"/>
                  <a:pt x="108490" y="3972"/>
                  <a:pt x="108649" y="3972"/>
                </a:cubicBezTo>
                <a:cubicBezTo>
                  <a:pt x="108763" y="3972"/>
                  <a:pt x="108878" y="3972"/>
                  <a:pt x="108969" y="3972"/>
                </a:cubicBezTo>
                <a:cubicBezTo>
                  <a:pt x="109037" y="3995"/>
                  <a:pt x="109106" y="3995"/>
                  <a:pt x="109174" y="4018"/>
                </a:cubicBezTo>
                <a:cubicBezTo>
                  <a:pt x="109266" y="4040"/>
                  <a:pt x="109357" y="4086"/>
                  <a:pt x="109471" y="4086"/>
                </a:cubicBezTo>
                <a:lnTo>
                  <a:pt x="109631" y="4109"/>
                </a:lnTo>
                <a:cubicBezTo>
                  <a:pt x="110019" y="4132"/>
                  <a:pt x="110361" y="4155"/>
                  <a:pt x="110658" y="4337"/>
                </a:cubicBezTo>
                <a:lnTo>
                  <a:pt x="110704" y="4360"/>
                </a:lnTo>
                <a:cubicBezTo>
                  <a:pt x="110909" y="4474"/>
                  <a:pt x="111092" y="4588"/>
                  <a:pt x="111411" y="4588"/>
                </a:cubicBezTo>
                <a:lnTo>
                  <a:pt x="111502" y="4588"/>
                </a:lnTo>
                <a:cubicBezTo>
                  <a:pt x="111594" y="4565"/>
                  <a:pt x="111708" y="4543"/>
                  <a:pt x="111822" y="4520"/>
                </a:cubicBezTo>
                <a:cubicBezTo>
                  <a:pt x="111913" y="4497"/>
                  <a:pt x="112005" y="4474"/>
                  <a:pt x="112073" y="4474"/>
                </a:cubicBezTo>
                <a:lnTo>
                  <a:pt x="112096" y="4474"/>
                </a:lnTo>
                <a:lnTo>
                  <a:pt x="112096" y="4474"/>
                </a:lnTo>
                <a:lnTo>
                  <a:pt x="112119" y="4565"/>
                </a:lnTo>
                <a:cubicBezTo>
                  <a:pt x="112119" y="4657"/>
                  <a:pt x="112164" y="4771"/>
                  <a:pt x="112233" y="4908"/>
                </a:cubicBezTo>
                <a:cubicBezTo>
                  <a:pt x="112370" y="5113"/>
                  <a:pt x="112552" y="5182"/>
                  <a:pt x="112667" y="5250"/>
                </a:cubicBezTo>
                <a:cubicBezTo>
                  <a:pt x="112735" y="5273"/>
                  <a:pt x="112735" y="5273"/>
                  <a:pt x="112735" y="5296"/>
                </a:cubicBezTo>
                <a:cubicBezTo>
                  <a:pt x="112758" y="5319"/>
                  <a:pt x="112758" y="5364"/>
                  <a:pt x="112781" y="5410"/>
                </a:cubicBezTo>
                <a:cubicBezTo>
                  <a:pt x="112826" y="5547"/>
                  <a:pt x="112895" y="5729"/>
                  <a:pt x="113100" y="5889"/>
                </a:cubicBezTo>
                <a:cubicBezTo>
                  <a:pt x="113260" y="6026"/>
                  <a:pt x="113511" y="6072"/>
                  <a:pt x="113831" y="6072"/>
                </a:cubicBezTo>
                <a:cubicBezTo>
                  <a:pt x="113990" y="6072"/>
                  <a:pt x="114127" y="6072"/>
                  <a:pt x="114242" y="6072"/>
                </a:cubicBezTo>
                <a:lnTo>
                  <a:pt x="114310" y="6049"/>
                </a:lnTo>
                <a:cubicBezTo>
                  <a:pt x="114447" y="6049"/>
                  <a:pt x="114538" y="6026"/>
                  <a:pt x="114630" y="5981"/>
                </a:cubicBezTo>
                <a:cubicBezTo>
                  <a:pt x="114698" y="5981"/>
                  <a:pt x="114766" y="5958"/>
                  <a:pt x="114812" y="5958"/>
                </a:cubicBezTo>
                <a:lnTo>
                  <a:pt x="114812" y="5958"/>
                </a:lnTo>
                <a:cubicBezTo>
                  <a:pt x="114903" y="5958"/>
                  <a:pt x="115018" y="6026"/>
                  <a:pt x="115132" y="6072"/>
                </a:cubicBezTo>
                <a:cubicBezTo>
                  <a:pt x="115269" y="6140"/>
                  <a:pt x="115451" y="6209"/>
                  <a:pt x="115634" y="6254"/>
                </a:cubicBezTo>
                <a:cubicBezTo>
                  <a:pt x="115816" y="6277"/>
                  <a:pt x="115976" y="6300"/>
                  <a:pt x="116182" y="6300"/>
                </a:cubicBezTo>
                <a:cubicBezTo>
                  <a:pt x="116273" y="6300"/>
                  <a:pt x="116387" y="6300"/>
                  <a:pt x="116524" y="6277"/>
                </a:cubicBezTo>
                <a:cubicBezTo>
                  <a:pt x="116661" y="6254"/>
                  <a:pt x="116775" y="6254"/>
                  <a:pt x="116912" y="6254"/>
                </a:cubicBezTo>
                <a:cubicBezTo>
                  <a:pt x="117026" y="6254"/>
                  <a:pt x="117163" y="6232"/>
                  <a:pt x="117300" y="6232"/>
                </a:cubicBezTo>
                <a:cubicBezTo>
                  <a:pt x="117369" y="6209"/>
                  <a:pt x="117437" y="6209"/>
                  <a:pt x="117506" y="6186"/>
                </a:cubicBezTo>
                <a:lnTo>
                  <a:pt x="117620" y="6346"/>
                </a:lnTo>
                <a:lnTo>
                  <a:pt x="117848" y="6323"/>
                </a:lnTo>
                <a:cubicBezTo>
                  <a:pt x="118236" y="6254"/>
                  <a:pt x="118578" y="6117"/>
                  <a:pt x="118921" y="6003"/>
                </a:cubicBezTo>
                <a:cubicBezTo>
                  <a:pt x="119195" y="5912"/>
                  <a:pt x="119423" y="5821"/>
                  <a:pt x="119674" y="5752"/>
                </a:cubicBezTo>
                <a:cubicBezTo>
                  <a:pt x="119811" y="5729"/>
                  <a:pt x="119971" y="5707"/>
                  <a:pt x="120108" y="5684"/>
                </a:cubicBezTo>
                <a:cubicBezTo>
                  <a:pt x="120313" y="5638"/>
                  <a:pt x="120541" y="5615"/>
                  <a:pt x="120747" y="5547"/>
                </a:cubicBezTo>
                <a:cubicBezTo>
                  <a:pt x="120929" y="5478"/>
                  <a:pt x="121135" y="5478"/>
                  <a:pt x="121340" y="5456"/>
                </a:cubicBezTo>
                <a:cubicBezTo>
                  <a:pt x="121568" y="5433"/>
                  <a:pt x="121820" y="5433"/>
                  <a:pt x="122071" y="5341"/>
                </a:cubicBezTo>
                <a:cubicBezTo>
                  <a:pt x="122253" y="5296"/>
                  <a:pt x="122413" y="5227"/>
                  <a:pt x="122573" y="5182"/>
                </a:cubicBezTo>
                <a:cubicBezTo>
                  <a:pt x="122824" y="5068"/>
                  <a:pt x="123029" y="4976"/>
                  <a:pt x="123303" y="4976"/>
                </a:cubicBezTo>
                <a:cubicBezTo>
                  <a:pt x="123554" y="4953"/>
                  <a:pt x="123737" y="4885"/>
                  <a:pt x="123942" y="4839"/>
                </a:cubicBezTo>
                <a:cubicBezTo>
                  <a:pt x="124011" y="4816"/>
                  <a:pt x="124079" y="4794"/>
                  <a:pt x="124148" y="4771"/>
                </a:cubicBezTo>
                <a:cubicBezTo>
                  <a:pt x="124330" y="4725"/>
                  <a:pt x="124513" y="4702"/>
                  <a:pt x="124673" y="4679"/>
                </a:cubicBezTo>
                <a:lnTo>
                  <a:pt x="124673" y="22004"/>
                </a:lnTo>
                <a:cubicBezTo>
                  <a:pt x="124239" y="22141"/>
                  <a:pt x="123805" y="22301"/>
                  <a:pt x="123372" y="22483"/>
                </a:cubicBezTo>
                <a:cubicBezTo>
                  <a:pt x="122961" y="22643"/>
                  <a:pt x="122527" y="22689"/>
                  <a:pt x="122071" y="22734"/>
                </a:cubicBezTo>
                <a:cubicBezTo>
                  <a:pt x="121660" y="22780"/>
                  <a:pt x="121272" y="22803"/>
                  <a:pt x="120861" y="22917"/>
                </a:cubicBezTo>
                <a:cubicBezTo>
                  <a:pt x="120199" y="23122"/>
                  <a:pt x="119560" y="23373"/>
                  <a:pt x="118989" y="23716"/>
                </a:cubicBezTo>
                <a:cubicBezTo>
                  <a:pt x="118921" y="23761"/>
                  <a:pt x="118829" y="23807"/>
                  <a:pt x="118761" y="23830"/>
                </a:cubicBezTo>
                <a:cubicBezTo>
                  <a:pt x="118441" y="24012"/>
                  <a:pt x="118099" y="24195"/>
                  <a:pt x="117825" y="24515"/>
                </a:cubicBezTo>
                <a:cubicBezTo>
                  <a:pt x="117711" y="24446"/>
                  <a:pt x="117574" y="24378"/>
                  <a:pt x="117414" y="24378"/>
                </a:cubicBezTo>
                <a:cubicBezTo>
                  <a:pt x="117163" y="24378"/>
                  <a:pt x="116958" y="24537"/>
                  <a:pt x="116844" y="24652"/>
                </a:cubicBezTo>
                <a:lnTo>
                  <a:pt x="116821" y="24674"/>
                </a:lnTo>
                <a:cubicBezTo>
                  <a:pt x="116661" y="24811"/>
                  <a:pt x="116661" y="24811"/>
                  <a:pt x="116570" y="24834"/>
                </a:cubicBezTo>
                <a:lnTo>
                  <a:pt x="116410" y="24834"/>
                </a:lnTo>
                <a:cubicBezTo>
                  <a:pt x="116341" y="24834"/>
                  <a:pt x="116250" y="24834"/>
                  <a:pt x="116182" y="24834"/>
                </a:cubicBezTo>
                <a:cubicBezTo>
                  <a:pt x="116068" y="24834"/>
                  <a:pt x="115976" y="24834"/>
                  <a:pt x="115885" y="24811"/>
                </a:cubicBezTo>
                <a:cubicBezTo>
                  <a:pt x="115839" y="24811"/>
                  <a:pt x="115771" y="24766"/>
                  <a:pt x="115702" y="24743"/>
                </a:cubicBezTo>
                <a:cubicBezTo>
                  <a:pt x="115588" y="24697"/>
                  <a:pt x="115428" y="24629"/>
                  <a:pt x="115246" y="24629"/>
                </a:cubicBezTo>
                <a:lnTo>
                  <a:pt x="115223" y="24629"/>
                </a:lnTo>
                <a:cubicBezTo>
                  <a:pt x="115063" y="24629"/>
                  <a:pt x="114949" y="24652"/>
                  <a:pt x="114835" y="24674"/>
                </a:cubicBezTo>
                <a:cubicBezTo>
                  <a:pt x="114789" y="24697"/>
                  <a:pt x="114744" y="24720"/>
                  <a:pt x="114698" y="24720"/>
                </a:cubicBezTo>
                <a:cubicBezTo>
                  <a:pt x="114652" y="24720"/>
                  <a:pt x="114584" y="24743"/>
                  <a:pt x="114515" y="24743"/>
                </a:cubicBezTo>
                <a:cubicBezTo>
                  <a:pt x="114401" y="24743"/>
                  <a:pt x="114287" y="24720"/>
                  <a:pt x="114150" y="24720"/>
                </a:cubicBezTo>
                <a:cubicBezTo>
                  <a:pt x="114013" y="24697"/>
                  <a:pt x="113876" y="24697"/>
                  <a:pt x="113739" y="24697"/>
                </a:cubicBezTo>
                <a:cubicBezTo>
                  <a:pt x="113534" y="24697"/>
                  <a:pt x="113374" y="24720"/>
                  <a:pt x="113214" y="24766"/>
                </a:cubicBezTo>
                <a:cubicBezTo>
                  <a:pt x="113032" y="24811"/>
                  <a:pt x="112872" y="24903"/>
                  <a:pt x="112712" y="24994"/>
                </a:cubicBezTo>
                <a:cubicBezTo>
                  <a:pt x="112530" y="25085"/>
                  <a:pt x="112370" y="25154"/>
                  <a:pt x="112210" y="25199"/>
                </a:cubicBezTo>
                <a:cubicBezTo>
                  <a:pt x="112164" y="25199"/>
                  <a:pt x="112142" y="25199"/>
                  <a:pt x="112096" y="25199"/>
                </a:cubicBezTo>
                <a:cubicBezTo>
                  <a:pt x="111959" y="25199"/>
                  <a:pt x="111822" y="25177"/>
                  <a:pt x="111685" y="25154"/>
                </a:cubicBezTo>
                <a:cubicBezTo>
                  <a:pt x="111594" y="25131"/>
                  <a:pt x="111525" y="25131"/>
                  <a:pt x="111457" y="25108"/>
                </a:cubicBezTo>
                <a:cubicBezTo>
                  <a:pt x="111320" y="25085"/>
                  <a:pt x="111206" y="25062"/>
                  <a:pt x="111069" y="25040"/>
                </a:cubicBezTo>
                <a:cubicBezTo>
                  <a:pt x="110863" y="24971"/>
                  <a:pt x="110658" y="24925"/>
                  <a:pt x="110407" y="24925"/>
                </a:cubicBezTo>
                <a:cubicBezTo>
                  <a:pt x="110293" y="24925"/>
                  <a:pt x="110201" y="24925"/>
                  <a:pt x="110110" y="24948"/>
                </a:cubicBezTo>
                <a:cubicBezTo>
                  <a:pt x="109791" y="25017"/>
                  <a:pt x="109471" y="25131"/>
                  <a:pt x="109174" y="25245"/>
                </a:cubicBezTo>
                <a:cubicBezTo>
                  <a:pt x="109083" y="25291"/>
                  <a:pt x="108992" y="25336"/>
                  <a:pt x="108900" y="25359"/>
                </a:cubicBezTo>
                <a:lnTo>
                  <a:pt x="108855" y="25382"/>
                </a:lnTo>
                <a:cubicBezTo>
                  <a:pt x="108558" y="25473"/>
                  <a:pt x="108375" y="25542"/>
                  <a:pt x="108147" y="25542"/>
                </a:cubicBezTo>
                <a:cubicBezTo>
                  <a:pt x="108101" y="25542"/>
                  <a:pt x="108033" y="25542"/>
                  <a:pt x="107965" y="25519"/>
                </a:cubicBezTo>
                <a:cubicBezTo>
                  <a:pt x="107896" y="25519"/>
                  <a:pt x="107828" y="25519"/>
                  <a:pt x="107782" y="25519"/>
                </a:cubicBezTo>
                <a:cubicBezTo>
                  <a:pt x="107622" y="25519"/>
                  <a:pt x="107508" y="25542"/>
                  <a:pt x="107371" y="25565"/>
                </a:cubicBezTo>
                <a:lnTo>
                  <a:pt x="107303" y="25565"/>
                </a:lnTo>
                <a:cubicBezTo>
                  <a:pt x="107257" y="25587"/>
                  <a:pt x="107188" y="25587"/>
                  <a:pt x="107143" y="25587"/>
                </a:cubicBezTo>
                <a:cubicBezTo>
                  <a:pt x="106892" y="25587"/>
                  <a:pt x="106709" y="25496"/>
                  <a:pt x="106458" y="25405"/>
                </a:cubicBezTo>
                <a:cubicBezTo>
                  <a:pt x="106298" y="25336"/>
                  <a:pt x="106116" y="25268"/>
                  <a:pt x="105910" y="25199"/>
                </a:cubicBezTo>
                <a:cubicBezTo>
                  <a:pt x="105796" y="25177"/>
                  <a:pt x="105682" y="25108"/>
                  <a:pt x="105545" y="25062"/>
                </a:cubicBezTo>
                <a:cubicBezTo>
                  <a:pt x="105294" y="24925"/>
                  <a:pt x="105020" y="24811"/>
                  <a:pt x="104678" y="24811"/>
                </a:cubicBezTo>
                <a:lnTo>
                  <a:pt x="104678" y="24811"/>
                </a:lnTo>
                <a:cubicBezTo>
                  <a:pt x="104609" y="24811"/>
                  <a:pt x="104518" y="24811"/>
                  <a:pt x="104449" y="24811"/>
                </a:cubicBezTo>
                <a:cubicBezTo>
                  <a:pt x="104016" y="24903"/>
                  <a:pt x="103856" y="25245"/>
                  <a:pt x="103742" y="25450"/>
                </a:cubicBezTo>
                <a:cubicBezTo>
                  <a:pt x="103719" y="25542"/>
                  <a:pt x="103673" y="25610"/>
                  <a:pt x="103628" y="25656"/>
                </a:cubicBezTo>
                <a:cubicBezTo>
                  <a:pt x="103536" y="25816"/>
                  <a:pt x="103126" y="25816"/>
                  <a:pt x="102874" y="25816"/>
                </a:cubicBezTo>
                <a:cubicBezTo>
                  <a:pt x="102852" y="25816"/>
                  <a:pt x="102829" y="25816"/>
                  <a:pt x="102783" y="25816"/>
                </a:cubicBezTo>
                <a:cubicBezTo>
                  <a:pt x="102715" y="25793"/>
                  <a:pt x="102646" y="25793"/>
                  <a:pt x="102578" y="25793"/>
                </a:cubicBezTo>
                <a:cubicBezTo>
                  <a:pt x="102441" y="25793"/>
                  <a:pt x="102327" y="25816"/>
                  <a:pt x="102235" y="25884"/>
                </a:cubicBezTo>
                <a:cubicBezTo>
                  <a:pt x="102144" y="25930"/>
                  <a:pt x="102098" y="25998"/>
                  <a:pt x="102053" y="26044"/>
                </a:cubicBezTo>
                <a:cubicBezTo>
                  <a:pt x="102007" y="26044"/>
                  <a:pt x="101939" y="26044"/>
                  <a:pt x="101825" y="26044"/>
                </a:cubicBezTo>
                <a:cubicBezTo>
                  <a:pt x="101688" y="26044"/>
                  <a:pt x="101482" y="26044"/>
                  <a:pt x="101277" y="26021"/>
                </a:cubicBezTo>
                <a:cubicBezTo>
                  <a:pt x="101208" y="25998"/>
                  <a:pt x="101163" y="25975"/>
                  <a:pt x="101094" y="25953"/>
                </a:cubicBezTo>
                <a:cubicBezTo>
                  <a:pt x="101048" y="25930"/>
                  <a:pt x="100980" y="25907"/>
                  <a:pt x="100912" y="25884"/>
                </a:cubicBezTo>
                <a:cubicBezTo>
                  <a:pt x="100797" y="25838"/>
                  <a:pt x="100683" y="25838"/>
                  <a:pt x="100592" y="25838"/>
                </a:cubicBezTo>
                <a:lnTo>
                  <a:pt x="100569" y="25838"/>
                </a:lnTo>
                <a:cubicBezTo>
                  <a:pt x="100523" y="25770"/>
                  <a:pt x="100501" y="25724"/>
                  <a:pt x="100432" y="25679"/>
                </a:cubicBezTo>
                <a:cubicBezTo>
                  <a:pt x="100272" y="25565"/>
                  <a:pt x="100044" y="25542"/>
                  <a:pt x="99816" y="25519"/>
                </a:cubicBezTo>
                <a:lnTo>
                  <a:pt x="99770" y="25519"/>
                </a:lnTo>
                <a:cubicBezTo>
                  <a:pt x="99725" y="25519"/>
                  <a:pt x="99656" y="25496"/>
                  <a:pt x="99588" y="25496"/>
                </a:cubicBezTo>
                <a:cubicBezTo>
                  <a:pt x="99291" y="25473"/>
                  <a:pt x="98857" y="25428"/>
                  <a:pt x="98652" y="25291"/>
                </a:cubicBezTo>
                <a:lnTo>
                  <a:pt x="98629" y="25268"/>
                </a:lnTo>
                <a:cubicBezTo>
                  <a:pt x="98583" y="25222"/>
                  <a:pt x="98538" y="25154"/>
                  <a:pt x="98446" y="25085"/>
                </a:cubicBezTo>
                <a:cubicBezTo>
                  <a:pt x="98150" y="24880"/>
                  <a:pt x="97488" y="24811"/>
                  <a:pt x="97145" y="24811"/>
                </a:cubicBezTo>
                <a:cubicBezTo>
                  <a:pt x="97031" y="24811"/>
                  <a:pt x="96940" y="24811"/>
                  <a:pt x="96871" y="24811"/>
                </a:cubicBezTo>
                <a:cubicBezTo>
                  <a:pt x="96757" y="24834"/>
                  <a:pt x="96666" y="24880"/>
                  <a:pt x="96620" y="24903"/>
                </a:cubicBezTo>
                <a:lnTo>
                  <a:pt x="96552" y="24925"/>
                </a:lnTo>
                <a:lnTo>
                  <a:pt x="96483" y="24948"/>
                </a:lnTo>
                <a:lnTo>
                  <a:pt x="96461" y="24948"/>
                </a:lnTo>
                <a:lnTo>
                  <a:pt x="96438" y="24948"/>
                </a:lnTo>
                <a:cubicBezTo>
                  <a:pt x="96324" y="24948"/>
                  <a:pt x="96210" y="24948"/>
                  <a:pt x="96073" y="24994"/>
                </a:cubicBezTo>
                <a:cubicBezTo>
                  <a:pt x="95844" y="25085"/>
                  <a:pt x="95137" y="25428"/>
                  <a:pt x="94817" y="25907"/>
                </a:cubicBezTo>
                <a:lnTo>
                  <a:pt x="94772" y="25975"/>
                </a:lnTo>
                <a:cubicBezTo>
                  <a:pt x="94703" y="25998"/>
                  <a:pt x="94589" y="25998"/>
                  <a:pt x="94498" y="25998"/>
                </a:cubicBezTo>
                <a:lnTo>
                  <a:pt x="94406" y="26021"/>
                </a:lnTo>
                <a:lnTo>
                  <a:pt x="94383" y="26021"/>
                </a:lnTo>
                <a:cubicBezTo>
                  <a:pt x="94292" y="26021"/>
                  <a:pt x="94155" y="25998"/>
                  <a:pt x="94041" y="25998"/>
                </a:cubicBezTo>
                <a:cubicBezTo>
                  <a:pt x="93904" y="25975"/>
                  <a:pt x="93744" y="25975"/>
                  <a:pt x="93585" y="25975"/>
                </a:cubicBezTo>
                <a:cubicBezTo>
                  <a:pt x="93311" y="25975"/>
                  <a:pt x="93082" y="26021"/>
                  <a:pt x="92900" y="26090"/>
                </a:cubicBezTo>
                <a:cubicBezTo>
                  <a:pt x="92603" y="26249"/>
                  <a:pt x="92238" y="26546"/>
                  <a:pt x="92078" y="26911"/>
                </a:cubicBezTo>
                <a:cubicBezTo>
                  <a:pt x="91713" y="26957"/>
                  <a:pt x="91348" y="27003"/>
                  <a:pt x="91005" y="27003"/>
                </a:cubicBezTo>
                <a:lnTo>
                  <a:pt x="90914" y="27003"/>
                </a:lnTo>
                <a:cubicBezTo>
                  <a:pt x="90709" y="27003"/>
                  <a:pt x="90526" y="27003"/>
                  <a:pt x="90298" y="27117"/>
                </a:cubicBezTo>
                <a:lnTo>
                  <a:pt x="90229" y="27140"/>
                </a:lnTo>
                <a:cubicBezTo>
                  <a:pt x="90138" y="27185"/>
                  <a:pt x="90115" y="27185"/>
                  <a:pt x="90092" y="27185"/>
                </a:cubicBezTo>
                <a:lnTo>
                  <a:pt x="90047" y="27185"/>
                </a:lnTo>
                <a:cubicBezTo>
                  <a:pt x="89955" y="27185"/>
                  <a:pt x="89887" y="27140"/>
                  <a:pt x="89773" y="27048"/>
                </a:cubicBezTo>
                <a:cubicBezTo>
                  <a:pt x="89659" y="26980"/>
                  <a:pt x="89545" y="26888"/>
                  <a:pt x="89385" y="26820"/>
                </a:cubicBezTo>
                <a:lnTo>
                  <a:pt x="89339" y="26820"/>
                </a:lnTo>
                <a:cubicBezTo>
                  <a:pt x="89088" y="26729"/>
                  <a:pt x="88791" y="26615"/>
                  <a:pt x="88540" y="26592"/>
                </a:cubicBezTo>
                <a:cubicBezTo>
                  <a:pt x="88495" y="26592"/>
                  <a:pt x="88449" y="26592"/>
                  <a:pt x="88403" y="26592"/>
                </a:cubicBezTo>
                <a:cubicBezTo>
                  <a:pt x="88335" y="26592"/>
                  <a:pt x="88289" y="26592"/>
                  <a:pt x="88221" y="26592"/>
                </a:cubicBezTo>
                <a:cubicBezTo>
                  <a:pt x="88175" y="26592"/>
                  <a:pt x="88129" y="26592"/>
                  <a:pt x="88084" y="26592"/>
                </a:cubicBezTo>
                <a:lnTo>
                  <a:pt x="88038" y="26592"/>
                </a:lnTo>
                <a:cubicBezTo>
                  <a:pt x="87833" y="26523"/>
                  <a:pt x="87536" y="26341"/>
                  <a:pt x="87376" y="26181"/>
                </a:cubicBezTo>
                <a:cubicBezTo>
                  <a:pt x="87285" y="26112"/>
                  <a:pt x="87171" y="26044"/>
                  <a:pt x="87079" y="25975"/>
                </a:cubicBezTo>
                <a:cubicBezTo>
                  <a:pt x="86988" y="25930"/>
                  <a:pt x="86920" y="25861"/>
                  <a:pt x="86851" y="25816"/>
                </a:cubicBezTo>
                <a:lnTo>
                  <a:pt x="86851" y="25816"/>
                </a:lnTo>
                <a:cubicBezTo>
                  <a:pt x="86828" y="25747"/>
                  <a:pt x="86805" y="25610"/>
                  <a:pt x="86669" y="25496"/>
                </a:cubicBezTo>
                <a:cubicBezTo>
                  <a:pt x="86532" y="25359"/>
                  <a:pt x="86280" y="25336"/>
                  <a:pt x="85915" y="25291"/>
                </a:cubicBezTo>
                <a:lnTo>
                  <a:pt x="85870" y="25291"/>
                </a:lnTo>
                <a:lnTo>
                  <a:pt x="85847" y="25291"/>
                </a:lnTo>
                <a:lnTo>
                  <a:pt x="85801" y="25291"/>
                </a:lnTo>
                <a:cubicBezTo>
                  <a:pt x="85847" y="24652"/>
                  <a:pt x="85048" y="24469"/>
                  <a:pt x="84660" y="24378"/>
                </a:cubicBezTo>
                <a:lnTo>
                  <a:pt x="84637" y="24355"/>
                </a:lnTo>
                <a:cubicBezTo>
                  <a:pt x="84477" y="24332"/>
                  <a:pt x="84318" y="24309"/>
                  <a:pt x="84181" y="24309"/>
                </a:cubicBezTo>
                <a:cubicBezTo>
                  <a:pt x="83564" y="24309"/>
                  <a:pt x="83108" y="24583"/>
                  <a:pt x="82674" y="24834"/>
                </a:cubicBezTo>
                <a:cubicBezTo>
                  <a:pt x="82491" y="24948"/>
                  <a:pt x="82309" y="25062"/>
                  <a:pt x="82103" y="25154"/>
                </a:cubicBezTo>
                <a:cubicBezTo>
                  <a:pt x="81784" y="25291"/>
                  <a:pt x="81487" y="25519"/>
                  <a:pt x="81213" y="25724"/>
                </a:cubicBezTo>
                <a:cubicBezTo>
                  <a:pt x="80917" y="25930"/>
                  <a:pt x="80643" y="26135"/>
                  <a:pt x="80346" y="26249"/>
                </a:cubicBezTo>
                <a:cubicBezTo>
                  <a:pt x="80209" y="26295"/>
                  <a:pt x="80072" y="26341"/>
                  <a:pt x="79912" y="26386"/>
                </a:cubicBezTo>
                <a:cubicBezTo>
                  <a:pt x="79479" y="26500"/>
                  <a:pt x="78976" y="26637"/>
                  <a:pt x="78634" y="27003"/>
                </a:cubicBezTo>
                <a:lnTo>
                  <a:pt x="78543" y="27094"/>
                </a:lnTo>
                <a:cubicBezTo>
                  <a:pt x="78451" y="27185"/>
                  <a:pt x="78451" y="27185"/>
                  <a:pt x="78360" y="27185"/>
                </a:cubicBezTo>
                <a:lnTo>
                  <a:pt x="78292" y="27208"/>
                </a:lnTo>
                <a:cubicBezTo>
                  <a:pt x="78155" y="27208"/>
                  <a:pt x="77995" y="27162"/>
                  <a:pt x="77789" y="27117"/>
                </a:cubicBezTo>
                <a:cubicBezTo>
                  <a:pt x="77561" y="27025"/>
                  <a:pt x="77379" y="27025"/>
                  <a:pt x="77242" y="27025"/>
                </a:cubicBezTo>
                <a:cubicBezTo>
                  <a:pt x="77173" y="27025"/>
                  <a:pt x="77105" y="27025"/>
                  <a:pt x="77036" y="27025"/>
                </a:cubicBezTo>
                <a:cubicBezTo>
                  <a:pt x="76968" y="27025"/>
                  <a:pt x="76922" y="27025"/>
                  <a:pt x="76854" y="27025"/>
                </a:cubicBezTo>
                <a:cubicBezTo>
                  <a:pt x="76808" y="27025"/>
                  <a:pt x="76762" y="27025"/>
                  <a:pt x="76717" y="27025"/>
                </a:cubicBezTo>
                <a:cubicBezTo>
                  <a:pt x="76648" y="27025"/>
                  <a:pt x="76603" y="27025"/>
                  <a:pt x="76534" y="27003"/>
                </a:cubicBezTo>
                <a:cubicBezTo>
                  <a:pt x="76443" y="27003"/>
                  <a:pt x="76351" y="26980"/>
                  <a:pt x="76237" y="26980"/>
                </a:cubicBezTo>
                <a:cubicBezTo>
                  <a:pt x="76146" y="26980"/>
                  <a:pt x="76055" y="27003"/>
                  <a:pt x="75986" y="27003"/>
                </a:cubicBezTo>
                <a:cubicBezTo>
                  <a:pt x="75598" y="27094"/>
                  <a:pt x="75187" y="27391"/>
                  <a:pt x="75050" y="27528"/>
                </a:cubicBezTo>
                <a:cubicBezTo>
                  <a:pt x="75005" y="27550"/>
                  <a:pt x="74982" y="27573"/>
                  <a:pt x="74936" y="27619"/>
                </a:cubicBezTo>
                <a:lnTo>
                  <a:pt x="74868" y="27687"/>
                </a:lnTo>
                <a:lnTo>
                  <a:pt x="74845" y="27687"/>
                </a:lnTo>
                <a:cubicBezTo>
                  <a:pt x="74822" y="27687"/>
                  <a:pt x="74754" y="27665"/>
                  <a:pt x="74708" y="27642"/>
                </a:cubicBezTo>
                <a:cubicBezTo>
                  <a:pt x="74617" y="27619"/>
                  <a:pt x="74503" y="27573"/>
                  <a:pt x="74366" y="27573"/>
                </a:cubicBezTo>
                <a:lnTo>
                  <a:pt x="74297" y="27573"/>
                </a:lnTo>
                <a:cubicBezTo>
                  <a:pt x="74069" y="27596"/>
                  <a:pt x="73841" y="27687"/>
                  <a:pt x="73612" y="27779"/>
                </a:cubicBezTo>
                <a:cubicBezTo>
                  <a:pt x="73498" y="27847"/>
                  <a:pt x="73384" y="27893"/>
                  <a:pt x="73270" y="27916"/>
                </a:cubicBezTo>
                <a:cubicBezTo>
                  <a:pt x="73224" y="27938"/>
                  <a:pt x="73202" y="27938"/>
                  <a:pt x="73179" y="27938"/>
                </a:cubicBezTo>
                <a:moveTo>
                  <a:pt x="74366" y="27938"/>
                </a:moveTo>
                <a:lnTo>
                  <a:pt x="74366" y="27938"/>
                </a:lnTo>
                <a:lnTo>
                  <a:pt x="74366" y="27938"/>
                </a:lnTo>
                <a:lnTo>
                  <a:pt x="74366" y="27938"/>
                </a:lnTo>
                <a:lnTo>
                  <a:pt x="74366" y="27938"/>
                </a:lnTo>
                <a:close/>
                <a:moveTo>
                  <a:pt x="78292" y="27550"/>
                </a:moveTo>
                <a:cubicBezTo>
                  <a:pt x="78086" y="27550"/>
                  <a:pt x="77881" y="27505"/>
                  <a:pt x="77675" y="27459"/>
                </a:cubicBezTo>
                <a:cubicBezTo>
                  <a:pt x="77881" y="27505"/>
                  <a:pt x="78086" y="27550"/>
                  <a:pt x="78292" y="27550"/>
                </a:cubicBezTo>
                <a:cubicBezTo>
                  <a:pt x="78314" y="27550"/>
                  <a:pt x="78360" y="27550"/>
                  <a:pt x="78383" y="27550"/>
                </a:cubicBezTo>
                <a:cubicBezTo>
                  <a:pt x="78360" y="27550"/>
                  <a:pt x="78314" y="27550"/>
                  <a:pt x="78292" y="27550"/>
                </a:cubicBezTo>
                <a:moveTo>
                  <a:pt x="90184" y="27550"/>
                </a:moveTo>
                <a:lnTo>
                  <a:pt x="90184" y="27550"/>
                </a:lnTo>
                <a:lnTo>
                  <a:pt x="90184" y="27550"/>
                </a:lnTo>
                <a:close/>
                <a:moveTo>
                  <a:pt x="90184" y="27550"/>
                </a:moveTo>
                <a:lnTo>
                  <a:pt x="90184" y="27550"/>
                </a:lnTo>
                <a:lnTo>
                  <a:pt x="90184" y="27550"/>
                </a:lnTo>
                <a:close/>
                <a:moveTo>
                  <a:pt x="90184" y="27550"/>
                </a:moveTo>
                <a:cubicBezTo>
                  <a:pt x="90184" y="27550"/>
                  <a:pt x="90184" y="27550"/>
                  <a:pt x="90184" y="27550"/>
                </a:cubicBezTo>
                <a:cubicBezTo>
                  <a:pt x="90184" y="27550"/>
                  <a:pt x="90184" y="27550"/>
                  <a:pt x="90184" y="27550"/>
                </a:cubicBezTo>
                <a:close/>
                <a:moveTo>
                  <a:pt x="90184" y="27550"/>
                </a:moveTo>
                <a:cubicBezTo>
                  <a:pt x="90184" y="27550"/>
                  <a:pt x="90184" y="27550"/>
                  <a:pt x="90184" y="27550"/>
                </a:cubicBezTo>
                <a:cubicBezTo>
                  <a:pt x="90184" y="27550"/>
                  <a:pt x="90184" y="27550"/>
                  <a:pt x="90184" y="27550"/>
                </a:cubicBezTo>
                <a:close/>
                <a:moveTo>
                  <a:pt x="90184" y="27550"/>
                </a:moveTo>
                <a:cubicBezTo>
                  <a:pt x="90206" y="27550"/>
                  <a:pt x="90229" y="27528"/>
                  <a:pt x="90229" y="27528"/>
                </a:cubicBezTo>
                <a:cubicBezTo>
                  <a:pt x="90229" y="27528"/>
                  <a:pt x="90206" y="27550"/>
                  <a:pt x="90184" y="27550"/>
                </a:cubicBezTo>
                <a:close/>
                <a:moveTo>
                  <a:pt x="90229" y="27528"/>
                </a:moveTo>
                <a:cubicBezTo>
                  <a:pt x="90229" y="27528"/>
                  <a:pt x="90229" y="27528"/>
                  <a:pt x="90252" y="27528"/>
                </a:cubicBezTo>
                <a:cubicBezTo>
                  <a:pt x="90229" y="27528"/>
                  <a:pt x="90229" y="27528"/>
                  <a:pt x="90229" y="27528"/>
                </a:cubicBezTo>
                <a:close/>
                <a:moveTo>
                  <a:pt x="90252" y="27528"/>
                </a:moveTo>
                <a:cubicBezTo>
                  <a:pt x="90252" y="27528"/>
                  <a:pt x="90252" y="27528"/>
                  <a:pt x="90252" y="27528"/>
                </a:cubicBezTo>
                <a:cubicBezTo>
                  <a:pt x="90252" y="27528"/>
                  <a:pt x="90252" y="27528"/>
                  <a:pt x="90252" y="27528"/>
                </a:cubicBezTo>
                <a:close/>
                <a:moveTo>
                  <a:pt x="70873" y="27528"/>
                </a:moveTo>
                <a:cubicBezTo>
                  <a:pt x="70508" y="27117"/>
                  <a:pt x="70257" y="26523"/>
                  <a:pt x="69709" y="26318"/>
                </a:cubicBezTo>
                <a:cubicBezTo>
                  <a:pt x="70257" y="26523"/>
                  <a:pt x="70508" y="27117"/>
                  <a:pt x="70873" y="27528"/>
                </a:cubicBezTo>
                <a:close/>
                <a:moveTo>
                  <a:pt x="90252" y="27528"/>
                </a:moveTo>
                <a:lnTo>
                  <a:pt x="90252" y="27528"/>
                </a:lnTo>
                <a:lnTo>
                  <a:pt x="90252" y="27528"/>
                </a:lnTo>
                <a:close/>
                <a:moveTo>
                  <a:pt x="90435" y="27459"/>
                </a:moveTo>
                <a:cubicBezTo>
                  <a:pt x="90572" y="27391"/>
                  <a:pt x="90686" y="27368"/>
                  <a:pt x="90800" y="27345"/>
                </a:cubicBezTo>
                <a:cubicBezTo>
                  <a:pt x="90686" y="27368"/>
                  <a:pt x="90572" y="27391"/>
                  <a:pt x="90435" y="27459"/>
                </a:cubicBezTo>
                <a:close/>
                <a:moveTo>
                  <a:pt x="77675" y="27459"/>
                </a:moveTo>
                <a:cubicBezTo>
                  <a:pt x="77584" y="27413"/>
                  <a:pt x="77516" y="27413"/>
                  <a:pt x="77424" y="27391"/>
                </a:cubicBezTo>
                <a:cubicBezTo>
                  <a:pt x="77516" y="27413"/>
                  <a:pt x="77584" y="27413"/>
                  <a:pt x="77675" y="27459"/>
                </a:cubicBezTo>
                <a:close/>
                <a:moveTo>
                  <a:pt x="76694" y="27391"/>
                </a:moveTo>
                <a:cubicBezTo>
                  <a:pt x="76534" y="27391"/>
                  <a:pt x="76397" y="27345"/>
                  <a:pt x="76237" y="27345"/>
                </a:cubicBezTo>
                <a:cubicBezTo>
                  <a:pt x="76192" y="27345"/>
                  <a:pt x="76146" y="27345"/>
                  <a:pt x="76100" y="27345"/>
                </a:cubicBezTo>
                <a:cubicBezTo>
                  <a:pt x="76146" y="27345"/>
                  <a:pt x="76192" y="27345"/>
                  <a:pt x="76237" y="27345"/>
                </a:cubicBezTo>
                <a:cubicBezTo>
                  <a:pt x="76397" y="27345"/>
                  <a:pt x="76534" y="27391"/>
                  <a:pt x="76694" y="27391"/>
                </a:cubicBezTo>
                <a:moveTo>
                  <a:pt x="76100" y="27345"/>
                </a:moveTo>
                <a:cubicBezTo>
                  <a:pt x="76100" y="27345"/>
                  <a:pt x="76100" y="27345"/>
                  <a:pt x="76100" y="27345"/>
                </a:cubicBezTo>
                <a:cubicBezTo>
                  <a:pt x="76100" y="27345"/>
                  <a:pt x="76100" y="27345"/>
                  <a:pt x="76100" y="27345"/>
                </a:cubicBezTo>
                <a:close/>
                <a:moveTo>
                  <a:pt x="88175" y="26957"/>
                </a:moveTo>
                <a:cubicBezTo>
                  <a:pt x="88243" y="26957"/>
                  <a:pt x="88335" y="26934"/>
                  <a:pt x="88403" y="26934"/>
                </a:cubicBezTo>
                <a:lnTo>
                  <a:pt x="88403" y="26934"/>
                </a:lnTo>
                <a:lnTo>
                  <a:pt x="88403" y="26934"/>
                </a:lnTo>
                <a:cubicBezTo>
                  <a:pt x="88358" y="26934"/>
                  <a:pt x="88312" y="26957"/>
                  <a:pt x="88243" y="26957"/>
                </a:cubicBezTo>
                <a:cubicBezTo>
                  <a:pt x="88221" y="26957"/>
                  <a:pt x="88198" y="26957"/>
                  <a:pt x="88175" y="26957"/>
                </a:cubicBezTo>
                <a:close/>
                <a:moveTo>
                  <a:pt x="54827" y="26592"/>
                </a:moveTo>
                <a:cubicBezTo>
                  <a:pt x="54873" y="26592"/>
                  <a:pt x="54896" y="26569"/>
                  <a:pt x="54941" y="26569"/>
                </a:cubicBezTo>
                <a:cubicBezTo>
                  <a:pt x="54896" y="26569"/>
                  <a:pt x="54873" y="26592"/>
                  <a:pt x="54827" y="26592"/>
                </a:cubicBezTo>
                <a:close/>
                <a:moveTo>
                  <a:pt x="45857" y="26569"/>
                </a:moveTo>
                <a:cubicBezTo>
                  <a:pt x="45560" y="26569"/>
                  <a:pt x="45309" y="26478"/>
                  <a:pt x="45012" y="26386"/>
                </a:cubicBezTo>
                <a:cubicBezTo>
                  <a:pt x="45309" y="26478"/>
                  <a:pt x="45560" y="26569"/>
                  <a:pt x="45857" y="26569"/>
                </a:cubicBezTo>
                <a:lnTo>
                  <a:pt x="45948" y="26569"/>
                </a:lnTo>
                <a:cubicBezTo>
                  <a:pt x="45925" y="26569"/>
                  <a:pt x="45880" y="26569"/>
                  <a:pt x="45857" y="26569"/>
                </a:cubicBezTo>
                <a:moveTo>
                  <a:pt x="52157" y="26546"/>
                </a:moveTo>
                <a:cubicBezTo>
                  <a:pt x="51769" y="26478"/>
                  <a:pt x="51403" y="26272"/>
                  <a:pt x="51015" y="26272"/>
                </a:cubicBezTo>
                <a:cubicBezTo>
                  <a:pt x="50856" y="26249"/>
                  <a:pt x="50741" y="26204"/>
                  <a:pt x="50627" y="26181"/>
                </a:cubicBezTo>
                <a:cubicBezTo>
                  <a:pt x="50741" y="26204"/>
                  <a:pt x="50856" y="26249"/>
                  <a:pt x="51015" y="26272"/>
                </a:cubicBezTo>
                <a:cubicBezTo>
                  <a:pt x="51403" y="26272"/>
                  <a:pt x="51769" y="26478"/>
                  <a:pt x="52157" y="26546"/>
                </a:cubicBezTo>
                <a:close/>
                <a:moveTo>
                  <a:pt x="101825" y="26409"/>
                </a:moveTo>
                <a:cubicBezTo>
                  <a:pt x="101619" y="26409"/>
                  <a:pt x="101391" y="26386"/>
                  <a:pt x="101231" y="26363"/>
                </a:cubicBezTo>
                <a:cubicBezTo>
                  <a:pt x="101391" y="26386"/>
                  <a:pt x="101619" y="26409"/>
                  <a:pt x="101825" y="26409"/>
                </a:cubicBezTo>
                <a:cubicBezTo>
                  <a:pt x="101984" y="26409"/>
                  <a:pt x="102121" y="26409"/>
                  <a:pt x="102213" y="26363"/>
                </a:cubicBezTo>
                <a:cubicBezTo>
                  <a:pt x="102121" y="26409"/>
                  <a:pt x="101984" y="26409"/>
                  <a:pt x="101825" y="26409"/>
                </a:cubicBezTo>
                <a:close/>
                <a:moveTo>
                  <a:pt x="94383" y="26363"/>
                </a:moveTo>
                <a:lnTo>
                  <a:pt x="94406" y="26363"/>
                </a:lnTo>
                <a:cubicBezTo>
                  <a:pt x="94406" y="26363"/>
                  <a:pt x="94406" y="26363"/>
                  <a:pt x="94383" y="26363"/>
                </a:cubicBezTo>
                <a:close/>
                <a:moveTo>
                  <a:pt x="48938" y="26363"/>
                </a:moveTo>
                <a:cubicBezTo>
                  <a:pt x="48915" y="26363"/>
                  <a:pt x="48893" y="26363"/>
                  <a:pt x="48870" y="26363"/>
                </a:cubicBezTo>
                <a:cubicBezTo>
                  <a:pt x="48893" y="26363"/>
                  <a:pt x="48915" y="26363"/>
                  <a:pt x="48938" y="26363"/>
                </a:cubicBezTo>
                <a:lnTo>
                  <a:pt x="48938" y="26363"/>
                </a:lnTo>
                <a:cubicBezTo>
                  <a:pt x="48938" y="26363"/>
                  <a:pt x="48938" y="26363"/>
                  <a:pt x="48938" y="26363"/>
                </a:cubicBezTo>
                <a:close/>
                <a:moveTo>
                  <a:pt x="93242" y="26363"/>
                </a:moveTo>
                <a:cubicBezTo>
                  <a:pt x="93356" y="26341"/>
                  <a:pt x="93470" y="26341"/>
                  <a:pt x="93585" y="26341"/>
                </a:cubicBezTo>
                <a:cubicBezTo>
                  <a:pt x="93676" y="26341"/>
                  <a:pt x="93744" y="26341"/>
                  <a:pt x="93836" y="26341"/>
                </a:cubicBezTo>
                <a:cubicBezTo>
                  <a:pt x="93744" y="26341"/>
                  <a:pt x="93676" y="26341"/>
                  <a:pt x="93585" y="26341"/>
                </a:cubicBezTo>
                <a:cubicBezTo>
                  <a:pt x="93470" y="26341"/>
                  <a:pt x="93356" y="26341"/>
                  <a:pt x="93242" y="26363"/>
                </a:cubicBezTo>
                <a:close/>
                <a:moveTo>
                  <a:pt x="47957" y="26318"/>
                </a:moveTo>
                <a:cubicBezTo>
                  <a:pt x="48048" y="26295"/>
                  <a:pt x="48117" y="26295"/>
                  <a:pt x="48208" y="26295"/>
                </a:cubicBezTo>
                <a:cubicBezTo>
                  <a:pt x="48299" y="26295"/>
                  <a:pt x="48368" y="26295"/>
                  <a:pt x="48459" y="26318"/>
                </a:cubicBezTo>
                <a:cubicBezTo>
                  <a:pt x="48368" y="26295"/>
                  <a:pt x="48299" y="26295"/>
                  <a:pt x="48208" y="26295"/>
                </a:cubicBezTo>
                <a:cubicBezTo>
                  <a:pt x="48117" y="26295"/>
                  <a:pt x="48048" y="26295"/>
                  <a:pt x="47957" y="26318"/>
                </a:cubicBezTo>
                <a:close/>
                <a:moveTo>
                  <a:pt x="50034" y="26295"/>
                </a:moveTo>
                <a:cubicBezTo>
                  <a:pt x="50102" y="26272"/>
                  <a:pt x="50194" y="26249"/>
                  <a:pt x="50308" y="26227"/>
                </a:cubicBezTo>
                <a:cubicBezTo>
                  <a:pt x="50194" y="26249"/>
                  <a:pt x="50102" y="26272"/>
                  <a:pt x="50034" y="26295"/>
                </a:cubicBezTo>
                <a:close/>
                <a:moveTo>
                  <a:pt x="23830" y="26272"/>
                </a:moveTo>
                <a:cubicBezTo>
                  <a:pt x="23808" y="26272"/>
                  <a:pt x="23785" y="26272"/>
                  <a:pt x="23739" y="26272"/>
                </a:cubicBezTo>
                <a:lnTo>
                  <a:pt x="23830" y="26272"/>
                </a:lnTo>
                <a:cubicBezTo>
                  <a:pt x="24264" y="26272"/>
                  <a:pt x="24607" y="26021"/>
                  <a:pt x="24858" y="25679"/>
                </a:cubicBezTo>
                <a:cubicBezTo>
                  <a:pt x="24607" y="26021"/>
                  <a:pt x="24264" y="26272"/>
                  <a:pt x="23830" y="26272"/>
                </a:cubicBezTo>
                <a:close/>
                <a:moveTo>
                  <a:pt x="42684" y="26204"/>
                </a:moveTo>
                <a:cubicBezTo>
                  <a:pt x="42661" y="26204"/>
                  <a:pt x="42616" y="26181"/>
                  <a:pt x="42593" y="26181"/>
                </a:cubicBezTo>
                <a:cubicBezTo>
                  <a:pt x="42616" y="26181"/>
                  <a:pt x="42661" y="26204"/>
                  <a:pt x="42684" y="26204"/>
                </a:cubicBezTo>
                <a:cubicBezTo>
                  <a:pt x="42798" y="26204"/>
                  <a:pt x="42912" y="26181"/>
                  <a:pt x="43004" y="26181"/>
                </a:cubicBezTo>
                <a:cubicBezTo>
                  <a:pt x="43004" y="26181"/>
                  <a:pt x="42981" y="26181"/>
                  <a:pt x="42958" y="26181"/>
                </a:cubicBezTo>
                <a:cubicBezTo>
                  <a:pt x="42867" y="26181"/>
                  <a:pt x="42775" y="26204"/>
                  <a:pt x="42684" y="26204"/>
                </a:cubicBezTo>
                <a:moveTo>
                  <a:pt x="102418" y="26181"/>
                </a:moveTo>
                <a:cubicBezTo>
                  <a:pt x="102464" y="26158"/>
                  <a:pt x="102532" y="26158"/>
                  <a:pt x="102578" y="26158"/>
                </a:cubicBezTo>
                <a:cubicBezTo>
                  <a:pt x="102692" y="26158"/>
                  <a:pt x="102806" y="26181"/>
                  <a:pt x="102874" y="26181"/>
                </a:cubicBezTo>
                <a:lnTo>
                  <a:pt x="102897" y="26181"/>
                </a:lnTo>
                <a:cubicBezTo>
                  <a:pt x="102897" y="26181"/>
                  <a:pt x="102874" y="26181"/>
                  <a:pt x="102874" y="26181"/>
                </a:cubicBezTo>
                <a:cubicBezTo>
                  <a:pt x="102829" y="26181"/>
                  <a:pt x="102783" y="26158"/>
                  <a:pt x="102738" y="26158"/>
                </a:cubicBezTo>
                <a:cubicBezTo>
                  <a:pt x="102692" y="26158"/>
                  <a:pt x="102646" y="26158"/>
                  <a:pt x="102578" y="26158"/>
                </a:cubicBezTo>
                <a:cubicBezTo>
                  <a:pt x="102532" y="26158"/>
                  <a:pt x="102464" y="26158"/>
                  <a:pt x="102418" y="26181"/>
                </a:cubicBezTo>
                <a:moveTo>
                  <a:pt x="107348" y="25930"/>
                </a:moveTo>
                <a:cubicBezTo>
                  <a:pt x="107508" y="25907"/>
                  <a:pt x="107645" y="25884"/>
                  <a:pt x="107782" y="25884"/>
                </a:cubicBezTo>
                <a:cubicBezTo>
                  <a:pt x="107828" y="25884"/>
                  <a:pt x="107873" y="25884"/>
                  <a:pt x="107919" y="25884"/>
                </a:cubicBezTo>
                <a:cubicBezTo>
                  <a:pt x="107873" y="25884"/>
                  <a:pt x="107828" y="25884"/>
                  <a:pt x="107782" y="25884"/>
                </a:cubicBezTo>
                <a:cubicBezTo>
                  <a:pt x="107645" y="25884"/>
                  <a:pt x="107508" y="25907"/>
                  <a:pt x="107348" y="25930"/>
                </a:cubicBezTo>
                <a:close/>
                <a:moveTo>
                  <a:pt x="58890" y="25884"/>
                </a:moveTo>
                <a:cubicBezTo>
                  <a:pt x="58685" y="25884"/>
                  <a:pt x="58479" y="25861"/>
                  <a:pt x="58274" y="25861"/>
                </a:cubicBezTo>
                <a:cubicBezTo>
                  <a:pt x="58183" y="25861"/>
                  <a:pt x="58114" y="25861"/>
                  <a:pt x="58046" y="25861"/>
                </a:cubicBezTo>
                <a:cubicBezTo>
                  <a:pt x="58114" y="25861"/>
                  <a:pt x="58183" y="25861"/>
                  <a:pt x="58274" y="25861"/>
                </a:cubicBezTo>
                <a:cubicBezTo>
                  <a:pt x="58479" y="25861"/>
                  <a:pt x="58685" y="25884"/>
                  <a:pt x="58890" y="25884"/>
                </a:cubicBezTo>
                <a:close/>
                <a:moveTo>
                  <a:pt x="60191" y="25770"/>
                </a:moveTo>
                <a:cubicBezTo>
                  <a:pt x="60168" y="25770"/>
                  <a:pt x="60168" y="25770"/>
                  <a:pt x="60146" y="25770"/>
                </a:cubicBezTo>
                <a:cubicBezTo>
                  <a:pt x="60168" y="25770"/>
                  <a:pt x="60191" y="25770"/>
                  <a:pt x="60191" y="25770"/>
                </a:cubicBezTo>
                <a:cubicBezTo>
                  <a:pt x="60237" y="25770"/>
                  <a:pt x="60282" y="25770"/>
                  <a:pt x="60305" y="25770"/>
                </a:cubicBezTo>
                <a:cubicBezTo>
                  <a:pt x="60282" y="25770"/>
                  <a:pt x="60237" y="25770"/>
                  <a:pt x="60191" y="25770"/>
                </a:cubicBezTo>
                <a:close/>
                <a:moveTo>
                  <a:pt x="109015" y="25702"/>
                </a:moveTo>
                <a:cubicBezTo>
                  <a:pt x="109243" y="25610"/>
                  <a:pt x="109471" y="25519"/>
                  <a:pt x="109722" y="25428"/>
                </a:cubicBezTo>
                <a:cubicBezTo>
                  <a:pt x="109471" y="25519"/>
                  <a:pt x="109243" y="25610"/>
                  <a:pt x="109015" y="25702"/>
                </a:cubicBezTo>
                <a:close/>
                <a:moveTo>
                  <a:pt x="112301" y="25542"/>
                </a:moveTo>
                <a:cubicBezTo>
                  <a:pt x="112667" y="25450"/>
                  <a:pt x="112986" y="25199"/>
                  <a:pt x="113328" y="25108"/>
                </a:cubicBezTo>
                <a:cubicBezTo>
                  <a:pt x="112986" y="25199"/>
                  <a:pt x="112667" y="25450"/>
                  <a:pt x="112301" y="25542"/>
                </a:cubicBezTo>
                <a:close/>
                <a:moveTo>
                  <a:pt x="85367" y="25428"/>
                </a:moveTo>
                <a:cubicBezTo>
                  <a:pt x="85367" y="25382"/>
                  <a:pt x="85436" y="25382"/>
                  <a:pt x="85436" y="25291"/>
                </a:cubicBezTo>
                <a:cubicBezTo>
                  <a:pt x="85436" y="25268"/>
                  <a:pt x="85436" y="25245"/>
                  <a:pt x="85436" y="25245"/>
                </a:cubicBezTo>
                <a:cubicBezTo>
                  <a:pt x="85436" y="25245"/>
                  <a:pt x="85436" y="25268"/>
                  <a:pt x="85436" y="25291"/>
                </a:cubicBezTo>
                <a:cubicBezTo>
                  <a:pt x="85436" y="25382"/>
                  <a:pt x="85367" y="25382"/>
                  <a:pt x="85367" y="25428"/>
                </a:cubicBezTo>
                <a:close/>
                <a:moveTo>
                  <a:pt x="110818" y="25336"/>
                </a:moveTo>
                <a:cubicBezTo>
                  <a:pt x="110818" y="25336"/>
                  <a:pt x="110818" y="25336"/>
                  <a:pt x="110795" y="25336"/>
                </a:cubicBezTo>
                <a:cubicBezTo>
                  <a:pt x="110818" y="25336"/>
                  <a:pt x="110818" y="25336"/>
                  <a:pt x="110818" y="25336"/>
                </a:cubicBezTo>
                <a:close/>
                <a:moveTo>
                  <a:pt x="110795" y="25336"/>
                </a:moveTo>
                <a:cubicBezTo>
                  <a:pt x="110681" y="25314"/>
                  <a:pt x="110544" y="25291"/>
                  <a:pt x="110407" y="25291"/>
                </a:cubicBezTo>
                <a:cubicBezTo>
                  <a:pt x="110338" y="25291"/>
                  <a:pt x="110293" y="25291"/>
                  <a:pt x="110247" y="25291"/>
                </a:cubicBezTo>
                <a:cubicBezTo>
                  <a:pt x="110293" y="25291"/>
                  <a:pt x="110338" y="25291"/>
                  <a:pt x="110407" y="25291"/>
                </a:cubicBezTo>
                <a:cubicBezTo>
                  <a:pt x="110544" y="25291"/>
                  <a:pt x="110681" y="25314"/>
                  <a:pt x="110795" y="25336"/>
                </a:cubicBezTo>
                <a:moveTo>
                  <a:pt x="105248" y="25314"/>
                </a:moveTo>
                <a:cubicBezTo>
                  <a:pt x="105066" y="25222"/>
                  <a:pt x="104883" y="25154"/>
                  <a:pt x="104678" y="25154"/>
                </a:cubicBezTo>
                <a:cubicBezTo>
                  <a:pt x="104632" y="25154"/>
                  <a:pt x="104564" y="25177"/>
                  <a:pt x="104518" y="25177"/>
                </a:cubicBezTo>
                <a:cubicBezTo>
                  <a:pt x="104564" y="25177"/>
                  <a:pt x="104632" y="25154"/>
                  <a:pt x="104678" y="25154"/>
                </a:cubicBezTo>
                <a:cubicBezTo>
                  <a:pt x="104883" y="25154"/>
                  <a:pt x="105066" y="25222"/>
                  <a:pt x="105248" y="25314"/>
                </a:cubicBezTo>
                <a:close/>
                <a:moveTo>
                  <a:pt x="116478" y="25177"/>
                </a:moveTo>
                <a:cubicBezTo>
                  <a:pt x="116501" y="25177"/>
                  <a:pt x="116547" y="25177"/>
                  <a:pt x="116570" y="25177"/>
                </a:cubicBezTo>
                <a:cubicBezTo>
                  <a:pt x="116798" y="25177"/>
                  <a:pt x="116889" y="25108"/>
                  <a:pt x="117049" y="24948"/>
                </a:cubicBezTo>
                <a:cubicBezTo>
                  <a:pt x="116889" y="25108"/>
                  <a:pt x="116798" y="25177"/>
                  <a:pt x="116570" y="25177"/>
                </a:cubicBezTo>
                <a:cubicBezTo>
                  <a:pt x="116547" y="25177"/>
                  <a:pt x="116501" y="25177"/>
                  <a:pt x="116478" y="25177"/>
                </a:cubicBezTo>
                <a:close/>
                <a:moveTo>
                  <a:pt x="115931" y="25177"/>
                </a:moveTo>
                <a:cubicBezTo>
                  <a:pt x="115908" y="25177"/>
                  <a:pt x="115862" y="25177"/>
                  <a:pt x="115839" y="25177"/>
                </a:cubicBezTo>
                <a:cubicBezTo>
                  <a:pt x="115862" y="25177"/>
                  <a:pt x="115908" y="25177"/>
                  <a:pt x="115931" y="25177"/>
                </a:cubicBezTo>
                <a:close/>
                <a:moveTo>
                  <a:pt x="96917" y="25177"/>
                </a:moveTo>
                <a:cubicBezTo>
                  <a:pt x="96940" y="25177"/>
                  <a:pt x="96940" y="25177"/>
                  <a:pt x="96940" y="25177"/>
                </a:cubicBezTo>
                <a:cubicBezTo>
                  <a:pt x="96940" y="25177"/>
                  <a:pt x="96940" y="25177"/>
                  <a:pt x="96917" y="25177"/>
                </a:cubicBezTo>
                <a:close/>
                <a:moveTo>
                  <a:pt x="113374" y="25085"/>
                </a:moveTo>
                <a:lnTo>
                  <a:pt x="113374" y="25085"/>
                </a:lnTo>
                <a:lnTo>
                  <a:pt x="113374" y="25085"/>
                </a:lnTo>
                <a:close/>
                <a:moveTo>
                  <a:pt x="113374" y="25085"/>
                </a:moveTo>
                <a:lnTo>
                  <a:pt x="113374" y="25085"/>
                </a:lnTo>
                <a:lnTo>
                  <a:pt x="113374" y="25085"/>
                </a:lnTo>
                <a:close/>
                <a:moveTo>
                  <a:pt x="113397" y="25085"/>
                </a:moveTo>
                <a:cubicBezTo>
                  <a:pt x="113397" y="25085"/>
                  <a:pt x="113397" y="25085"/>
                  <a:pt x="113397" y="25085"/>
                </a:cubicBezTo>
                <a:cubicBezTo>
                  <a:pt x="113397" y="25085"/>
                  <a:pt x="113397" y="25085"/>
                  <a:pt x="113397" y="25085"/>
                </a:cubicBezTo>
                <a:close/>
                <a:moveTo>
                  <a:pt x="113397" y="25085"/>
                </a:moveTo>
                <a:cubicBezTo>
                  <a:pt x="113397" y="25085"/>
                  <a:pt x="113397" y="25085"/>
                  <a:pt x="113397" y="25085"/>
                </a:cubicBezTo>
                <a:cubicBezTo>
                  <a:pt x="113397" y="25085"/>
                  <a:pt x="113397" y="25085"/>
                  <a:pt x="113397" y="25085"/>
                </a:cubicBezTo>
                <a:close/>
                <a:moveTo>
                  <a:pt x="113420" y="25085"/>
                </a:moveTo>
                <a:lnTo>
                  <a:pt x="113420" y="25085"/>
                </a:lnTo>
                <a:lnTo>
                  <a:pt x="113420" y="25085"/>
                </a:lnTo>
                <a:close/>
                <a:moveTo>
                  <a:pt x="113420" y="25085"/>
                </a:moveTo>
                <a:lnTo>
                  <a:pt x="113420" y="25085"/>
                </a:lnTo>
                <a:lnTo>
                  <a:pt x="113420" y="25085"/>
                </a:lnTo>
                <a:close/>
                <a:moveTo>
                  <a:pt x="114903" y="25040"/>
                </a:moveTo>
                <a:cubicBezTo>
                  <a:pt x="114995" y="25017"/>
                  <a:pt x="115109" y="24971"/>
                  <a:pt x="115223" y="24971"/>
                </a:cubicBezTo>
                <a:lnTo>
                  <a:pt x="115223" y="24971"/>
                </a:lnTo>
                <a:cubicBezTo>
                  <a:pt x="115223" y="24971"/>
                  <a:pt x="115223" y="24971"/>
                  <a:pt x="115223" y="24971"/>
                </a:cubicBezTo>
                <a:cubicBezTo>
                  <a:pt x="115109" y="24971"/>
                  <a:pt x="114995" y="25017"/>
                  <a:pt x="114903" y="25040"/>
                </a:cubicBezTo>
                <a:close/>
                <a:moveTo>
                  <a:pt x="117825" y="24925"/>
                </a:moveTo>
                <a:cubicBezTo>
                  <a:pt x="117642" y="24834"/>
                  <a:pt x="117528" y="24743"/>
                  <a:pt x="117414" y="24743"/>
                </a:cubicBezTo>
                <a:cubicBezTo>
                  <a:pt x="117323" y="24743"/>
                  <a:pt x="117232" y="24789"/>
                  <a:pt x="117095" y="24903"/>
                </a:cubicBezTo>
                <a:cubicBezTo>
                  <a:pt x="117232" y="24789"/>
                  <a:pt x="117323" y="24743"/>
                  <a:pt x="117414" y="24743"/>
                </a:cubicBezTo>
                <a:cubicBezTo>
                  <a:pt x="117528" y="24743"/>
                  <a:pt x="117642" y="24834"/>
                  <a:pt x="117825" y="24925"/>
                </a:cubicBezTo>
                <a:close/>
                <a:moveTo>
                  <a:pt x="83450" y="24834"/>
                </a:moveTo>
                <a:cubicBezTo>
                  <a:pt x="83678" y="24720"/>
                  <a:pt x="83907" y="24674"/>
                  <a:pt x="84181" y="24674"/>
                </a:cubicBezTo>
                <a:cubicBezTo>
                  <a:pt x="84181" y="24674"/>
                  <a:pt x="84203" y="24674"/>
                  <a:pt x="84226" y="24674"/>
                </a:cubicBezTo>
                <a:cubicBezTo>
                  <a:pt x="84203" y="24674"/>
                  <a:pt x="84181" y="24674"/>
                  <a:pt x="84181" y="24674"/>
                </a:cubicBezTo>
                <a:cubicBezTo>
                  <a:pt x="83907" y="24674"/>
                  <a:pt x="83678" y="24720"/>
                  <a:pt x="83450" y="24834"/>
                </a:cubicBezTo>
                <a:close/>
                <a:moveTo>
                  <a:pt x="39215" y="24766"/>
                </a:moveTo>
                <a:cubicBezTo>
                  <a:pt x="38941" y="24674"/>
                  <a:pt x="38713" y="24606"/>
                  <a:pt x="38439" y="24606"/>
                </a:cubicBezTo>
                <a:lnTo>
                  <a:pt x="38416" y="24606"/>
                </a:lnTo>
                <a:lnTo>
                  <a:pt x="38439" y="24583"/>
                </a:lnTo>
                <a:cubicBezTo>
                  <a:pt x="38713" y="24583"/>
                  <a:pt x="38941" y="24674"/>
                  <a:pt x="39215" y="24766"/>
                </a:cubicBezTo>
                <a:close/>
                <a:moveTo>
                  <a:pt x="14084" y="24697"/>
                </a:moveTo>
                <a:cubicBezTo>
                  <a:pt x="13993" y="24697"/>
                  <a:pt x="13901" y="24674"/>
                  <a:pt x="13810" y="24674"/>
                </a:cubicBezTo>
                <a:cubicBezTo>
                  <a:pt x="13901" y="24674"/>
                  <a:pt x="13993" y="24697"/>
                  <a:pt x="14084" y="24697"/>
                </a:cubicBezTo>
                <a:cubicBezTo>
                  <a:pt x="14107" y="24697"/>
                  <a:pt x="14130" y="24697"/>
                  <a:pt x="14130" y="24697"/>
                </a:cubicBezTo>
                <a:cubicBezTo>
                  <a:pt x="14130" y="24697"/>
                  <a:pt x="14107" y="24697"/>
                  <a:pt x="14084" y="24697"/>
                </a:cubicBezTo>
                <a:close/>
                <a:moveTo>
                  <a:pt x="14244" y="24674"/>
                </a:moveTo>
                <a:cubicBezTo>
                  <a:pt x="14404" y="24652"/>
                  <a:pt x="14472" y="24606"/>
                  <a:pt x="14632" y="24583"/>
                </a:cubicBezTo>
                <a:cubicBezTo>
                  <a:pt x="14472" y="24606"/>
                  <a:pt x="14404" y="24652"/>
                  <a:pt x="14244" y="24674"/>
                </a:cubicBezTo>
                <a:close/>
                <a:moveTo>
                  <a:pt x="37731" y="24606"/>
                </a:moveTo>
                <a:cubicBezTo>
                  <a:pt x="37343" y="24606"/>
                  <a:pt x="36978" y="24583"/>
                  <a:pt x="36635" y="24469"/>
                </a:cubicBezTo>
                <a:cubicBezTo>
                  <a:pt x="36978" y="24583"/>
                  <a:pt x="37343" y="24606"/>
                  <a:pt x="37731" y="24606"/>
                </a:cubicBezTo>
                <a:cubicBezTo>
                  <a:pt x="37959" y="24606"/>
                  <a:pt x="38188" y="24606"/>
                  <a:pt x="38416" y="24606"/>
                </a:cubicBezTo>
                <a:cubicBezTo>
                  <a:pt x="38188" y="24606"/>
                  <a:pt x="37959" y="24606"/>
                  <a:pt x="37731" y="24606"/>
                </a:cubicBezTo>
                <a:moveTo>
                  <a:pt x="14929" y="24606"/>
                </a:moveTo>
                <a:lnTo>
                  <a:pt x="15043" y="24606"/>
                </a:lnTo>
                <a:cubicBezTo>
                  <a:pt x="14997" y="24606"/>
                  <a:pt x="14974" y="24606"/>
                  <a:pt x="14929" y="24606"/>
                </a:cubicBezTo>
                <a:close/>
                <a:moveTo>
                  <a:pt x="14678" y="24583"/>
                </a:moveTo>
                <a:lnTo>
                  <a:pt x="14678" y="24583"/>
                </a:lnTo>
                <a:lnTo>
                  <a:pt x="14678" y="24583"/>
                </a:lnTo>
                <a:close/>
                <a:moveTo>
                  <a:pt x="14678" y="24583"/>
                </a:moveTo>
                <a:cubicBezTo>
                  <a:pt x="14678" y="24583"/>
                  <a:pt x="14678" y="24583"/>
                  <a:pt x="14678" y="24583"/>
                </a:cubicBezTo>
                <a:cubicBezTo>
                  <a:pt x="14678" y="24583"/>
                  <a:pt x="14678" y="24583"/>
                  <a:pt x="14678" y="24583"/>
                </a:cubicBezTo>
                <a:close/>
                <a:moveTo>
                  <a:pt x="14655" y="24583"/>
                </a:moveTo>
                <a:lnTo>
                  <a:pt x="14655" y="24583"/>
                </a:lnTo>
                <a:lnTo>
                  <a:pt x="14655" y="24583"/>
                </a:lnTo>
                <a:close/>
                <a:moveTo>
                  <a:pt x="14655" y="24583"/>
                </a:moveTo>
                <a:cubicBezTo>
                  <a:pt x="14655" y="24583"/>
                  <a:pt x="14655" y="24583"/>
                  <a:pt x="14655" y="24583"/>
                </a:cubicBezTo>
                <a:cubicBezTo>
                  <a:pt x="14655" y="24583"/>
                  <a:pt x="14655" y="24583"/>
                  <a:pt x="14655" y="24583"/>
                </a:cubicBezTo>
                <a:close/>
                <a:moveTo>
                  <a:pt x="14655" y="24583"/>
                </a:moveTo>
                <a:lnTo>
                  <a:pt x="14632" y="24583"/>
                </a:lnTo>
                <a:lnTo>
                  <a:pt x="14655" y="24583"/>
                </a:lnTo>
                <a:close/>
                <a:moveTo>
                  <a:pt x="15979" y="24492"/>
                </a:moveTo>
                <a:cubicBezTo>
                  <a:pt x="15842" y="24492"/>
                  <a:pt x="15705" y="24492"/>
                  <a:pt x="15568" y="24492"/>
                </a:cubicBezTo>
                <a:cubicBezTo>
                  <a:pt x="15522" y="24492"/>
                  <a:pt x="15476" y="24492"/>
                  <a:pt x="15431" y="24492"/>
                </a:cubicBezTo>
                <a:cubicBezTo>
                  <a:pt x="15476" y="24492"/>
                  <a:pt x="15522" y="24492"/>
                  <a:pt x="15568" y="24492"/>
                </a:cubicBezTo>
                <a:cubicBezTo>
                  <a:pt x="15705" y="24492"/>
                  <a:pt x="15842" y="24492"/>
                  <a:pt x="15979" y="24492"/>
                </a:cubicBezTo>
                <a:close/>
                <a:moveTo>
                  <a:pt x="36613" y="24469"/>
                </a:moveTo>
                <a:cubicBezTo>
                  <a:pt x="36613" y="24446"/>
                  <a:pt x="36613" y="24446"/>
                  <a:pt x="36590" y="24446"/>
                </a:cubicBezTo>
                <a:cubicBezTo>
                  <a:pt x="36613" y="24446"/>
                  <a:pt x="36613" y="24446"/>
                  <a:pt x="36613" y="24469"/>
                </a:cubicBezTo>
                <a:close/>
                <a:moveTo>
                  <a:pt x="19699" y="24012"/>
                </a:moveTo>
                <a:cubicBezTo>
                  <a:pt x="19585" y="23921"/>
                  <a:pt x="19471" y="23830"/>
                  <a:pt x="19334" y="23784"/>
                </a:cubicBezTo>
                <a:cubicBezTo>
                  <a:pt x="19471" y="23830"/>
                  <a:pt x="19585" y="23921"/>
                  <a:pt x="19699" y="24012"/>
                </a:cubicBezTo>
                <a:close/>
                <a:moveTo>
                  <a:pt x="65304" y="23921"/>
                </a:moveTo>
                <a:cubicBezTo>
                  <a:pt x="65395" y="23898"/>
                  <a:pt x="65487" y="23898"/>
                  <a:pt x="65555" y="23898"/>
                </a:cubicBezTo>
                <a:lnTo>
                  <a:pt x="65578" y="23898"/>
                </a:lnTo>
                <a:lnTo>
                  <a:pt x="65555" y="23898"/>
                </a:lnTo>
                <a:cubicBezTo>
                  <a:pt x="65487" y="23898"/>
                  <a:pt x="65395" y="23898"/>
                  <a:pt x="65304" y="23921"/>
                </a:cubicBezTo>
                <a:moveTo>
                  <a:pt x="9816" y="23898"/>
                </a:moveTo>
                <a:cubicBezTo>
                  <a:pt x="9884" y="23876"/>
                  <a:pt x="9953" y="23876"/>
                  <a:pt x="10021" y="23853"/>
                </a:cubicBezTo>
                <a:cubicBezTo>
                  <a:pt x="9953" y="23876"/>
                  <a:pt x="9884" y="23876"/>
                  <a:pt x="9816" y="23898"/>
                </a:cubicBezTo>
                <a:close/>
                <a:moveTo>
                  <a:pt x="10021" y="23853"/>
                </a:moveTo>
                <a:lnTo>
                  <a:pt x="10021" y="23853"/>
                </a:lnTo>
                <a:lnTo>
                  <a:pt x="10021" y="23853"/>
                </a:lnTo>
                <a:close/>
                <a:moveTo>
                  <a:pt x="7191" y="23602"/>
                </a:moveTo>
                <a:cubicBezTo>
                  <a:pt x="7168" y="23602"/>
                  <a:pt x="7122" y="23579"/>
                  <a:pt x="7077" y="23579"/>
                </a:cubicBezTo>
                <a:cubicBezTo>
                  <a:pt x="7122" y="23579"/>
                  <a:pt x="7168" y="23602"/>
                  <a:pt x="7191" y="23602"/>
                </a:cubicBezTo>
                <a:cubicBezTo>
                  <a:pt x="7214" y="23602"/>
                  <a:pt x="7214" y="23602"/>
                  <a:pt x="7236" y="23602"/>
                </a:cubicBezTo>
                <a:cubicBezTo>
                  <a:pt x="7214" y="23602"/>
                  <a:pt x="7214" y="23602"/>
                  <a:pt x="7191" y="23602"/>
                </a:cubicBezTo>
                <a:close/>
                <a:moveTo>
                  <a:pt x="6985" y="23533"/>
                </a:moveTo>
                <a:cubicBezTo>
                  <a:pt x="6894" y="23487"/>
                  <a:pt x="6803" y="23465"/>
                  <a:pt x="6711" y="23419"/>
                </a:cubicBezTo>
                <a:cubicBezTo>
                  <a:pt x="6803" y="23465"/>
                  <a:pt x="6894" y="23487"/>
                  <a:pt x="6985" y="23533"/>
                </a:cubicBezTo>
                <a:close/>
                <a:moveTo>
                  <a:pt x="27893" y="23236"/>
                </a:moveTo>
                <a:cubicBezTo>
                  <a:pt x="28510" y="22848"/>
                  <a:pt x="29172" y="22529"/>
                  <a:pt x="29902" y="22529"/>
                </a:cubicBezTo>
                <a:lnTo>
                  <a:pt x="29902" y="22529"/>
                </a:lnTo>
                <a:lnTo>
                  <a:pt x="29902" y="22529"/>
                </a:lnTo>
                <a:cubicBezTo>
                  <a:pt x="29172" y="22529"/>
                  <a:pt x="28510" y="22848"/>
                  <a:pt x="27893" y="23236"/>
                </a:cubicBezTo>
                <a:close/>
                <a:moveTo>
                  <a:pt x="33486" y="23214"/>
                </a:moveTo>
                <a:cubicBezTo>
                  <a:pt x="33463" y="23214"/>
                  <a:pt x="33417" y="23214"/>
                  <a:pt x="33394" y="23214"/>
                </a:cubicBezTo>
                <a:cubicBezTo>
                  <a:pt x="33417" y="23214"/>
                  <a:pt x="33463" y="23214"/>
                  <a:pt x="33486" y="23214"/>
                </a:cubicBezTo>
                <a:close/>
                <a:moveTo>
                  <a:pt x="33052" y="23191"/>
                </a:moveTo>
                <a:cubicBezTo>
                  <a:pt x="33029" y="23168"/>
                  <a:pt x="33006" y="23168"/>
                  <a:pt x="32983" y="23145"/>
                </a:cubicBezTo>
                <a:cubicBezTo>
                  <a:pt x="33006" y="23168"/>
                  <a:pt x="33029" y="23168"/>
                  <a:pt x="33052" y="23191"/>
                </a:cubicBezTo>
                <a:close/>
                <a:moveTo>
                  <a:pt x="8789" y="23008"/>
                </a:moveTo>
                <a:cubicBezTo>
                  <a:pt x="8743" y="23008"/>
                  <a:pt x="8720" y="23008"/>
                  <a:pt x="8674" y="22985"/>
                </a:cubicBezTo>
                <a:cubicBezTo>
                  <a:pt x="8720" y="23008"/>
                  <a:pt x="8743" y="23008"/>
                  <a:pt x="8789" y="23008"/>
                </a:cubicBezTo>
                <a:close/>
                <a:moveTo>
                  <a:pt x="29970" y="22529"/>
                </a:moveTo>
                <a:lnTo>
                  <a:pt x="29948" y="22529"/>
                </a:lnTo>
                <a:lnTo>
                  <a:pt x="29970" y="22529"/>
                </a:lnTo>
                <a:close/>
                <a:moveTo>
                  <a:pt x="30244" y="22506"/>
                </a:moveTo>
                <a:cubicBezTo>
                  <a:pt x="30495" y="22483"/>
                  <a:pt x="30769" y="22392"/>
                  <a:pt x="31020" y="22323"/>
                </a:cubicBezTo>
                <a:cubicBezTo>
                  <a:pt x="30769" y="22392"/>
                  <a:pt x="30495" y="22483"/>
                  <a:pt x="30244" y="22506"/>
                </a:cubicBezTo>
                <a:close/>
                <a:moveTo>
                  <a:pt x="4406" y="22323"/>
                </a:moveTo>
                <a:cubicBezTo>
                  <a:pt x="4246" y="22209"/>
                  <a:pt x="4041" y="22164"/>
                  <a:pt x="3858" y="22118"/>
                </a:cubicBezTo>
                <a:cubicBezTo>
                  <a:pt x="3699" y="22050"/>
                  <a:pt x="3539" y="21958"/>
                  <a:pt x="3402" y="21890"/>
                </a:cubicBezTo>
                <a:cubicBezTo>
                  <a:pt x="3539" y="21958"/>
                  <a:pt x="3699" y="22050"/>
                  <a:pt x="3858" y="22118"/>
                </a:cubicBezTo>
                <a:cubicBezTo>
                  <a:pt x="4041" y="22164"/>
                  <a:pt x="4246" y="22209"/>
                  <a:pt x="4406" y="22323"/>
                </a:cubicBezTo>
                <a:close/>
                <a:moveTo>
                  <a:pt x="31203" y="22278"/>
                </a:moveTo>
                <a:lnTo>
                  <a:pt x="31203" y="22278"/>
                </a:lnTo>
                <a:lnTo>
                  <a:pt x="31203" y="22278"/>
                </a:lnTo>
                <a:close/>
                <a:moveTo>
                  <a:pt x="31203" y="22278"/>
                </a:moveTo>
                <a:cubicBezTo>
                  <a:pt x="31317" y="22255"/>
                  <a:pt x="31431" y="22209"/>
                  <a:pt x="31545" y="22209"/>
                </a:cubicBezTo>
                <a:cubicBezTo>
                  <a:pt x="31568" y="22209"/>
                  <a:pt x="31591" y="22209"/>
                  <a:pt x="31637" y="22232"/>
                </a:cubicBezTo>
                <a:cubicBezTo>
                  <a:pt x="31591" y="22209"/>
                  <a:pt x="31568" y="22209"/>
                  <a:pt x="31545" y="22209"/>
                </a:cubicBezTo>
                <a:cubicBezTo>
                  <a:pt x="31431" y="22209"/>
                  <a:pt x="31317" y="22255"/>
                  <a:pt x="31203" y="22278"/>
                </a:cubicBezTo>
                <a:close/>
                <a:moveTo>
                  <a:pt x="2831" y="21798"/>
                </a:moveTo>
                <a:cubicBezTo>
                  <a:pt x="2649" y="21730"/>
                  <a:pt x="2489" y="21684"/>
                  <a:pt x="2306" y="21661"/>
                </a:cubicBezTo>
                <a:cubicBezTo>
                  <a:pt x="2489" y="21684"/>
                  <a:pt x="2649" y="21730"/>
                  <a:pt x="2831" y="21798"/>
                </a:cubicBezTo>
                <a:close/>
                <a:moveTo>
                  <a:pt x="2306" y="21661"/>
                </a:moveTo>
                <a:cubicBezTo>
                  <a:pt x="2306" y="21661"/>
                  <a:pt x="2306" y="21661"/>
                  <a:pt x="2306" y="21661"/>
                </a:cubicBezTo>
                <a:cubicBezTo>
                  <a:pt x="2306" y="21661"/>
                  <a:pt x="2306" y="21661"/>
                  <a:pt x="2306" y="21661"/>
                </a:cubicBezTo>
                <a:close/>
                <a:moveTo>
                  <a:pt x="1690" y="21639"/>
                </a:moveTo>
                <a:cubicBezTo>
                  <a:pt x="1644" y="21639"/>
                  <a:pt x="1621" y="21639"/>
                  <a:pt x="1576" y="21639"/>
                </a:cubicBezTo>
                <a:cubicBezTo>
                  <a:pt x="1621" y="21639"/>
                  <a:pt x="1644" y="21639"/>
                  <a:pt x="1690" y="21639"/>
                </a:cubicBezTo>
                <a:lnTo>
                  <a:pt x="1713" y="21639"/>
                </a:lnTo>
                <a:lnTo>
                  <a:pt x="1758" y="21639"/>
                </a:lnTo>
                <a:lnTo>
                  <a:pt x="1713" y="21639"/>
                </a:lnTo>
                <a:cubicBezTo>
                  <a:pt x="1690" y="21639"/>
                  <a:pt x="1690" y="21639"/>
                  <a:pt x="1690" y="21639"/>
                </a:cubicBezTo>
                <a:close/>
                <a:moveTo>
                  <a:pt x="1" y="21159"/>
                </a:moveTo>
                <a:lnTo>
                  <a:pt x="1" y="21159"/>
                </a:lnTo>
                <a:lnTo>
                  <a:pt x="1" y="3219"/>
                </a:lnTo>
                <a:cubicBezTo>
                  <a:pt x="92" y="3173"/>
                  <a:pt x="183" y="3127"/>
                  <a:pt x="298" y="3127"/>
                </a:cubicBezTo>
                <a:cubicBezTo>
                  <a:pt x="320" y="3127"/>
                  <a:pt x="343" y="3127"/>
                  <a:pt x="366" y="3127"/>
                </a:cubicBezTo>
                <a:cubicBezTo>
                  <a:pt x="549" y="3173"/>
                  <a:pt x="617" y="3219"/>
                  <a:pt x="800" y="3241"/>
                </a:cubicBezTo>
                <a:cubicBezTo>
                  <a:pt x="1096" y="3241"/>
                  <a:pt x="1370" y="3310"/>
                  <a:pt x="1644" y="3333"/>
                </a:cubicBezTo>
                <a:lnTo>
                  <a:pt x="1644" y="3333"/>
                </a:lnTo>
                <a:cubicBezTo>
                  <a:pt x="1370" y="3310"/>
                  <a:pt x="1096" y="3241"/>
                  <a:pt x="800" y="3241"/>
                </a:cubicBezTo>
                <a:cubicBezTo>
                  <a:pt x="617" y="3219"/>
                  <a:pt x="549" y="3173"/>
                  <a:pt x="366" y="3127"/>
                </a:cubicBezTo>
                <a:lnTo>
                  <a:pt x="298" y="3127"/>
                </a:lnTo>
                <a:cubicBezTo>
                  <a:pt x="183" y="3127"/>
                  <a:pt x="92" y="3173"/>
                  <a:pt x="1" y="3219"/>
                </a:cubicBezTo>
                <a:lnTo>
                  <a:pt x="1" y="21159"/>
                </a:lnTo>
                <a:close/>
                <a:moveTo>
                  <a:pt x="117779" y="5958"/>
                </a:moveTo>
                <a:cubicBezTo>
                  <a:pt x="117757" y="5935"/>
                  <a:pt x="117757" y="5912"/>
                  <a:pt x="117757" y="5889"/>
                </a:cubicBezTo>
                <a:cubicBezTo>
                  <a:pt x="117757" y="5912"/>
                  <a:pt x="117757" y="5935"/>
                  <a:pt x="117779" y="5958"/>
                </a:cubicBezTo>
                <a:cubicBezTo>
                  <a:pt x="118419" y="5844"/>
                  <a:pt x="118966" y="5570"/>
                  <a:pt x="119605" y="5410"/>
                </a:cubicBezTo>
                <a:cubicBezTo>
                  <a:pt x="119948" y="5319"/>
                  <a:pt x="120313" y="5296"/>
                  <a:pt x="120655" y="5204"/>
                </a:cubicBezTo>
                <a:cubicBezTo>
                  <a:pt x="121089" y="5068"/>
                  <a:pt x="121523" y="5136"/>
                  <a:pt x="121979" y="4999"/>
                </a:cubicBezTo>
                <a:cubicBezTo>
                  <a:pt x="122436" y="4862"/>
                  <a:pt x="122778" y="4634"/>
                  <a:pt x="123280" y="4611"/>
                </a:cubicBezTo>
                <a:cubicBezTo>
                  <a:pt x="123554" y="4588"/>
                  <a:pt x="123782" y="4497"/>
                  <a:pt x="124056" y="4406"/>
                </a:cubicBezTo>
                <a:cubicBezTo>
                  <a:pt x="124376" y="4360"/>
                  <a:pt x="124718" y="4291"/>
                  <a:pt x="125038" y="4269"/>
                </a:cubicBezTo>
                <a:lnTo>
                  <a:pt x="125038" y="4269"/>
                </a:lnTo>
                <a:cubicBezTo>
                  <a:pt x="124718" y="4291"/>
                  <a:pt x="124376" y="4360"/>
                  <a:pt x="124056" y="4406"/>
                </a:cubicBezTo>
                <a:cubicBezTo>
                  <a:pt x="123782" y="4497"/>
                  <a:pt x="123554" y="4588"/>
                  <a:pt x="123280" y="4611"/>
                </a:cubicBezTo>
                <a:cubicBezTo>
                  <a:pt x="122778" y="4634"/>
                  <a:pt x="122436" y="4862"/>
                  <a:pt x="121979" y="4999"/>
                </a:cubicBezTo>
                <a:cubicBezTo>
                  <a:pt x="121523" y="5136"/>
                  <a:pt x="121089" y="5068"/>
                  <a:pt x="120655" y="5204"/>
                </a:cubicBezTo>
                <a:cubicBezTo>
                  <a:pt x="120313" y="5296"/>
                  <a:pt x="119948" y="5319"/>
                  <a:pt x="119605" y="5410"/>
                </a:cubicBezTo>
                <a:cubicBezTo>
                  <a:pt x="118966" y="5570"/>
                  <a:pt x="118419" y="5844"/>
                  <a:pt x="117779" y="5958"/>
                </a:cubicBezTo>
                <a:moveTo>
                  <a:pt x="115976" y="5935"/>
                </a:moveTo>
                <a:cubicBezTo>
                  <a:pt x="115885" y="5912"/>
                  <a:pt x="115794" y="5912"/>
                  <a:pt x="115702" y="5889"/>
                </a:cubicBezTo>
                <a:cubicBezTo>
                  <a:pt x="115406" y="5844"/>
                  <a:pt x="115132" y="5638"/>
                  <a:pt x="114858" y="5592"/>
                </a:cubicBezTo>
                <a:lnTo>
                  <a:pt x="114812" y="5592"/>
                </a:lnTo>
                <a:cubicBezTo>
                  <a:pt x="114812" y="5592"/>
                  <a:pt x="114835" y="5592"/>
                  <a:pt x="114858" y="5592"/>
                </a:cubicBezTo>
                <a:cubicBezTo>
                  <a:pt x="115132" y="5638"/>
                  <a:pt x="115406" y="5844"/>
                  <a:pt x="115702" y="5889"/>
                </a:cubicBezTo>
                <a:cubicBezTo>
                  <a:pt x="115794" y="5912"/>
                  <a:pt x="115885" y="5912"/>
                  <a:pt x="115976" y="5935"/>
                </a:cubicBezTo>
                <a:close/>
                <a:moveTo>
                  <a:pt x="6118" y="5912"/>
                </a:moveTo>
                <a:cubicBezTo>
                  <a:pt x="6072" y="5912"/>
                  <a:pt x="6004" y="5912"/>
                  <a:pt x="5958" y="5889"/>
                </a:cubicBezTo>
                <a:cubicBezTo>
                  <a:pt x="6004" y="5912"/>
                  <a:pt x="6072" y="5912"/>
                  <a:pt x="6118" y="5912"/>
                </a:cubicBezTo>
                <a:cubicBezTo>
                  <a:pt x="6369" y="5912"/>
                  <a:pt x="6643" y="5798"/>
                  <a:pt x="6780" y="5775"/>
                </a:cubicBezTo>
                <a:cubicBezTo>
                  <a:pt x="7100" y="5684"/>
                  <a:pt x="7373" y="5524"/>
                  <a:pt x="7602" y="5319"/>
                </a:cubicBezTo>
                <a:cubicBezTo>
                  <a:pt x="7784" y="5182"/>
                  <a:pt x="7853" y="4976"/>
                  <a:pt x="8013" y="4839"/>
                </a:cubicBezTo>
                <a:cubicBezTo>
                  <a:pt x="8104" y="4748"/>
                  <a:pt x="8309" y="4565"/>
                  <a:pt x="8401" y="4520"/>
                </a:cubicBezTo>
                <a:cubicBezTo>
                  <a:pt x="8469" y="4520"/>
                  <a:pt x="8515" y="4497"/>
                  <a:pt x="8560" y="4497"/>
                </a:cubicBezTo>
                <a:cubicBezTo>
                  <a:pt x="8697" y="4497"/>
                  <a:pt x="8811" y="4588"/>
                  <a:pt x="8971" y="4611"/>
                </a:cubicBezTo>
                <a:lnTo>
                  <a:pt x="8971" y="4611"/>
                </a:lnTo>
                <a:cubicBezTo>
                  <a:pt x="8811" y="4588"/>
                  <a:pt x="8697" y="4497"/>
                  <a:pt x="8560" y="4497"/>
                </a:cubicBezTo>
                <a:cubicBezTo>
                  <a:pt x="8515" y="4497"/>
                  <a:pt x="8469" y="4520"/>
                  <a:pt x="8401" y="4520"/>
                </a:cubicBezTo>
                <a:cubicBezTo>
                  <a:pt x="8309" y="4565"/>
                  <a:pt x="8104" y="4748"/>
                  <a:pt x="8013" y="4839"/>
                </a:cubicBezTo>
                <a:cubicBezTo>
                  <a:pt x="7853" y="4976"/>
                  <a:pt x="7784" y="5182"/>
                  <a:pt x="7602" y="5319"/>
                </a:cubicBezTo>
                <a:cubicBezTo>
                  <a:pt x="7373" y="5524"/>
                  <a:pt x="7100" y="5684"/>
                  <a:pt x="6780" y="5775"/>
                </a:cubicBezTo>
                <a:cubicBezTo>
                  <a:pt x="6643" y="5798"/>
                  <a:pt x="6369" y="5912"/>
                  <a:pt x="6118" y="5912"/>
                </a:cubicBezTo>
                <a:close/>
                <a:moveTo>
                  <a:pt x="117460" y="5821"/>
                </a:moveTo>
                <a:cubicBezTo>
                  <a:pt x="117551" y="5798"/>
                  <a:pt x="117620" y="5775"/>
                  <a:pt x="117711" y="5775"/>
                </a:cubicBezTo>
                <a:cubicBezTo>
                  <a:pt x="117734" y="5775"/>
                  <a:pt x="117779" y="5775"/>
                  <a:pt x="117802" y="5798"/>
                </a:cubicBezTo>
                <a:cubicBezTo>
                  <a:pt x="117779" y="5775"/>
                  <a:pt x="117734" y="5775"/>
                  <a:pt x="117711" y="5775"/>
                </a:cubicBezTo>
                <a:cubicBezTo>
                  <a:pt x="117620" y="5775"/>
                  <a:pt x="117551" y="5798"/>
                  <a:pt x="117460" y="5821"/>
                </a:cubicBezTo>
                <a:close/>
                <a:moveTo>
                  <a:pt x="5844" y="5798"/>
                </a:moveTo>
                <a:lnTo>
                  <a:pt x="5844" y="5798"/>
                </a:lnTo>
                <a:cubicBezTo>
                  <a:pt x="5798" y="5729"/>
                  <a:pt x="5798" y="5570"/>
                  <a:pt x="5753" y="5501"/>
                </a:cubicBezTo>
                <a:cubicBezTo>
                  <a:pt x="5730" y="5433"/>
                  <a:pt x="5684" y="5410"/>
                  <a:pt x="5662" y="5364"/>
                </a:cubicBezTo>
                <a:cubicBezTo>
                  <a:pt x="5479" y="5113"/>
                  <a:pt x="5205" y="5227"/>
                  <a:pt x="4931" y="5068"/>
                </a:cubicBezTo>
                <a:cubicBezTo>
                  <a:pt x="4794" y="4999"/>
                  <a:pt x="4680" y="4885"/>
                  <a:pt x="4566" y="4771"/>
                </a:cubicBezTo>
                <a:cubicBezTo>
                  <a:pt x="4452" y="4657"/>
                  <a:pt x="4383" y="4520"/>
                  <a:pt x="4292" y="4383"/>
                </a:cubicBezTo>
                <a:cubicBezTo>
                  <a:pt x="4178" y="4246"/>
                  <a:pt x="4064" y="4200"/>
                  <a:pt x="3927" y="4200"/>
                </a:cubicBezTo>
                <a:cubicBezTo>
                  <a:pt x="3858" y="4200"/>
                  <a:pt x="3790" y="4223"/>
                  <a:pt x="3699" y="4223"/>
                </a:cubicBezTo>
                <a:lnTo>
                  <a:pt x="3699" y="4223"/>
                </a:lnTo>
                <a:lnTo>
                  <a:pt x="3699" y="4223"/>
                </a:lnTo>
                <a:cubicBezTo>
                  <a:pt x="3790" y="4223"/>
                  <a:pt x="3858" y="4200"/>
                  <a:pt x="3927" y="4200"/>
                </a:cubicBezTo>
                <a:cubicBezTo>
                  <a:pt x="4064" y="4200"/>
                  <a:pt x="4178" y="4246"/>
                  <a:pt x="4292" y="4383"/>
                </a:cubicBezTo>
                <a:cubicBezTo>
                  <a:pt x="4383" y="4520"/>
                  <a:pt x="4452" y="4657"/>
                  <a:pt x="4566" y="4771"/>
                </a:cubicBezTo>
                <a:cubicBezTo>
                  <a:pt x="4680" y="4885"/>
                  <a:pt x="4794" y="4999"/>
                  <a:pt x="4931" y="5068"/>
                </a:cubicBezTo>
                <a:cubicBezTo>
                  <a:pt x="5205" y="5227"/>
                  <a:pt x="5479" y="5113"/>
                  <a:pt x="5662" y="5364"/>
                </a:cubicBezTo>
                <a:cubicBezTo>
                  <a:pt x="5684" y="5410"/>
                  <a:pt x="5730" y="5433"/>
                  <a:pt x="5753" y="5501"/>
                </a:cubicBezTo>
                <a:cubicBezTo>
                  <a:pt x="5798" y="5570"/>
                  <a:pt x="5798" y="5729"/>
                  <a:pt x="5844" y="5798"/>
                </a:cubicBezTo>
                <a:lnTo>
                  <a:pt x="5844" y="5798"/>
                </a:lnTo>
                <a:close/>
                <a:moveTo>
                  <a:pt x="117802" y="5798"/>
                </a:moveTo>
                <a:cubicBezTo>
                  <a:pt x="117802" y="5798"/>
                  <a:pt x="117802" y="5798"/>
                  <a:pt x="117802" y="5798"/>
                </a:cubicBezTo>
                <a:cubicBezTo>
                  <a:pt x="117802" y="5798"/>
                  <a:pt x="117802" y="5798"/>
                  <a:pt x="117802" y="5798"/>
                </a:cubicBezTo>
                <a:close/>
                <a:moveTo>
                  <a:pt x="113831" y="5729"/>
                </a:moveTo>
                <a:cubicBezTo>
                  <a:pt x="113717" y="5729"/>
                  <a:pt x="113580" y="5707"/>
                  <a:pt x="113465" y="5684"/>
                </a:cubicBezTo>
                <a:cubicBezTo>
                  <a:pt x="113580" y="5707"/>
                  <a:pt x="113717" y="5729"/>
                  <a:pt x="113831" y="5729"/>
                </a:cubicBezTo>
                <a:cubicBezTo>
                  <a:pt x="114013" y="5729"/>
                  <a:pt x="114173" y="5707"/>
                  <a:pt x="114287" y="5707"/>
                </a:cubicBezTo>
                <a:cubicBezTo>
                  <a:pt x="114447" y="5684"/>
                  <a:pt x="114584" y="5615"/>
                  <a:pt x="114721" y="5592"/>
                </a:cubicBezTo>
                <a:cubicBezTo>
                  <a:pt x="114584" y="5615"/>
                  <a:pt x="114447" y="5684"/>
                  <a:pt x="114287" y="5707"/>
                </a:cubicBezTo>
                <a:cubicBezTo>
                  <a:pt x="114173" y="5707"/>
                  <a:pt x="114013" y="5729"/>
                  <a:pt x="113831" y="5729"/>
                </a:cubicBezTo>
                <a:close/>
                <a:moveTo>
                  <a:pt x="113306" y="5592"/>
                </a:moveTo>
                <a:lnTo>
                  <a:pt x="113306" y="5592"/>
                </a:lnTo>
                <a:cubicBezTo>
                  <a:pt x="113146" y="5478"/>
                  <a:pt x="113146" y="5296"/>
                  <a:pt x="113055" y="5113"/>
                </a:cubicBezTo>
                <a:cubicBezTo>
                  <a:pt x="112986" y="4976"/>
                  <a:pt x="112872" y="4953"/>
                  <a:pt x="112758" y="4885"/>
                </a:cubicBezTo>
                <a:cubicBezTo>
                  <a:pt x="112872" y="4953"/>
                  <a:pt x="112986" y="4976"/>
                  <a:pt x="113055" y="5113"/>
                </a:cubicBezTo>
                <a:cubicBezTo>
                  <a:pt x="113146" y="5296"/>
                  <a:pt x="113146" y="5478"/>
                  <a:pt x="113306" y="5592"/>
                </a:cubicBezTo>
                <a:lnTo>
                  <a:pt x="113306" y="5592"/>
                </a:lnTo>
                <a:close/>
                <a:moveTo>
                  <a:pt x="63957" y="4794"/>
                </a:moveTo>
                <a:lnTo>
                  <a:pt x="63957" y="4794"/>
                </a:lnTo>
                <a:cubicBezTo>
                  <a:pt x="64300" y="4748"/>
                  <a:pt x="64688" y="4611"/>
                  <a:pt x="64984" y="4474"/>
                </a:cubicBezTo>
                <a:cubicBezTo>
                  <a:pt x="65190" y="4383"/>
                  <a:pt x="65373" y="4246"/>
                  <a:pt x="65578" y="4177"/>
                </a:cubicBezTo>
                <a:cubicBezTo>
                  <a:pt x="65875" y="4063"/>
                  <a:pt x="66263" y="4063"/>
                  <a:pt x="66582" y="4040"/>
                </a:cubicBezTo>
                <a:cubicBezTo>
                  <a:pt x="67587" y="3903"/>
                  <a:pt x="68614" y="3721"/>
                  <a:pt x="69618" y="3630"/>
                </a:cubicBezTo>
                <a:cubicBezTo>
                  <a:pt x="69892" y="3607"/>
                  <a:pt x="70120" y="3538"/>
                  <a:pt x="70348" y="3538"/>
                </a:cubicBezTo>
                <a:cubicBezTo>
                  <a:pt x="70463" y="3538"/>
                  <a:pt x="70600" y="3561"/>
                  <a:pt x="70714" y="3607"/>
                </a:cubicBezTo>
                <a:cubicBezTo>
                  <a:pt x="70942" y="3675"/>
                  <a:pt x="71102" y="3812"/>
                  <a:pt x="71307" y="3926"/>
                </a:cubicBezTo>
                <a:cubicBezTo>
                  <a:pt x="71558" y="4063"/>
                  <a:pt x="71878" y="4086"/>
                  <a:pt x="72152" y="4155"/>
                </a:cubicBezTo>
                <a:lnTo>
                  <a:pt x="72152" y="4155"/>
                </a:lnTo>
                <a:lnTo>
                  <a:pt x="72152" y="4155"/>
                </a:lnTo>
                <a:cubicBezTo>
                  <a:pt x="71878" y="4086"/>
                  <a:pt x="71558" y="4063"/>
                  <a:pt x="71307" y="3926"/>
                </a:cubicBezTo>
                <a:cubicBezTo>
                  <a:pt x="71102" y="3812"/>
                  <a:pt x="70942" y="3675"/>
                  <a:pt x="70714" y="3607"/>
                </a:cubicBezTo>
                <a:cubicBezTo>
                  <a:pt x="70600" y="3561"/>
                  <a:pt x="70463" y="3538"/>
                  <a:pt x="70348" y="3538"/>
                </a:cubicBezTo>
                <a:cubicBezTo>
                  <a:pt x="70120" y="3538"/>
                  <a:pt x="69892" y="3607"/>
                  <a:pt x="69618" y="3630"/>
                </a:cubicBezTo>
                <a:cubicBezTo>
                  <a:pt x="68614" y="3721"/>
                  <a:pt x="67587" y="3903"/>
                  <a:pt x="66582" y="4040"/>
                </a:cubicBezTo>
                <a:cubicBezTo>
                  <a:pt x="66263" y="4063"/>
                  <a:pt x="65875" y="4063"/>
                  <a:pt x="65578" y="4177"/>
                </a:cubicBezTo>
                <a:cubicBezTo>
                  <a:pt x="65373" y="4246"/>
                  <a:pt x="65190" y="4383"/>
                  <a:pt x="64984" y="4474"/>
                </a:cubicBezTo>
                <a:cubicBezTo>
                  <a:pt x="64688" y="4611"/>
                  <a:pt x="64300" y="4748"/>
                  <a:pt x="63957" y="4794"/>
                </a:cubicBezTo>
                <a:lnTo>
                  <a:pt x="63957" y="4794"/>
                </a:lnTo>
                <a:close/>
                <a:moveTo>
                  <a:pt x="19882" y="4611"/>
                </a:moveTo>
                <a:cubicBezTo>
                  <a:pt x="19836" y="4611"/>
                  <a:pt x="19768" y="4611"/>
                  <a:pt x="19699" y="4588"/>
                </a:cubicBezTo>
                <a:cubicBezTo>
                  <a:pt x="19699" y="4588"/>
                  <a:pt x="19676" y="4588"/>
                  <a:pt x="19676" y="4588"/>
                </a:cubicBezTo>
                <a:cubicBezTo>
                  <a:pt x="19676" y="4588"/>
                  <a:pt x="19699" y="4588"/>
                  <a:pt x="19699" y="4588"/>
                </a:cubicBezTo>
                <a:cubicBezTo>
                  <a:pt x="19768" y="4611"/>
                  <a:pt x="19836" y="4611"/>
                  <a:pt x="19882" y="4611"/>
                </a:cubicBezTo>
                <a:cubicBezTo>
                  <a:pt x="20133" y="4611"/>
                  <a:pt x="20407" y="4497"/>
                  <a:pt x="20612" y="4406"/>
                </a:cubicBezTo>
                <a:cubicBezTo>
                  <a:pt x="21069" y="4223"/>
                  <a:pt x="21365" y="3789"/>
                  <a:pt x="21685" y="3401"/>
                </a:cubicBezTo>
                <a:cubicBezTo>
                  <a:pt x="21936" y="3082"/>
                  <a:pt x="22141" y="2853"/>
                  <a:pt x="22507" y="2648"/>
                </a:cubicBezTo>
                <a:cubicBezTo>
                  <a:pt x="22507" y="2648"/>
                  <a:pt x="22529" y="2648"/>
                  <a:pt x="22529" y="2625"/>
                </a:cubicBezTo>
                <a:cubicBezTo>
                  <a:pt x="22529" y="2648"/>
                  <a:pt x="22507" y="2648"/>
                  <a:pt x="22507" y="2648"/>
                </a:cubicBezTo>
                <a:cubicBezTo>
                  <a:pt x="22141" y="2853"/>
                  <a:pt x="21936" y="3082"/>
                  <a:pt x="21685" y="3401"/>
                </a:cubicBezTo>
                <a:cubicBezTo>
                  <a:pt x="21365" y="3789"/>
                  <a:pt x="21069" y="4223"/>
                  <a:pt x="20612" y="4406"/>
                </a:cubicBezTo>
                <a:cubicBezTo>
                  <a:pt x="20407" y="4497"/>
                  <a:pt x="20133" y="4611"/>
                  <a:pt x="19882" y="4611"/>
                </a:cubicBezTo>
                <a:moveTo>
                  <a:pt x="99428" y="4588"/>
                </a:moveTo>
                <a:cubicBezTo>
                  <a:pt x="99359" y="4588"/>
                  <a:pt x="99291" y="4565"/>
                  <a:pt x="99245" y="4520"/>
                </a:cubicBezTo>
                <a:cubicBezTo>
                  <a:pt x="99131" y="4428"/>
                  <a:pt x="99154" y="4177"/>
                  <a:pt x="99131" y="4063"/>
                </a:cubicBezTo>
                <a:cubicBezTo>
                  <a:pt x="99108" y="3858"/>
                  <a:pt x="98994" y="3447"/>
                  <a:pt x="98812" y="3287"/>
                </a:cubicBezTo>
                <a:lnTo>
                  <a:pt x="98812" y="3287"/>
                </a:lnTo>
                <a:lnTo>
                  <a:pt x="98812" y="3287"/>
                </a:lnTo>
                <a:cubicBezTo>
                  <a:pt x="98994" y="3447"/>
                  <a:pt x="99108" y="3858"/>
                  <a:pt x="99131" y="4063"/>
                </a:cubicBezTo>
                <a:cubicBezTo>
                  <a:pt x="99154" y="4177"/>
                  <a:pt x="99131" y="4428"/>
                  <a:pt x="99245" y="4520"/>
                </a:cubicBezTo>
                <a:cubicBezTo>
                  <a:pt x="99291" y="4565"/>
                  <a:pt x="99359" y="4588"/>
                  <a:pt x="99428" y="4588"/>
                </a:cubicBezTo>
                <a:cubicBezTo>
                  <a:pt x="99588" y="4588"/>
                  <a:pt x="99793" y="4497"/>
                  <a:pt x="99930" y="4451"/>
                </a:cubicBezTo>
                <a:cubicBezTo>
                  <a:pt x="99999" y="4451"/>
                  <a:pt x="100067" y="4428"/>
                  <a:pt x="100135" y="4428"/>
                </a:cubicBezTo>
                <a:cubicBezTo>
                  <a:pt x="100295" y="4428"/>
                  <a:pt x="100432" y="4474"/>
                  <a:pt x="100615" y="4497"/>
                </a:cubicBezTo>
                <a:cubicBezTo>
                  <a:pt x="100706" y="4520"/>
                  <a:pt x="100866" y="4543"/>
                  <a:pt x="101048" y="4543"/>
                </a:cubicBezTo>
                <a:cubicBezTo>
                  <a:pt x="100866" y="4543"/>
                  <a:pt x="100706" y="4520"/>
                  <a:pt x="100615" y="4497"/>
                </a:cubicBezTo>
                <a:cubicBezTo>
                  <a:pt x="100432" y="4474"/>
                  <a:pt x="100295" y="4428"/>
                  <a:pt x="100135" y="4428"/>
                </a:cubicBezTo>
                <a:cubicBezTo>
                  <a:pt x="100067" y="4428"/>
                  <a:pt x="99999" y="4451"/>
                  <a:pt x="99930" y="4451"/>
                </a:cubicBezTo>
                <a:cubicBezTo>
                  <a:pt x="99793" y="4497"/>
                  <a:pt x="99588" y="4588"/>
                  <a:pt x="99428" y="4588"/>
                </a:cubicBezTo>
                <a:moveTo>
                  <a:pt x="9291" y="4565"/>
                </a:moveTo>
                <a:cubicBezTo>
                  <a:pt x="9359" y="4543"/>
                  <a:pt x="9451" y="4520"/>
                  <a:pt x="9519" y="4520"/>
                </a:cubicBezTo>
                <a:cubicBezTo>
                  <a:pt x="9451" y="4520"/>
                  <a:pt x="9359" y="4543"/>
                  <a:pt x="9291" y="4565"/>
                </a:cubicBezTo>
                <a:close/>
                <a:moveTo>
                  <a:pt x="101528" y="4520"/>
                </a:moveTo>
                <a:cubicBezTo>
                  <a:pt x="101688" y="4520"/>
                  <a:pt x="101825" y="4474"/>
                  <a:pt x="101893" y="4428"/>
                </a:cubicBezTo>
                <a:cubicBezTo>
                  <a:pt x="102030" y="4314"/>
                  <a:pt x="102030" y="4132"/>
                  <a:pt x="102190" y="4040"/>
                </a:cubicBezTo>
                <a:cubicBezTo>
                  <a:pt x="102486" y="3858"/>
                  <a:pt x="102897" y="3881"/>
                  <a:pt x="103217" y="3835"/>
                </a:cubicBezTo>
                <a:cubicBezTo>
                  <a:pt x="103240" y="3812"/>
                  <a:pt x="103263" y="3812"/>
                  <a:pt x="103285" y="3812"/>
                </a:cubicBezTo>
                <a:cubicBezTo>
                  <a:pt x="103263" y="3812"/>
                  <a:pt x="103240" y="3812"/>
                  <a:pt x="103217" y="3835"/>
                </a:cubicBezTo>
                <a:cubicBezTo>
                  <a:pt x="102897" y="3881"/>
                  <a:pt x="102486" y="3858"/>
                  <a:pt x="102190" y="4040"/>
                </a:cubicBezTo>
                <a:cubicBezTo>
                  <a:pt x="102030" y="4132"/>
                  <a:pt x="102030" y="4314"/>
                  <a:pt x="101893" y="4428"/>
                </a:cubicBezTo>
                <a:cubicBezTo>
                  <a:pt x="101825" y="4474"/>
                  <a:pt x="101688" y="4520"/>
                  <a:pt x="101528" y="4520"/>
                </a:cubicBezTo>
                <a:close/>
                <a:moveTo>
                  <a:pt x="9542" y="4520"/>
                </a:moveTo>
                <a:lnTo>
                  <a:pt x="9542" y="4520"/>
                </a:lnTo>
                <a:lnTo>
                  <a:pt x="9542" y="4520"/>
                </a:lnTo>
                <a:close/>
                <a:moveTo>
                  <a:pt x="9542" y="4520"/>
                </a:moveTo>
                <a:cubicBezTo>
                  <a:pt x="9542" y="4520"/>
                  <a:pt x="9565" y="4520"/>
                  <a:pt x="9565" y="4520"/>
                </a:cubicBezTo>
                <a:cubicBezTo>
                  <a:pt x="9565" y="4520"/>
                  <a:pt x="9542" y="4520"/>
                  <a:pt x="9542" y="4520"/>
                </a:cubicBezTo>
                <a:close/>
                <a:moveTo>
                  <a:pt x="9565" y="4520"/>
                </a:moveTo>
                <a:cubicBezTo>
                  <a:pt x="9565" y="4520"/>
                  <a:pt x="9565" y="4520"/>
                  <a:pt x="9565" y="4520"/>
                </a:cubicBezTo>
                <a:cubicBezTo>
                  <a:pt x="9861" y="4497"/>
                  <a:pt x="9907" y="4451"/>
                  <a:pt x="10090" y="4223"/>
                </a:cubicBezTo>
                <a:cubicBezTo>
                  <a:pt x="10204" y="4063"/>
                  <a:pt x="10295" y="3858"/>
                  <a:pt x="10455" y="3721"/>
                </a:cubicBezTo>
                <a:cubicBezTo>
                  <a:pt x="10637" y="3561"/>
                  <a:pt x="10729" y="3584"/>
                  <a:pt x="10911" y="3515"/>
                </a:cubicBezTo>
                <a:cubicBezTo>
                  <a:pt x="11391" y="3356"/>
                  <a:pt x="11893" y="3105"/>
                  <a:pt x="12327" y="2831"/>
                </a:cubicBezTo>
                <a:cubicBezTo>
                  <a:pt x="12555" y="2694"/>
                  <a:pt x="12943" y="2420"/>
                  <a:pt x="13217" y="2351"/>
                </a:cubicBezTo>
                <a:cubicBezTo>
                  <a:pt x="13308" y="2328"/>
                  <a:pt x="13399" y="2328"/>
                  <a:pt x="13491" y="2328"/>
                </a:cubicBezTo>
                <a:cubicBezTo>
                  <a:pt x="13696" y="2328"/>
                  <a:pt x="13901" y="2374"/>
                  <a:pt x="14107" y="2420"/>
                </a:cubicBezTo>
                <a:cubicBezTo>
                  <a:pt x="14358" y="2488"/>
                  <a:pt x="14335" y="2511"/>
                  <a:pt x="14426" y="2717"/>
                </a:cubicBezTo>
                <a:cubicBezTo>
                  <a:pt x="14449" y="2785"/>
                  <a:pt x="14495" y="2853"/>
                  <a:pt x="14518" y="2945"/>
                </a:cubicBezTo>
                <a:cubicBezTo>
                  <a:pt x="14586" y="3082"/>
                  <a:pt x="14541" y="3196"/>
                  <a:pt x="14586" y="3333"/>
                </a:cubicBezTo>
                <a:lnTo>
                  <a:pt x="14586" y="3333"/>
                </a:lnTo>
                <a:lnTo>
                  <a:pt x="14586" y="3333"/>
                </a:lnTo>
                <a:cubicBezTo>
                  <a:pt x="14541" y="3196"/>
                  <a:pt x="14586" y="3082"/>
                  <a:pt x="14518" y="2945"/>
                </a:cubicBezTo>
                <a:cubicBezTo>
                  <a:pt x="14495" y="2853"/>
                  <a:pt x="14449" y="2785"/>
                  <a:pt x="14426" y="2717"/>
                </a:cubicBezTo>
                <a:cubicBezTo>
                  <a:pt x="14335" y="2511"/>
                  <a:pt x="14358" y="2488"/>
                  <a:pt x="14107" y="2420"/>
                </a:cubicBezTo>
                <a:cubicBezTo>
                  <a:pt x="13901" y="2374"/>
                  <a:pt x="13696" y="2328"/>
                  <a:pt x="13491" y="2328"/>
                </a:cubicBezTo>
                <a:cubicBezTo>
                  <a:pt x="13399" y="2328"/>
                  <a:pt x="13308" y="2328"/>
                  <a:pt x="13217" y="2351"/>
                </a:cubicBezTo>
                <a:cubicBezTo>
                  <a:pt x="12943" y="2420"/>
                  <a:pt x="12555" y="2694"/>
                  <a:pt x="12327" y="2831"/>
                </a:cubicBezTo>
                <a:cubicBezTo>
                  <a:pt x="11893" y="3105"/>
                  <a:pt x="11391" y="3356"/>
                  <a:pt x="10911" y="3515"/>
                </a:cubicBezTo>
                <a:cubicBezTo>
                  <a:pt x="10729" y="3584"/>
                  <a:pt x="10637" y="3561"/>
                  <a:pt x="10455" y="3721"/>
                </a:cubicBezTo>
                <a:cubicBezTo>
                  <a:pt x="10295" y="3858"/>
                  <a:pt x="10204" y="4063"/>
                  <a:pt x="10090" y="4223"/>
                </a:cubicBezTo>
                <a:cubicBezTo>
                  <a:pt x="9907" y="4451"/>
                  <a:pt x="9861" y="4497"/>
                  <a:pt x="9565" y="4520"/>
                </a:cubicBezTo>
                <a:cubicBezTo>
                  <a:pt x="9565" y="4520"/>
                  <a:pt x="9565" y="4520"/>
                  <a:pt x="9565" y="4520"/>
                </a:cubicBezTo>
                <a:close/>
                <a:moveTo>
                  <a:pt x="92763" y="4269"/>
                </a:moveTo>
                <a:cubicBezTo>
                  <a:pt x="92740" y="4269"/>
                  <a:pt x="92717" y="4246"/>
                  <a:pt x="92694" y="4246"/>
                </a:cubicBezTo>
                <a:cubicBezTo>
                  <a:pt x="92489" y="4200"/>
                  <a:pt x="92443" y="4132"/>
                  <a:pt x="92238" y="4109"/>
                </a:cubicBezTo>
                <a:lnTo>
                  <a:pt x="92192" y="4109"/>
                </a:lnTo>
                <a:cubicBezTo>
                  <a:pt x="92147" y="4109"/>
                  <a:pt x="92078" y="4132"/>
                  <a:pt x="92010" y="4132"/>
                </a:cubicBezTo>
                <a:cubicBezTo>
                  <a:pt x="92078" y="4132"/>
                  <a:pt x="92147" y="4109"/>
                  <a:pt x="92192" y="4109"/>
                </a:cubicBezTo>
                <a:cubicBezTo>
                  <a:pt x="92215" y="4109"/>
                  <a:pt x="92238" y="4109"/>
                  <a:pt x="92238" y="4109"/>
                </a:cubicBezTo>
                <a:cubicBezTo>
                  <a:pt x="92443" y="4132"/>
                  <a:pt x="92489" y="4200"/>
                  <a:pt x="92694" y="4246"/>
                </a:cubicBezTo>
                <a:cubicBezTo>
                  <a:pt x="92717" y="4246"/>
                  <a:pt x="92740" y="4269"/>
                  <a:pt x="92763" y="4269"/>
                </a:cubicBezTo>
                <a:close/>
                <a:moveTo>
                  <a:pt x="93311" y="4269"/>
                </a:moveTo>
                <a:cubicBezTo>
                  <a:pt x="93425" y="4246"/>
                  <a:pt x="93539" y="4223"/>
                  <a:pt x="93630" y="4177"/>
                </a:cubicBezTo>
                <a:cubicBezTo>
                  <a:pt x="93813" y="4109"/>
                  <a:pt x="93950" y="3926"/>
                  <a:pt x="94132" y="3835"/>
                </a:cubicBezTo>
                <a:cubicBezTo>
                  <a:pt x="94292" y="3766"/>
                  <a:pt x="94452" y="3698"/>
                  <a:pt x="94635" y="3630"/>
                </a:cubicBezTo>
                <a:cubicBezTo>
                  <a:pt x="94908" y="3493"/>
                  <a:pt x="95160" y="3401"/>
                  <a:pt x="95456" y="3333"/>
                </a:cubicBezTo>
                <a:lnTo>
                  <a:pt x="95456" y="3333"/>
                </a:lnTo>
                <a:lnTo>
                  <a:pt x="95456" y="3333"/>
                </a:lnTo>
                <a:cubicBezTo>
                  <a:pt x="95160" y="3401"/>
                  <a:pt x="94908" y="3493"/>
                  <a:pt x="94635" y="3630"/>
                </a:cubicBezTo>
                <a:cubicBezTo>
                  <a:pt x="94452" y="3698"/>
                  <a:pt x="94292" y="3766"/>
                  <a:pt x="94132" y="3835"/>
                </a:cubicBezTo>
                <a:cubicBezTo>
                  <a:pt x="93950" y="3926"/>
                  <a:pt x="93813" y="4109"/>
                  <a:pt x="93630" y="4177"/>
                </a:cubicBezTo>
                <a:cubicBezTo>
                  <a:pt x="93539" y="4223"/>
                  <a:pt x="93425" y="4246"/>
                  <a:pt x="93311" y="4269"/>
                </a:cubicBezTo>
                <a:close/>
                <a:moveTo>
                  <a:pt x="73658" y="4246"/>
                </a:moveTo>
                <a:cubicBezTo>
                  <a:pt x="74366" y="4200"/>
                  <a:pt x="75050" y="4040"/>
                  <a:pt x="75667" y="3835"/>
                </a:cubicBezTo>
                <a:cubicBezTo>
                  <a:pt x="76055" y="3721"/>
                  <a:pt x="76420" y="3584"/>
                  <a:pt x="76808" y="3515"/>
                </a:cubicBezTo>
                <a:cubicBezTo>
                  <a:pt x="76831" y="3515"/>
                  <a:pt x="76854" y="3515"/>
                  <a:pt x="76876" y="3515"/>
                </a:cubicBezTo>
                <a:lnTo>
                  <a:pt x="76899" y="3515"/>
                </a:lnTo>
                <a:lnTo>
                  <a:pt x="76876" y="3515"/>
                </a:lnTo>
                <a:lnTo>
                  <a:pt x="76808" y="3515"/>
                </a:lnTo>
                <a:cubicBezTo>
                  <a:pt x="76420" y="3584"/>
                  <a:pt x="76055" y="3721"/>
                  <a:pt x="75667" y="3835"/>
                </a:cubicBezTo>
                <a:cubicBezTo>
                  <a:pt x="75050" y="4040"/>
                  <a:pt x="74366" y="4200"/>
                  <a:pt x="73658" y="4246"/>
                </a:cubicBezTo>
                <a:close/>
                <a:moveTo>
                  <a:pt x="111411" y="4223"/>
                </a:moveTo>
                <a:cubicBezTo>
                  <a:pt x="111251" y="4223"/>
                  <a:pt x="111137" y="4177"/>
                  <a:pt x="111000" y="4109"/>
                </a:cubicBezTo>
                <a:cubicBezTo>
                  <a:pt x="111137" y="4177"/>
                  <a:pt x="111251" y="4223"/>
                  <a:pt x="111411" y="4223"/>
                </a:cubicBezTo>
                <a:lnTo>
                  <a:pt x="111411" y="4223"/>
                </a:lnTo>
                <a:lnTo>
                  <a:pt x="111411" y="4223"/>
                </a:lnTo>
                <a:close/>
                <a:moveTo>
                  <a:pt x="111548" y="4223"/>
                </a:moveTo>
                <a:cubicBezTo>
                  <a:pt x="111708" y="4200"/>
                  <a:pt x="111890" y="4132"/>
                  <a:pt x="112073" y="4132"/>
                </a:cubicBezTo>
                <a:cubicBezTo>
                  <a:pt x="112142" y="4132"/>
                  <a:pt x="112187" y="4132"/>
                  <a:pt x="112256" y="4155"/>
                </a:cubicBezTo>
                <a:cubicBezTo>
                  <a:pt x="112187" y="4132"/>
                  <a:pt x="112142" y="4132"/>
                  <a:pt x="112073" y="4132"/>
                </a:cubicBezTo>
                <a:cubicBezTo>
                  <a:pt x="111890" y="4132"/>
                  <a:pt x="111708" y="4200"/>
                  <a:pt x="111548" y="4223"/>
                </a:cubicBezTo>
                <a:close/>
                <a:moveTo>
                  <a:pt x="91599" y="4109"/>
                </a:moveTo>
                <a:cubicBezTo>
                  <a:pt x="91599" y="4109"/>
                  <a:pt x="91576" y="4109"/>
                  <a:pt x="91576" y="4109"/>
                </a:cubicBezTo>
                <a:cubicBezTo>
                  <a:pt x="91439" y="4063"/>
                  <a:pt x="91371" y="3995"/>
                  <a:pt x="91234" y="3949"/>
                </a:cubicBezTo>
                <a:cubicBezTo>
                  <a:pt x="91234" y="3949"/>
                  <a:pt x="91234" y="3949"/>
                  <a:pt x="91234" y="3949"/>
                </a:cubicBezTo>
                <a:cubicBezTo>
                  <a:pt x="91234" y="3949"/>
                  <a:pt x="91234" y="3949"/>
                  <a:pt x="91234" y="3949"/>
                </a:cubicBezTo>
                <a:cubicBezTo>
                  <a:pt x="91371" y="3995"/>
                  <a:pt x="91439" y="4063"/>
                  <a:pt x="91576" y="4109"/>
                </a:cubicBezTo>
                <a:cubicBezTo>
                  <a:pt x="91576" y="4109"/>
                  <a:pt x="91599" y="4109"/>
                  <a:pt x="91599" y="4109"/>
                </a:cubicBezTo>
                <a:close/>
                <a:moveTo>
                  <a:pt x="31135" y="4063"/>
                </a:moveTo>
                <a:cubicBezTo>
                  <a:pt x="30838" y="4063"/>
                  <a:pt x="30564" y="3995"/>
                  <a:pt x="30427" y="3721"/>
                </a:cubicBezTo>
                <a:cubicBezTo>
                  <a:pt x="30244" y="3287"/>
                  <a:pt x="30222" y="2876"/>
                  <a:pt x="29674" y="2831"/>
                </a:cubicBezTo>
                <a:cubicBezTo>
                  <a:pt x="29126" y="2808"/>
                  <a:pt x="28441" y="2739"/>
                  <a:pt x="28099" y="2260"/>
                </a:cubicBezTo>
                <a:cubicBezTo>
                  <a:pt x="27962" y="2055"/>
                  <a:pt x="27985" y="1940"/>
                  <a:pt x="27779" y="1849"/>
                </a:cubicBezTo>
                <a:cubicBezTo>
                  <a:pt x="27688" y="1804"/>
                  <a:pt x="27597" y="1758"/>
                  <a:pt x="27483" y="1735"/>
                </a:cubicBezTo>
                <a:cubicBezTo>
                  <a:pt x="27346" y="1667"/>
                  <a:pt x="27186" y="1712"/>
                  <a:pt x="27049" y="1667"/>
                </a:cubicBezTo>
                <a:cubicBezTo>
                  <a:pt x="26866" y="1598"/>
                  <a:pt x="26843" y="1415"/>
                  <a:pt x="26615" y="1347"/>
                </a:cubicBezTo>
                <a:lnTo>
                  <a:pt x="26615" y="1347"/>
                </a:lnTo>
                <a:lnTo>
                  <a:pt x="26615" y="1347"/>
                </a:lnTo>
                <a:cubicBezTo>
                  <a:pt x="26843" y="1415"/>
                  <a:pt x="26866" y="1598"/>
                  <a:pt x="27049" y="1667"/>
                </a:cubicBezTo>
                <a:cubicBezTo>
                  <a:pt x="27186" y="1712"/>
                  <a:pt x="27346" y="1667"/>
                  <a:pt x="27483" y="1735"/>
                </a:cubicBezTo>
                <a:cubicBezTo>
                  <a:pt x="27597" y="1758"/>
                  <a:pt x="27688" y="1804"/>
                  <a:pt x="27779" y="1849"/>
                </a:cubicBezTo>
                <a:cubicBezTo>
                  <a:pt x="27985" y="1940"/>
                  <a:pt x="27962" y="2055"/>
                  <a:pt x="28099" y="2260"/>
                </a:cubicBezTo>
                <a:cubicBezTo>
                  <a:pt x="28441" y="2739"/>
                  <a:pt x="29126" y="2808"/>
                  <a:pt x="29674" y="2831"/>
                </a:cubicBezTo>
                <a:cubicBezTo>
                  <a:pt x="30222" y="2876"/>
                  <a:pt x="30244" y="3287"/>
                  <a:pt x="30427" y="3721"/>
                </a:cubicBezTo>
                <a:cubicBezTo>
                  <a:pt x="30564" y="3995"/>
                  <a:pt x="30838" y="4063"/>
                  <a:pt x="31135" y="4063"/>
                </a:cubicBezTo>
                <a:cubicBezTo>
                  <a:pt x="31340" y="4063"/>
                  <a:pt x="31545" y="4018"/>
                  <a:pt x="31728" y="3995"/>
                </a:cubicBezTo>
                <a:cubicBezTo>
                  <a:pt x="32253" y="3926"/>
                  <a:pt x="32869" y="3766"/>
                  <a:pt x="33371" y="3561"/>
                </a:cubicBezTo>
                <a:cubicBezTo>
                  <a:pt x="33782" y="3356"/>
                  <a:pt x="34193" y="3150"/>
                  <a:pt x="34650" y="3036"/>
                </a:cubicBezTo>
                <a:cubicBezTo>
                  <a:pt x="35061" y="2922"/>
                  <a:pt x="35380" y="2876"/>
                  <a:pt x="35654" y="2534"/>
                </a:cubicBezTo>
                <a:cubicBezTo>
                  <a:pt x="35837" y="2306"/>
                  <a:pt x="35882" y="2192"/>
                  <a:pt x="36156" y="2077"/>
                </a:cubicBezTo>
                <a:cubicBezTo>
                  <a:pt x="36384" y="1963"/>
                  <a:pt x="36567" y="1940"/>
                  <a:pt x="36750" y="1758"/>
                </a:cubicBezTo>
                <a:cubicBezTo>
                  <a:pt x="36818" y="1667"/>
                  <a:pt x="36909" y="1575"/>
                  <a:pt x="36978" y="1507"/>
                </a:cubicBezTo>
                <a:cubicBezTo>
                  <a:pt x="37252" y="1233"/>
                  <a:pt x="37503" y="1187"/>
                  <a:pt x="37891" y="1142"/>
                </a:cubicBezTo>
                <a:cubicBezTo>
                  <a:pt x="38256" y="1073"/>
                  <a:pt x="38325" y="1050"/>
                  <a:pt x="38530" y="776"/>
                </a:cubicBezTo>
                <a:cubicBezTo>
                  <a:pt x="38690" y="571"/>
                  <a:pt x="38918" y="343"/>
                  <a:pt x="39192" y="297"/>
                </a:cubicBezTo>
                <a:cubicBezTo>
                  <a:pt x="39489" y="229"/>
                  <a:pt x="39808" y="183"/>
                  <a:pt x="40105" y="183"/>
                </a:cubicBezTo>
                <a:cubicBezTo>
                  <a:pt x="40242" y="183"/>
                  <a:pt x="40379" y="206"/>
                  <a:pt x="40516" y="206"/>
                </a:cubicBezTo>
                <a:cubicBezTo>
                  <a:pt x="40379" y="206"/>
                  <a:pt x="40242" y="183"/>
                  <a:pt x="40105" y="183"/>
                </a:cubicBezTo>
                <a:cubicBezTo>
                  <a:pt x="39808" y="183"/>
                  <a:pt x="39489" y="229"/>
                  <a:pt x="39192" y="297"/>
                </a:cubicBezTo>
                <a:cubicBezTo>
                  <a:pt x="38918" y="343"/>
                  <a:pt x="38690" y="571"/>
                  <a:pt x="38530" y="776"/>
                </a:cubicBezTo>
                <a:cubicBezTo>
                  <a:pt x="38325" y="1050"/>
                  <a:pt x="38256" y="1073"/>
                  <a:pt x="37891" y="1142"/>
                </a:cubicBezTo>
                <a:cubicBezTo>
                  <a:pt x="37503" y="1187"/>
                  <a:pt x="37252" y="1233"/>
                  <a:pt x="36978" y="1507"/>
                </a:cubicBezTo>
                <a:cubicBezTo>
                  <a:pt x="36909" y="1575"/>
                  <a:pt x="36818" y="1667"/>
                  <a:pt x="36750" y="1758"/>
                </a:cubicBezTo>
                <a:cubicBezTo>
                  <a:pt x="36567" y="1940"/>
                  <a:pt x="36384" y="1963"/>
                  <a:pt x="36156" y="2077"/>
                </a:cubicBezTo>
                <a:cubicBezTo>
                  <a:pt x="35882" y="2192"/>
                  <a:pt x="35837" y="2306"/>
                  <a:pt x="35654" y="2534"/>
                </a:cubicBezTo>
                <a:cubicBezTo>
                  <a:pt x="35380" y="2876"/>
                  <a:pt x="35061" y="2922"/>
                  <a:pt x="34650" y="3036"/>
                </a:cubicBezTo>
                <a:cubicBezTo>
                  <a:pt x="34193" y="3150"/>
                  <a:pt x="33782" y="3356"/>
                  <a:pt x="33371" y="3561"/>
                </a:cubicBezTo>
                <a:cubicBezTo>
                  <a:pt x="32869" y="3766"/>
                  <a:pt x="32253" y="3926"/>
                  <a:pt x="31728" y="3995"/>
                </a:cubicBezTo>
                <a:cubicBezTo>
                  <a:pt x="31545" y="4040"/>
                  <a:pt x="31340" y="4063"/>
                  <a:pt x="31135" y="4063"/>
                </a:cubicBezTo>
                <a:close/>
                <a:moveTo>
                  <a:pt x="110841" y="4018"/>
                </a:moveTo>
                <a:lnTo>
                  <a:pt x="110841" y="4018"/>
                </a:lnTo>
                <a:cubicBezTo>
                  <a:pt x="110430" y="3789"/>
                  <a:pt x="109950" y="3766"/>
                  <a:pt x="109517" y="3721"/>
                </a:cubicBezTo>
                <a:cubicBezTo>
                  <a:pt x="109334" y="3721"/>
                  <a:pt x="109174" y="3630"/>
                  <a:pt x="109015" y="3630"/>
                </a:cubicBezTo>
                <a:cubicBezTo>
                  <a:pt x="108878" y="3607"/>
                  <a:pt x="108763" y="3607"/>
                  <a:pt x="108649" y="3607"/>
                </a:cubicBezTo>
                <a:cubicBezTo>
                  <a:pt x="108490" y="3607"/>
                  <a:pt x="108330" y="3630"/>
                  <a:pt x="108193" y="3652"/>
                </a:cubicBezTo>
                <a:lnTo>
                  <a:pt x="108193" y="3652"/>
                </a:lnTo>
                <a:lnTo>
                  <a:pt x="108193" y="3652"/>
                </a:lnTo>
                <a:cubicBezTo>
                  <a:pt x="108330" y="3630"/>
                  <a:pt x="108490" y="3607"/>
                  <a:pt x="108649" y="3607"/>
                </a:cubicBezTo>
                <a:cubicBezTo>
                  <a:pt x="108763" y="3607"/>
                  <a:pt x="108878" y="3607"/>
                  <a:pt x="109015" y="3630"/>
                </a:cubicBezTo>
                <a:cubicBezTo>
                  <a:pt x="109174" y="3630"/>
                  <a:pt x="109334" y="3721"/>
                  <a:pt x="109517" y="3721"/>
                </a:cubicBezTo>
                <a:cubicBezTo>
                  <a:pt x="109950" y="3766"/>
                  <a:pt x="110430" y="3789"/>
                  <a:pt x="110841" y="4018"/>
                </a:cubicBezTo>
                <a:lnTo>
                  <a:pt x="110841" y="4018"/>
                </a:lnTo>
                <a:moveTo>
                  <a:pt x="2740" y="3881"/>
                </a:moveTo>
                <a:lnTo>
                  <a:pt x="2740" y="3881"/>
                </a:lnTo>
                <a:cubicBezTo>
                  <a:pt x="2580" y="3721"/>
                  <a:pt x="2489" y="3561"/>
                  <a:pt x="2283" y="3424"/>
                </a:cubicBezTo>
                <a:cubicBezTo>
                  <a:pt x="2261" y="3401"/>
                  <a:pt x="2238" y="3401"/>
                  <a:pt x="2215" y="3378"/>
                </a:cubicBezTo>
                <a:cubicBezTo>
                  <a:pt x="2238" y="3401"/>
                  <a:pt x="2261" y="3401"/>
                  <a:pt x="2283" y="3424"/>
                </a:cubicBezTo>
                <a:cubicBezTo>
                  <a:pt x="2489" y="3561"/>
                  <a:pt x="2580" y="3721"/>
                  <a:pt x="2740" y="3881"/>
                </a:cubicBezTo>
                <a:lnTo>
                  <a:pt x="2740" y="3881"/>
                </a:lnTo>
                <a:close/>
                <a:moveTo>
                  <a:pt x="62017" y="3835"/>
                </a:moveTo>
                <a:cubicBezTo>
                  <a:pt x="61766" y="3766"/>
                  <a:pt x="61584" y="3766"/>
                  <a:pt x="61332" y="3630"/>
                </a:cubicBezTo>
                <a:cubicBezTo>
                  <a:pt x="61195" y="3538"/>
                  <a:pt x="61081" y="3401"/>
                  <a:pt x="60922" y="3356"/>
                </a:cubicBezTo>
                <a:cubicBezTo>
                  <a:pt x="60739" y="3264"/>
                  <a:pt x="60488" y="3310"/>
                  <a:pt x="60282" y="3219"/>
                </a:cubicBezTo>
                <a:cubicBezTo>
                  <a:pt x="60214" y="3173"/>
                  <a:pt x="60146" y="3082"/>
                  <a:pt x="60054" y="3059"/>
                </a:cubicBezTo>
                <a:lnTo>
                  <a:pt x="60054" y="3059"/>
                </a:lnTo>
                <a:lnTo>
                  <a:pt x="60054" y="3059"/>
                </a:lnTo>
                <a:cubicBezTo>
                  <a:pt x="60146" y="3082"/>
                  <a:pt x="60214" y="3173"/>
                  <a:pt x="60282" y="3219"/>
                </a:cubicBezTo>
                <a:cubicBezTo>
                  <a:pt x="60488" y="3310"/>
                  <a:pt x="60739" y="3264"/>
                  <a:pt x="60922" y="3356"/>
                </a:cubicBezTo>
                <a:cubicBezTo>
                  <a:pt x="61081" y="3401"/>
                  <a:pt x="61195" y="3538"/>
                  <a:pt x="61332" y="3630"/>
                </a:cubicBezTo>
                <a:cubicBezTo>
                  <a:pt x="61584" y="3766"/>
                  <a:pt x="61766" y="3766"/>
                  <a:pt x="62017" y="3835"/>
                </a:cubicBezTo>
                <a:lnTo>
                  <a:pt x="62017" y="3835"/>
                </a:lnTo>
                <a:close/>
                <a:moveTo>
                  <a:pt x="107622" y="3721"/>
                </a:moveTo>
                <a:lnTo>
                  <a:pt x="107599" y="3721"/>
                </a:lnTo>
                <a:lnTo>
                  <a:pt x="107622" y="3721"/>
                </a:lnTo>
                <a:cubicBezTo>
                  <a:pt x="107759" y="3721"/>
                  <a:pt x="107873" y="3721"/>
                  <a:pt x="108010" y="3698"/>
                </a:cubicBezTo>
                <a:cubicBezTo>
                  <a:pt x="107873" y="3721"/>
                  <a:pt x="107759" y="3721"/>
                  <a:pt x="107622" y="3721"/>
                </a:cubicBezTo>
                <a:close/>
                <a:moveTo>
                  <a:pt x="107577" y="3721"/>
                </a:moveTo>
                <a:lnTo>
                  <a:pt x="107599" y="3721"/>
                </a:lnTo>
                <a:lnTo>
                  <a:pt x="107599" y="3721"/>
                </a:lnTo>
                <a:lnTo>
                  <a:pt x="107577" y="3721"/>
                </a:lnTo>
                <a:close/>
                <a:moveTo>
                  <a:pt x="106527" y="3698"/>
                </a:moveTo>
                <a:lnTo>
                  <a:pt x="106527" y="3698"/>
                </a:lnTo>
                <a:cubicBezTo>
                  <a:pt x="106230" y="3630"/>
                  <a:pt x="106047" y="3424"/>
                  <a:pt x="105750" y="3424"/>
                </a:cubicBezTo>
                <a:lnTo>
                  <a:pt x="105750" y="3424"/>
                </a:lnTo>
                <a:cubicBezTo>
                  <a:pt x="105728" y="3424"/>
                  <a:pt x="105728" y="3424"/>
                  <a:pt x="105728" y="3424"/>
                </a:cubicBezTo>
                <a:cubicBezTo>
                  <a:pt x="105728" y="3424"/>
                  <a:pt x="105728" y="3424"/>
                  <a:pt x="105750" y="3424"/>
                </a:cubicBezTo>
                <a:lnTo>
                  <a:pt x="105750" y="3424"/>
                </a:lnTo>
                <a:cubicBezTo>
                  <a:pt x="106047" y="3424"/>
                  <a:pt x="106230" y="3630"/>
                  <a:pt x="106527" y="3698"/>
                </a:cubicBezTo>
                <a:lnTo>
                  <a:pt x="106527" y="3698"/>
                </a:lnTo>
                <a:close/>
                <a:moveTo>
                  <a:pt x="16275" y="3607"/>
                </a:moveTo>
                <a:lnTo>
                  <a:pt x="16275" y="3607"/>
                </a:lnTo>
                <a:lnTo>
                  <a:pt x="16275" y="3607"/>
                </a:lnTo>
                <a:cubicBezTo>
                  <a:pt x="16321" y="3607"/>
                  <a:pt x="16458" y="3561"/>
                  <a:pt x="16549" y="3538"/>
                </a:cubicBezTo>
                <a:cubicBezTo>
                  <a:pt x="16458" y="3561"/>
                  <a:pt x="16321" y="3607"/>
                  <a:pt x="16275" y="3607"/>
                </a:cubicBezTo>
                <a:close/>
                <a:moveTo>
                  <a:pt x="89887" y="3561"/>
                </a:moveTo>
                <a:lnTo>
                  <a:pt x="89887" y="3561"/>
                </a:lnTo>
                <a:cubicBezTo>
                  <a:pt x="89796" y="3401"/>
                  <a:pt x="89681" y="3219"/>
                  <a:pt x="89590" y="3036"/>
                </a:cubicBezTo>
                <a:cubicBezTo>
                  <a:pt x="89522" y="2899"/>
                  <a:pt x="89545" y="2717"/>
                  <a:pt x="89453" y="2602"/>
                </a:cubicBezTo>
                <a:cubicBezTo>
                  <a:pt x="89316" y="2443"/>
                  <a:pt x="88951" y="2397"/>
                  <a:pt x="88768" y="2283"/>
                </a:cubicBezTo>
                <a:cubicBezTo>
                  <a:pt x="88563" y="2169"/>
                  <a:pt x="88540" y="1963"/>
                  <a:pt x="88335" y="1849"/>
                </a:cubicBezTo>
                <a:cubicBezTo>
                  <a:pt x="88198" y="1758"/>
                  <a:pt x="88061" y="1758"/>
                  <a:pt x="87901" y="1758"/>
                </a:cubicBezTo>
                <a:cubicBezTo>
                  <a:pt x="87878" y="1758"/>
                  <a:pt x="87855" y="1758"/>
                  <a:pt x="87833" y="1758"/>
                </a:cubicBezTo>
                <a:cubicBezTo>
                  <a:pt x="87855" y="1758"/>
                  <a:pt x="87878" y="1758"/>
                  <a:pt x="87901" y="1758"/>
                </a:cubicBezTo>
                <a:cubicBezTo>
                  <a:pt x="88061" y="1758"/>
                  <a:pt x="88198" y="1758"/>
                  <a:pt x="88335" y="1849"/>
                </a:cubicBezTo>
                <a:cubicBezTo>
                  <a:pt x="88540" y="1963"/>
                  <a:pt x="88563" y="2169"/>
                  <a:pt x="88768" y="2283"/>
                </a:cubicBezTo>
                <a:cubicBezTo>
                  <a:pt x="88951" y="2397"/>
                  <a:pt x="89316" y="2443"/>
                  <a:pt x="89453" y="2602"/>
                </a:cubicBezTo>
                <a:cubicBezTo>
                  <a:pt x="89545" y="2717"/>
                  <a:pt x="89522" y="2899"/>
                  <a:pt x="89590" y="3036"/>
                </a:cubicBezTo>
                <a:cubicBezTo>
                  <a:pt x="89681" y="3219"/>
                  <a:pt x="89796" y="3401"/>
                  <a:pt x="89887" y="3561"/>
                </a:cubicBezTo>
                <a:lnTo>
                  <a:pt x="89887" y="3561"/>
                </a:lnTo>
                <a:moveTo>
                  <a:pt x="14769" y="3515"/>
                </a:moveTo>
                <a:cubicBezTo>
                  <a:pt x="14678" y="3515"/>
                  <a:pt x="14632" y="3470"/>
                  <a:pt x="14586" y="3333"/>
                </a:cubicBezTo>
                <a:cubicBezTo>
                  <a:pt x="14632" y="3470"/>
                  <a:pt x="14678" y="3515"/>
                  <a:pt x="14769" y="3515"/>
                </a:cubicBezTo>
                <a:close/>
                <a:moveTo>
                  <a:pt x="14906" y="3515"/>
                </a:moveTo>
                <a:lnTo>
                  <a:pt x="14906" y="3515"/>
                </a:lnTo>
                <a:cubicBezTo>
                  <a:pt x="15088" y="3493"/>
                  <a:pt x="15271" y="3378"/>
                  <a:pt x="15454" y="3333"/>
                </a:cubicBezTo>
                <a:cubicBezTo>
                  <a:pt x="15271" y="3378"/>
                  <a:pt x="15088" y="3493"/>
                  <a:pt x="14906" y="3515"/>
                </a:cubicBezTo>
                <a:lnTo>
                  <a:pt x="14906" y="3515"/>
                </a:lnTo>
                <a:close/>
                <a:moveTo>
                  <a:pt x="16640" y="3493"/>
                </a:moveTo>
                <a:lnTo>
                  <a:pt x="16640" y="3493"/>
                </a:lnTo>
                <a:cubicBezTo>
                  <a:pt x="16732" y="3470"/>
                  <a:pt x="16846" y="3424"/>
                  <a:pt x="16960" y="3401"/>
                </a:cubicBezTo>
                <a:cubicBezTo>
                  <a:pt x="17120" y="3378"/>
                  <a:pt x="17257" y="3333"/>
                  <a:pt x="17394" y="3333"/>
                </a:cubicBezTo>
                <a:cubicBezTo>
                  <a:pt x="17508" y="3333"/>
                  <a:pt x="17622" y="3356"/>
                  <a:pt x="17759" y="3424"/>
                </a:cubicBezTo>
                <a:cubicBezTo>
                  <a:pt x="17622" y="3356"/>
                  <a:pt x="17508" y="3333"/>
                  <a:pt x="17394" y="3333"/>
                </a:cubicBezTo>
                <a:cubicBezTo>
                  <a:pt x="17257" y="3333"/>
                  <a:pt x="17120" y="3378"/>
                  <a:pt x="16960" y="3401"/>
                </a:cubicBezTo>
                <a:cubicBezTo>
                  <a:pt x="16846" y="3424"/>
                  <a:pt x="16732" y="3470"/>
                  <a:pt x="16640" y="3493"/>
                </a:cubicBezTo>
                <a:lnTo>
                  <a:pt x="16640" y="3493"/>
                </a:lnTo>
                <a:close/>
                <a:moveTo>
                  <a:pt x="53047" y="3447"/>
                </a:moveTo>
                <a:cubicBezTo>
                  <a:pt x="53070" y="3447"/>
                  <a:pt x="53093" y="3447"/>
                  <a:pt x="53138" y="3447"/>
                </a:cubicBezTo>
                <a:cubicBezTo>
                  <a:pt x="53686" y="3356"/>
                  <a:pt x="54188" y="3241"/>
                  <a:pt x="54736" y="3241"/>
                </a:cubicBezTo>
                <a:cubicBezTo>
                  <a:pt x="54759" y="3241"/>
                  <a:pt x="54759" y="3241"/>
                  <a:pt x="54759" y="3241"/>
                </a:cubicBezTo>
                <a:lnTo>
                  <a:pt x="54759" y="3241"/>
                </a:lnTo>
                <a:lnTo>
                  <a:pt x="54759" y="3241"/>
                </a:lnTo>
                <a:lnTo>
                  <a:pt x="54736" y="3241"/>
                </a:lnTo>
                <a:cubicBezTo>
                  <a:pt x="54188" y="3241"/>
                  <a:pt x="53686" y="3356"/>
                  <a:pt x="53138" y="3447"/>
                </a:cubicBezTo>
                <a:cubicBezTo>
                  <a:pt x="53093" y="3447"/>
                  <a:pt x="53070" y="3447"/>
                  <a:pt x="53047" y="3447"/>
                </a:cubicBezTo>
                <a:moveTo>
                  <a:pt x="79935" y="3424"/>
                </a:moveTo>
                <a:cubicBezTo>
                  <a:pt x="79844" y="3424"/>
                  <a:pt x="79775" y="3401"/>
                  <a:pt x="79707" y="3378"/>
                </a:cubicBezTo>
                <a:cubicBezTo>
                  <a:pt x="79593" y="3333"/>
                  <a:pt x="79479" y="3264"/>
                  <a:pt x="79342" y="3219"/>
                </a:cubicBezTo>
                <a:cubicBezTo>
                  <a:pt x="79296" y="3219"/>
                  <a:pt x="79227" y="3219"/>
                  <a:pt x="79182" y="3219"/>
                </a:cubicBezTo>
                <a:cubicBezTo>
                  <a:pt x="79068" y="3219"/>
                  <a:pt x="78976" y="3219"/>
                  <a:pt x="78862" y="3241"/>
                </a:cubicBezTo>
                <a:cubicBezTo>
                  <a:pt x="78976" y="3219"/>
                  <a:pt x="79068" y="3219"/>
                  <a:pt x="79182" y="3219"/>
                </a:cubicBezTo>
                <a:cubicBezTo>
                  <a:pt x="79227" y="3219"/>
                  <a:pt x="79296" y="3219"/>
                  <a:pt x="79342" y="3219"/>
                </a:cubicBezTo>
                <a:cubicBezTo>
                  <a:pt x="79479" y="3264"/>
                  <a:pt x="79593" y="3333"/>
                  <a:pt x="79707" y="3378"/>
                </a:cubicBezTo>
                <a:cubicBezTo>
                  <a:pt x="79775" y="3401"/>
                  <a:pt x="79844" y="3424"/>
                  <a:pt x="79935" y="3424"/>
                </a:cubicBezTo>
                <a:cubicBezTo>
                  <a:pt x="80118" y="3424"/>
                  <a:pt x="80323" y="3333"/>
                  <a:pt x="80551" y="3333"/>
                </a:cubicBezTo>
                <a:cubicBezTo>
                  <a:pt x="80985" y="3310"/>
                  <a:pt x="81259" y="3356"/>
                  <a:pt x="81647" y="3127"/>
                </a:cubicBezTo>
                <a:cubicBezTo>
                  <a:pt x="81898" y="2990"/>
                  <a:pt x="82126" y="2945"/>
                  <a:pt x="82423" y="2853"/>
                </a:cubicBezTo>
                <a:cubicBezTo>
                  <a:pt x="82606" y="2808"/>
                  <a:pt x="82743" y="2717"/>
                  <a:pt x="82925" y="2671"/>
                </a:cubicBezTo>
                <a:cubicBezTo>
                  <a:pt x="83427" y="2511"/>
                  <a:pt x="84021" y="2534"/>
                  <a:pt x="84546" y="2443"/>
                </a:cubicBezTo>
                <a:lnTo>
                  <a:pt x="84546" y="2443"/>
                </a:lnTo>
                <a:lnTo>
                  <a:pt x="84546" y="2443"/>
                </a:lnTo>
                <a:cubicBezTo>
                  <a:pt x="84021" y="2534"/>
                  <a:pt x="83427" y="2511"/>
                  <a:pt x="82925" y="2671"/>
                </a:cubicBezTo>
                <a:cubicBezTo>
                  <a:pt x="82743" y="2717"/>
                  <a:pt x="82606" y="2808"/>
                  <a:pt x="82423" y="2853"/>
                </a:cubicBezTo>
                <a:cubicBezTo>
                  <a:pt x="82126" y="2945"/>
                  <a:pt x="81898" y="2990"/>
                  <a:pt x="81647" y="3127"/>
                </a:cubicBezTo>
                <a:cubicBezTo>
                  <a:pt x="81259" y="3356"/>
                  <a:pt x="80985" y="3310"/>
                  <a:pt x="80551" y="3333"/>
                </a:cubicBezTo>
                <a:cubicBezTo>
                  <a:pt x="80323" y="3333"/>
                  <a:pt x="80118" y="3424"/>
                  <a:pt x="79935" y="3424"/>
                </a:cubicBezTo>
                <a:close/>
                <a:moveTo>
                  <a:pt x="2215" y="3378"/>
                </a:moveTo>
                <a:cubicBezTo>
                  <a:pt x="2215" y="3378"/>
                  <a:pt x="2215" y="3378"/>
                  <a:pt x="2215" y="3378"/>
                </a:cubicBezTo>
                <a:cubicBezTo>
                  <a:pt x="2215" y="3378"/>
                  <a:pt x="2215" y="3378"/>
                  <a:pt x="2215" y="3378"/>
                </a:cubicBezTo>
                <a:close/>
                <a:moveTo>
                  <a:pt x="50262" y="3356"/>
                </a:moveTo>
                <a:cubicBezTo>
                  <a:pt x="50102" y="3356"/>
                  <a:pt x="49943" y="3356"/>
                  <a:pt x="49783" y="3310"/>
                </a:cubicBezTo>
                <a:cubicBezTo>
                  <a:pt x="49943" y="3356"/>
                  <a:pt x="50102" y="3356"/>
                  <a:pt x="50262" y="3356"/>
                </a:cubicBezTo>
                <a:cubicBezTo>
                  <a:pt x="50536" y="3356"/>
                  <a:pt x="50787" y="3333"/>
                  <a:pt x="51038" y="3333"/>
                </a:cubicBezTo>
                <a:lnTo>
                  <a:pt x="51038" y="3333"/>
                </a:lnTo>
                <a:lnTo>
                  <a:pt x="51038" y="3333"/>
                </a:lnTo>
                <a:cubicBezTo>
                  <a:pt x="50787" y="3333"/>
                  <a:pt x="50536" y="3356"/>
                  <a:pt x="50262" y="3356"/>
                </a:cubicBezTo>
                <a:moveTo>
                  <a:pt x="97899" y="3264"/>
                </a:moveTo>
                <a:cubicBezTo>
                  <a:pt x="97716" y="3264"/>
                  <a:pt x="97556" y="3264"/>
                  <a:pt x="97374" y="3264"/>
                </a:cubicBezTo>
                <a:cubicBezTo>
                  <a:pt x="97556" y="3264"/>
                  <a:pt x="97716" y="3264"/>
                  <a:pt x="97899" y="3264"/>
                </a:cubicBezTo>
                <a:cubicBezTo>
                  <a:pt x="97944" y="3264"/>
                  <a:pt x="97967" y="3264"/>
                  <a:pt x="98013" y="3264"/>
                </a:cubicBezTo>
                <a:cubicBezTo>
                  <a:pt x="97967" y="3264"/>
                  <a:pt x="97944" y="3264"/>
                  <a:pt x="97899" y="3264"/>
                </a:cubicBezTo>
                <a:close/>
                <a:moveTo>
                  <a:pt x="98081" y="3264"/>
                </a:moveTo>
                <a:lnTo>
                  <a:pt x="98081" y="3264"/>
                </a:lnTo>
                <a:lnTo>
                  <a:pt x="98081" y="3264"/>
                </a:lnTo>
                <a:lnTo>
                  <a:pt x="98081" y="3264"/>
                </a:lnTo>
                <a:lnTo>
                  <a:pt x="98081" y="3264"/>
                </a:lnTo>
                <a:close/>
                <a:moveTo>
                  <a:pt x="98743" y="3241"/>
                </a:moveTo>
                <a:lnTo>
                  <a:pt x="98743" y="3241"/>
                </a:lnTo>
                <a:lnTo>
                  <a:pt x="98743" y="3241"/>
                </a:lnTo>
                <a:close/>
                <a:moveTo>
                  <a:pt x="98743" y="3241"/>
                </a:moveTo>
                <a:cubicBezTo>
                  <a:pt x="98743" y="3241"/>
                  <a:pt x="98743" y="3241"/>
                  <a:pt x="98743" y="3241"/>
                </a:cubicBezTo>
                <a:cubicBezTo>
                  <a:pt x="98743" y="3241"/>
                  <a:pt x="98743" y="3241"/>
                  <a:pt x="98743" y="3241"/>
                </a:cubicBezTo>
                <a:close/>
                <a:moveTo>
                  <a:pt x="98743" y="3241"/>
                </a:moveTo>
                <a:cubicBezTo>
                  <a:pt x="98675" y="3219"/>
                  <a:pt x="98629" y="3196"/>
                  <a:pt x="98561" y="3196"/>
                </a:cubicBezTo>
                <a:cubicBezTo>
                  <a:pt x="98492" y="3196"/>
                  <a:pt x="98424" y="3219"/>
                  <a:pt x="98355" y="3219"/>
                </a:cubicBezTo>
                <a:cubicBezTo>
                  <a:pt x="98424" y="3219"/>
                  <a:pt x="98492" y="3196"/>
                  <a:pt x="98561" y="3196"/>
                </a:cubicBezTo>
                <a:cubicBezTo>
                  <a:pt x="98629" y="3196"/>
                  <a:pt x="98675" y="3219"/>
                  <a:pt x="98743" y="3241"/>
                </a:cubicBezTo>
                <a:close/>
                <a:moveTo>
                  <a:pt x="56745" y="3241"/>
                </a:moveTo>
                <a:lnTo>
                  <a:pt x="56722" y="3241"/>
                </a:lnTo>
                <a:cubicBezTo>
                  <a:pt x="56630" y="3241"/>
                  <a:pt x="56562" y="3241"/>
                  <a:pt x="56471" y="3241"/>
                </a:cubicBezTo>
                <a:cubicBezTo>
                  <a:pt x="56562" y="3241"/>
                  <a:pt x="56630" y="3241"/>
                  <a:pt x="56722" y="3241"/>
                </a:cubicBezTo>
                <a:lnTo>
                  <a:pt x="56745" y="3241"/>
                </a:lnTo>
                <a:cubicBezTo>
                  <a:pt x="57315" y="3241"/>
                  <a:pt x="57863" y="3059"/>
                  <a:pt x="58434" y="3036"/>
                </a:cubicBezTo>
                <a:cubicBezTo>
                  <a:pt x="58753" y="3013"/>
                  <a:pt x="59050" y="2990"/>
                  <a:pt x="59369" y="2945"/>
                </a:cubicBezTo>
                <a:cubicBezTo>
                  <a:pt x="59369" y="2945"/>
                  <a:pt x="59369" y="2945"/>
                  <a:pt x="59392" y="2945"/>
                </a:cubicBezTo>
                <a:cubicBezTo>
                  <a:pt x="59369" y="2945"/>
                  <a:pt x="59369" y="2945"/>
                  <a:pt x="59369" y="2945"/>
                </a:cubicBezTo>
                <a:cubicBezTo>
                  <a:pt x="59050" y="2990"/>
                  <a:pt x="58753" y="3013"/>
                  <a:pt x="58434" y="3036"/>
                </a:cubicBezTo>
                <a:cubicBezTo>
                  <a:pt x="57863" y="3059"/>
                  <a:pt x="57315" y="3241"/>
                  <a:pt x="56745" y="3241"/>
                </a:cubicBezTo>
                <a:close/>
                <a:moveTo>
                  <a:pt x="84728" y="2443"/>
                </a:moveTo>
                <a:cubicBezTo>
                  <a:pt x="84706" y="2443"/>
                  <a:pt x="84683" y="2443"/>
                  <a:pt x="84660" y="2443"/>
                </a:cubicBezTo>
                <a:lnTo>
                  <a:pt x="84637" y="2443"/>
                </a:lnTo>
                <a:cubicBezTo>
                  <a:pt x="84637" y="2443"/>
                  <a:pt x="84660" y="2443"/>
                  <a:pt x="84660" y="2443"/>
                </a:cubicBezTo>
                <a:cubicBezTo>
                  <a:pt x="84683" y="2443"/>
                  <a:pt x="84706" y="2443"/>
                  <a:pt x="84728" y="2443"/>
                </a:cubicBezTo>
                <a:moveTo>
                  <a:pt x="24607" y="1758"/>
                </a:moveTo>
                <a:cubicBezTo>
                  <a:pt x="24629" y="1758"/>
                  <a:pt x="24629" y="1758"/>
                  <a:pt x="24629" y="1758"/>
                </a:cubicBezTo>
                <a:cubicBezTo>
                  <a:pt x="24698" y="1735"/>
                  <a:pt x="24880" y="1689"/>
                  <a:pt x="24926" y="1667"/>
                </a:cubicBezTo>
                <a:cubicBezTo>
                  <a:pt x="24972" y="1667"/>
                  <a:pt x="24995" y="1667"/>
                  <a:pt x="24995" y="1667"/>
                </a:cubicBezTo>
                <a:cubicBezTo>
                  <a:pt x="25063" y="1667"/>
                  <a:pt x="25040" y="1689"/>
                  <a:pt x="25132" y="1712"/>
                </a:cubicBezTo>
                <a:cubicBezTo>
                  <a:pt x="25223" y="1735"/>
                  <a:pt x="25291" y="1735"/>
                  <a:pt x="25360" y="1735"/>
                </a:cubicBezTo>
                <a:cubicBezTo>
                  <a:pt x="25451" y="1735"/>
                  <a:pt x="25520" y="1735"/>
                  <a:pt x="25634" y="1667"/>
                </a:cubicBezTo>
                <a:cubicBezTo>
                  <a:pt x="25725" y="1621"/>
                  <a:pt x="25816" y="1552"/>
                  <a:pt x="25908" y="1507"/>
                </a:cubicBezTo>
                <a:cubicBezTo>
                  <a:pt x="25816" y="1552"/>
                  <a:pt x="25725" y="1621"/>
                  <a:pt x="25634" y="1667"/>
                </a:cubicBezTo>
                <a:cubicBezTo>
                  <a:pt x="25520" y="1735"/>
                  <a:pt x="25451" y="1735"/>
                  <a:pt x="25360" y="1735"/>
                </a:cubicBezTo>
                <a:cubicBezTo>
                  <a:pt x="25291" y="1735"/>
                  <a:pt x="25223" y="1735"/>
                  <a:pt x="25132" y="1712"/>
                </a:cubicBezTo>
                <a:cubicBezTo>
                  <a:pt x="25040" y="1689"/>
                  <a:pt x="25063" y="1667"/>
                  <a:pt x="24995" y="1667"/>
                </a:cubicBezTo>
                <a:lnTo>
                  <a:pt x="24926" y="1667"/>
                </a:lnTo>
                <a:cubicBezTo>
                  <a:pt x="24880" y="1689"/>
                  <a:pt x="24698" y="1735"/>
                  <a:pt x="24629" y="1758"/>
                </a:cubicBezTo>
                <a:cubicBezTo>
                  <a:pt x="24629" y="1758"/>
                  <a:pt x="24629" y="1758"/>
                  <a:pt x="24607" y="1758"/>
                </a:cubicBezTo>
                <a:close/>
                <a:moveTo>
                  <a:pt x="87650" y="1758"/>
                </a:moveTo>
                <a:cubicBezTo>
                  <a:pt x="87559" y="1758"/>
                  <a:pt x="87490" y="1758"/>
                  <a:pt x="87399" y="1758"/>
                </a:cubicBezTo>
                <a:lnTo>
                  <a:pt x="87467" y="1758"/>
                </a:lnTo>
                <a:cubicBezTo>
                  <a:pt x="87536" y="1758"/>
                  <a:pt x="87582" y="1758"/>
                  <a:pt x="87650" y="1758"/>
                </a:cubicBezTo>
                <a:cubicBezTo>
                  <a:pt x="87673" y="1758"/>
                  <a:pt x="87696" y="1758"/>
                  <a:pt x="87696" y="1758"/>
                </a:cubicBezTo>
                <a:lnTo>
                  <a:pt x="87650" y="1758"/>
                </a:lnTo>
                <a:close/>
                <a:moveTo>
                  <a:pt x="45423" y="1393"/>
                </a:moveTo>
                <a:cubicBezTo>
                  <a:pt x="45423" y="1393"/>
                  <a:pt x="45400" y="1370"/>
                  <a:pt x="45400" y="1370"/>
                </a:cubicBezTo>
                <a:cubicBezTo>
                  <a:pt x="45309" y="1279"/>
                  <a:pt x="45309" y="1210"/>
                  <a:pt x="45218" y="1142"/>
                </a:cubicBezTo>
                <a:cubicBezTo>
                  <a:pt x="45035" y="1005"/>
                  <a:pt x="44784" y="1027"/>
                  <a:pt x="44601" y="868"/>
                </a:cubicBezTo>
                <a:cubicBezTo>
                  <a:pt x="44533" y="822"/>
                  <a:pt x="44487" y="708"/>
                  <a:pt x="44396" y="662"/>
                </a:cubicBezTo>
                <a:cubicBezTo>
                  <a:pt x="44213" y="548"/>
                  <a:pt x="43962" y="571"/>
                  <a:pt x="43757" y="502"/>
                </a:cubicBezTo>
                <a:cubicBezTo>
                  <a:pt x="43597" y="457"/>
                  <a:pt x="43483" y="343"/>
                  <a:pt x="43346" y="297"/>
                </a:cubicBezTo>
                <a:cubicBezTo>
                  <a:pt x="43323" y="297"/>
                  <a:pt x="43300" y="274"/>
                  <a:pt x="43278" y="274"/>
                </a:cubicBezTo>
                <a:cubicBezTo>
                  <a:pt x="43300" y="274"/>
                  <a:pt x="43323" y="297"/>
                  <a:pt x="43346" y="297"/>
                </a:cubicBezTo>
                <a:cubicBezTo>
                  <a:pt x="43483" y="343"/>
                  <a:pt x="43597" y="457"/>
                  <a:pt x="43757" y="502"/>
                </a:cubicBezTo>
                <a:cubicBezTo>
                  <a:pt x="43962" y="571"/>
                  <a:pt x="44213" y="548"/>
                  <a:pt x="44396" y="662"/>
                </a:cubicBezTo>
                <a:cubicBezTo>
                  <a:pt x="44487" y="708"/>
                  <a:pt x="44533" y="822"/>
                  <a:pt x="44601" y="868"/>
                </a:cubicBezTo>
                <a:cubicBezTo>
                  <a:pt x="44784" y="1027"/>
                  <a:pt x="45035" y="1005"/>
                  <a:pt x="45218" y="1142"/>
                </a:cubicBezTo>
                <a:cubicBezTo>
                  <a:pt x="45309" y="1210"/>
                  <a:pt x="45309" y="1279"/>
                  <a:pt x="45400" y="1370"/>
                </a:cubicBezTo>
                <a:cubicBezTo>
                  <a:pt x="45400" y="1370"/>
                  <a:pt x="45423" y="1393"/>
                  <a:pt x="45423" y="1393"/>
                </a:cubicBezTo>
                <a:close/>
                <a:moveTo>
                  <a:pt x="41086" y="274"/>
                </a:moveTo>
                <a:cubicBezTo>
                  <a:pt x="41086" y="274"/>
                  <a:pt x="41064" y="274"/>
                  <a:pt x="41064" y="274"/>
                </a:cubicBezTo>
                <a:lnTo>
                  <a:pt x="41086" y="274"/>
                </a:lnTo>
                <a:cubicBezTo>
                  <a:pt x="41292" y="274"/>
                  <a:pt x="41497" y="206"/>
                  <a:pt x="41703" y="137"/>
                </a:cubicBezTo>
                <a:cubicBezTo>
                  <a:pt x="41931" y="69"/>
                  <a:pt x="42136" y="0"/>
                  <a:pt x="42342" y="0"/>
                </a:cubicBezTo>
                <a:cubicBezTo>
                  <a:pt x="42365" y="0"/>
                  <a:pt x="42387" y="0"/>
                  <a:pt x="42410" y="0"/>
                </a:cubicBezTo>
                <a:cubicBezTo>
                  <a:pt x="42387" y="0"/>
                  <a:pt x="42365" y="0"/>
                  <a:pt x="42342" y="0"/>
                </a:cubicBezTo>
                <a:cubicBezTo>
                  <a:pt x="41931" y="0"/>
                  <a:pt x="41497" y="274"/>
                  <a:pt x="41086" y="27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31"/>
          <p:cNvSpPr/>
          <p:nvPr/>
        </p:nvSpPr>
        <p:spPr>
          <a:xfrm>
            <a:off x="1844495" y="3414925"/>
            <a:ext cx="5455011" cy="605125"/>
          </a:xfrm>
          <a:custGeom>
            <a:avLst/>
            <a:gdLst/>
            <a:ahLst/>
            <a:cxnLst/>
            <a:rect l="l" t="t" r="r" b="b"/>
            <a:pathLst>
              <a:path w="166667" h="24205" extrusionOk="0">
                <a:moveTo>
                  <a:pt x="0" y="0"/>
                </a:moveTo>
                <a:lnTo>
                  <a:pt x="4496" y="24205"/>
                </a:lnTo>
                <a:lnTo>
                  <a:pt x="166667" y="21785"/>
                </a:lnTo>
                <a:lnTo>
                  <a:pt x="163209" y="34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04" name="Google Shape;204;p31"/>
          <p:cNvSpPr txBox="1">
            <a:spLocks noGrp="1"/>
          </p:cNvSpPr>
          <p:nvPr>
            <p:ph type="title" idx="2"/>
          </p:nvPr>
        </p:nvSpPr>
        <p:spPr>
          <a:xfrm>
            <a:off x="2996551" y="11854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#01</a:t>
            </a:r>
            <a:endParaRPr/>
          </a:p>
        </p:txBody>
      </p:sp>
      <p:sp>
        <p:nvSpPr>
          <p:cNvPr id="205" name="Google Shape;205;p31"/>
          <p:cNvSpPr txBox="1">
            <a:spLocks noGrp="1"/>
          </p:cNvSpPr>
          <p:nvPr>
            <p:ph type="subTitle" idx="1"/>
          </p:nvPr>
        </p:nvSpPr>
        <p:spPr>
          <a:xfrm>
            <a:off x="1942020" y="3360800"/>
            <a:ext cx="52599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ru-RU" dirty="0"/>
              <a:t>Пока команда пьет чай - наша модель уже знает, когда прольется чай.</a:t>
            </a:r>
            <a:endParaRPr dirty="0"/>
          </a:p>
        </p:txBody>
      </p:sp>
      <p:sp>
        <p:nvSpPr>
          <p:cNvPr id="206" name="Google Shape;206;p31"/>
          <p:cNvSpPr txBox="1">
            <a:spLocks noGrp="1"/>
          </p:cNvSpPr>
          <p:nvPr>
            <p:ph type="title"/>
          </p:nvPr>
        </p:nvSpPr>
        <p:spPr>
          <a:xfrm>
            <a:off x="720001" y="2334126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sz="3500" dirty="0"/>
              <a:t>АНАЛИЗ</a:t>
            </a:r>
            <a:endParaRPr sz="3500" dirty="0"/>
          </a:p>
        </p:txBody>
      </p:sp>
      <p:sp>
        <p:nvSpPr>
          <p:cNvPr id="207" name="Google Shape;207;p31"/>
          <p:cNvSpPr/>
          <p:nvPr/>
        </p:nvSpPr>
        <p:spPr>
          <a:xfrm>
            <a:off x="3314355" y="1045999"/>
            <a:ext cx="2515292" cy="1066645"/>
          </a:xfrm>
          <a:custGeom>
            <a:avLst/>
            <a:gdLst/>
            <a:ahLst/>
            <a:cxnLst/>
            <a:rect l="l" t="t" r="r" b="b"/>
            <a:pathLst>
              <a:path w="192117" h="73727" extrusionOk="0">
                <a:moveTo>
                  <a:pt x="187437" y="14493"/>
                </a:moveTo>
                <a:cubicBezTo>
                  <a:pt x="181674" y="12884"/>
                  <a:pt x="166808" y="7253"/>
                  <a:pt x="152860" y="4838"/>
                </a:cubicBezTo>
                <a:cubicBezTo>
                  <a:pt x="138912" y="2423"/>
                  <a:pt x="119833" y="69"/>
                  <a:pt x="103750" y="2"/>
                </a:cubicBezTo>
                <a:cubicBezTo>
                  <a:pt x="87667" y="-64"/>
                  <a:pt x="69780" y="1591"/>
                  <a:pt x="56364" y="4439"/>
                </a:cubicBezTo>
                <a:cubicBezTo>
                  <a:pt x="42948" y="7287"/>
                  <a:pt x="32057" y="12252"/>
                  <a:pt x="23252" y="17088"/>
                </a:cubicBezTo>
                <a:cubicBezTo>
                  <a:pt x="14447" y="21925"/>
                  <a:pt x="7108" y="27749"/>
                  <a:pt x="3534" y="33458"/>
                </a:cubicBezTo>
                <a:cubicBezTo>
                  <a:pt x="-40" y="39167"/>
                  <a:pt x="-1400" y="45918"/>
                  <a:pt x="1810" y="51344"/>
                </a:cubicBezTo>
                <a:cubicBezTo>
                  <a:pt x="5020" y="56770"/>
                  <a:pt x="14360" y="62543"/>
                  <a:pt x="22793" y="66015"/>
                </a:cubicBezTo>
                <a:cubicBezTo>
                  <a:pt x="31226" y="69487"/>
                  <a:pt x="39620" y="70969"/>
                  <a:pt x="52408" y="72178"/>
                </a:cubicBezTo>
                <a:cubicBezTo>
                  <a:pt x="65196" y="73387"/>
                  <a:pt x="82430" y="74326"/>
                  <a:pt x="99521" y="73267"/>
                </a:cubicBezTo>
                <a:cubicBezTo>
                  <a:pt x="116612" y="72208"/>
                  <a:pt x="140733" y="69170"/>
                  <a:pt x="154955" y="65826"/>
                </a:cubicBezTo>
                <a:cubicBezTo>
                  <a:pt x="169177" y="62482"/>
                  <a:pt x="178759" y="58163"/>
                  <a:pt x="184855" y="53204"/>
                </a:cubicBezTo>
                <a:cubicBezTo>
                  <a:pt x="190951" y="48245"/>
                  <a:pt x="193332" y="41594"/>
                  <a:pt x="191530" y="36072"/>
                </a:cubicBezTo>
                <a:cubicBezTo>
                  <a:pt x="189728" y="30550"/>
                  <a:pt x="182725" y="24105"/>
                  <a:pt x="174044" y="20074"/>
                </a:cubicBezTo>
                <a:cubicBezTo>
                  <a:pt x="165363" y="16044"/>
                  <a:pt x="145211" y="13253"/>
                  <a:pt x="139444" y="11889"/>
                </a:cubicBezTo>
              </a:path>
            </a:pathLst>
          </a:cu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876A64-D226-43B3-B5BF-AF8638DFD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4300" y="3647550"/>
            <a:ext cx="908936" cy="90893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36B206E-3F54-467B-8E61-1133E4D79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2958"/>
            <a:ext cx="1996086" cy="1008112"/>
          </a:xfrm>
          <a:prstGeom prst="rect">
            <a:avLst/>
          </a:prstGeom>
        </p:spPr>
      </p:pic>
      <p:pic>
        <p:nvPicPr>
          <p:cNvPr id="10" name="Picture 2" descr="C:\Users\admin\Desktop\Лого.png">
            <a:extLst>
              <a:ext uri="{FF2B5EF4-FFF2-40B4-BE49-F238E27FC236}">
                <a16:creationId xmlns:a16="http://schemas.microsoft.com/office/drawing/2014/main" id="{811CB35A-7243-4C9D-B6E0-15D39AE4C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51677">
            <a:off x="7745812" y="246778"/>
            <a:ext cx="1342556" cy="57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 advTm="30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05 -0.00062 L 0.06372 0.09198 L 0.13229 0.07469 L 0.2165 0.1608 L 0.34983 0.13025 L 0.39341 0.1571 L 0.44618 0.07315 L 0.54445 0.15031 L 0.60591 0.08241 L 0.66233 0.14691 L 0.7592 0.06852 L 0.80018 0.12161 L 0.90903 0.03642 L 0.97379 0.09475 " pathEditMode="relative" rAng="0" ptsTypes="AAAAAAAAAAAAAA">
                                      <p:cBhvr>
                                        <p:cTn id="6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92" y="80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5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50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5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5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50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5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/>
          <p:nvPr/>
        </p:nvSpPr>
        <p:spPr>
          <a:xfrm>
            <a:off x="4794588" y="767275"/>
            <a:ext cx="4191032" cy="3608937"/>
          </a:xfrm>
          <a:custGeom>
            <a:avLst/>
            <a:gdLst/>
            <a:ahLst/>
            <a:cxnLst/>
            <a:rect l="l" t="t" r="r" b="b"/>
            <a:pathLst>
              <a:path w="192117" h="73727" extrusionOk="0">
                <a:moveTo>
                  <a:pt x="187437" y="14493"/>
                </a:moveTo>
                <a:cubicBezTo>
                  <a:pt x="181674" y="12884"/>
                  <a:pt x="166808" y="7253"/>
                  <a:pt x="152860" y="4838"/>
                </a:cubicBezTo>
                <a:cubicBezTo>
                  <a:pt x="138912" y="2423"/>
                  <a:pt x="119833" y="69"/>
                  <a:pt x="103750" y="2"/>
                </a:cubicBezTo>
                <a:cubicBezTo>
                  <a:pt x="87667" y="-64"/>
                  <a:pt x="69780" y="1591"/>
                  <a:pt x="56364" y="4439"/>
                </a:cubicBezTo>
                <a:cubicBezTo>
                  <a:pt x="42948" y="7287"/>
                  <a:pt x="32057" y="12252"/>
                  <a:pt x="23252" y="17088"/>
                </a:cubicBezTo>
                <a:cubicBezTo>
                  <a:pt x="14447" y="21925"/>
                  <a:pt x="7108" y="27749"/>
                  <a:pt x="3534" y="33458"/>
                </a:cubicBezTo>
                <a:cubicBezTo>
                  <a:pt x="-40" y="39167"/>
                  <a:pt x="-1400" y="45918"/>
                  <a:pt x="1810" y="51344"/>
                </a:cubicBezTo>
                <a:cubicBezTo>
                  <a:pt x="5020" y="56770"/>
                  <a:pt x="14360" y="62543"/>
                  <a:pt x="22793" y="66015"/>
                </a:cubicBezTo>
                <a:cubicBezTo>
                  <a:pt x="31226" y="69487"/>
                  <a:pt x="39620" y="70969"/>
                  <a:pt x="52408" y="72178"/>
                </a:cubicBezTo>
                <a:cubicBezTo>
                  <a:pt x="65196" y="73387"/>
                  <a:pt x="82430" y="74326"/>
                  <a:pt x="99521" y="73267"/>
                </a:cubicBezTo>
                <a:cubicBezTo>
                  <a:pt x="116612" y="72208"/>
                  <a:pt x="140733" y="69170"/>
                  <a:pt x="154955" y="65826"/>
                </a:cubicBezTo>
                <a:cubicBezTo>
                  <a:pt x="169177" y="62482"/>
                  <a:pt x="178759" y="58163"/>
                  <a:pt x="184855" y="53204"/>
                </a:cubicBezTo>
                <a:cubicBezTo>
                  <a:pt x="190951" y="48245"/>
                  <a:pt x="193332" y="41594"/>
                  <a:pt x="191530" y="36072"/>
                </a:cubicBezTo>
                <a:cubicBezTo>
                  <a:pt x="189728" y="30550"/>
                  <a:pt x="182725" y="24105"/>
                  <a:pt x="174044" y="20074"/>
                </a:cubicBezTo>
                <a:cubicBezTo>
                  <a:pt x="165363" y="16044"/>
                  <a:pt x="145211" y="13253"/>
                  <a:pt x="139444" y="11889"/>
                </a:cubicBezTo>
              </a:path>
            </a:pathLst>
          </a:cu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3" name="Google Shape;213;p32"/>
          <p:cNvSpPr txBox="1">
            <a:spLocks noGrp="1"/>
          </p:cNvSpPr>
          <p:nvPr>
            <p:ph type="title"/>
          </p:nvPr>
        </p:nvSpPr>
        <p:spPr>
          <a:xfrm>
            <a:off x="720000" y="411575"/>
            <a:ext cx="38520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 проекте</a:t>
            </a:r>
            <a:endParaRPr dirty="0"/>
          </a:p>
        </p:txBody>
      </p:sp>
      <p:sp>
        <p:nvSpPr>
          <p:cNvPr id="214" name="Google Shape;214;p32"/>
          <p:cNvSpPr txBox="1">
            <a:spLocks noGrp="1"/>
          </p:cNvSpPr>
          <p:nvPr>
            <p:ph type="body" idx="1"/>
          </p:nvPr>
        </p:nvSpPr>
        <p:spPr>
          <a:xfrm>
            <a:off x="406316" y="2240234"/>
            <a:ext cx="3485100" cy="11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indent="0">
              <a:buNone/>
            </a:pPr>
            <a:r>
              <a:rPr lang="ru-RU" sz="1100" dirty="0"/>
              <a:t>Мы предсказываем сбои в IT-инфраструктуре </a:t>
            </a:r>
            <a:r>
              <a:rPr lang="ru-RU" sz="1100" b="1" dirty="0"/>
              <a:t>за час до их наступления</a:t>
            </a:r>
            <a:r>
              <a:rPr lang="ru-RU" sz="1100" dirty="0"/>
              <a:t>, анализируя поведение оперативной памяти.</a:t>
            </a:r>
          </a:p>
          <a:p>
            <a:pPr marL="139700" indent="0">
              <a:buNone/>
            </a:pPr>
            <a:r>
              <a:rPr lang="ru-RU" sz="1100" i="1" dirty="0"/>
              <a:t>💡 </a:t>
            </a:r>
            <a:r>
              <a:rPr lang="ru-RU" sz="1100" b="1" i="1" dirty="0"/>
              <a:t>Наше решение:</a:t>
            </a:r>
            <a:endParaRPr lang="ru-RU" sz="1100" i="1" dirty="0"/>
          </a:p>
          <a:p>
            <a:r>
              <a:rPr lang="ru-RU" sz="1100" i="1" dirty="0"/>
              <a:t>Агрегируем метрики за предыдущий час (</a:t>
            </a:r>
            <a:r>
              <a:rPr lang="ru-RU" sz="1100" i="1" dirty="0" err="1"/>
              <a:t>mean</a:t>
            </a:r>
            <a:r>
              <a:rPr lang="ru-RU" sz="1100" i="1" dirty="0"/>
              <a:t>, </a:t>
            </a:r>
            <a:r>
              <a:rPr lang="ru-RU" sz="1100" i="1" dirty="0" err="1"/>
              <a:t>std</a:t>
            </a:r>
            <a:r>
              <a:rPr lang="ru-RU" sz="1100" i="1" dirty="0"/>
              <a:t>, </a:t>
            </a:r>
            <a:r>
              <a:rPr lang="ru-RU" sz="1100" i="1" dirty="0" err="1"/>
              <a:t>slope</a:t>
            </a:r>
            <a:r>
              <a:rPr lang="ru-RU" sz="1100" i="1" dirty="0"/>
              <a:t>, </a:t>
            </a:r>
            <a:r>
              <a:rPr lang="ru-RU" sz="1100" i="1" dirty="0" err="1"/>
              <a:t>max_drop</a:t>
            </a:r>
            <a:r>
              <a:rPr lang="ru-RU" sz="1100" i="1" dirty="0"/>
              <a:t>, p95)</a:t>
            </a:r>
          </a:p>
          <a:p>
            <a:r>
              <a:rPr lang="ru-RU" sz="1100" i="1" dirty="0"/>
              <a:t>Используем модель </a:t>
            </a:r>
            <a:r>
              <a:rPr lang="en-US" sz="1100" i="1" dirty="0" err="1"/>
              <a:t>CatBoost</a:t>
            </a:r>
            <a:endParaRPr lang="en-US" sz="1100" i="1" dirty="0"/>
          </a:p>
          <a:p>
            <a:r>
              <a:rPr lang="ru-RU" sz="1100" i="1" dirty="0"/>
              <a:t>Применяем SMOTE для борьбы с дисбалансом</a:t>
            </a:r>
          </a:p>
          <a:p>
            <a:r>
              <a:rPr lang="ru-RU" sz="1100" i="1" dirty="0"/>
              <a:t>Проверяем модель через кросс-валидацию</a:t>
            </a:r>
          </a:p>
          <a:p>
            <a:pPr marL="139700" indent="0">
              <a:buNone/>
            </a:pPr>
            <a:r>
              <a:rPr lang="ru-RU" sz="1100" b="1" i="1" dirty="0"/>
              <a:t>     Что получилось:</a:t>
            </a:r>
            <a:br>
              <a:rPr lang="ru-RU" sz="1100" i="1" dirty="0"/>
            </a:br>
            <a:r>
              <a:rPr lang="ru-RU" sz="1100" dirty="0"/>
              <a:t>Модель точно выявляет потенциальные инциденты и готова к интеграции в мониторинг.</a:t>
            </a:r>
          </a:p>
          <a:p>
            <a:pPr marL="139700" indent="0">
              <a:buNone/>
            </a:pPr>
            <a:endParaRPr lang="ru-RU" sz="1100" i="1" dirty="0"/>
          </a:p>
        </p:txBody>
      </p:sp>
      <p:grpSp>
        <p:nvGrpSpPr>
          <p:cNvPr id="215" name="Google Shape;215;p32"/>
          <p:cNvGrpSpPr/>
          <p:nvPr/>
        </p:nvGrpSpPr>
        <p:grpSpPr>
          <a:xfrm>
            <a:off x="5042525" y="756047"/>
            <a:ext cx="3695159" cy="3631392"/>
            <a:chOff x="5042525" y="756050"/>
            <a:chExt cx="3695159" cy="3631392"/>
          </a:xfrm>
        </p:grpSpPr>
        <p:sp>
          <p:nvSpPr>
            <p:cNvPr id="216" name="Google Shape;216;p32"/>
            <p:cNvSpPr/>
            <p:nvPr/>
          </p:nvSpPr>
          <p:spPr>
            <a:xfrm>
              <a:off x="5160919" y="985763"/>
              <a:ext cx="3401124" cy="3401679"/>
            </a:xfrm>
            <a:custGeom>
              <a:avLst/>
              <a:gdLst/>
              <a:ahLst/>
              <a:cxnLst/>
              <a:rect l="l" t="t" r="r" b="b"/>
              <a:pathLst>
                <a:path w="196115" h="196147" extrusionOk="0">
                  <a:moveTo>
                    <a:pt x="98073" y="0"/>
                  </a:moveTo>
                  <a:cubicBezTo>
                    <a:pt x="43893" y="0"/>
                    <a:pt x="1" y="43893"/>
                    <a:pt x="1" y="98074"/>
                  </a:cubicBezTo>
                  <a:cubicBezTo>
                    <a:pt x="1" y="152223"/>
                    <a:pt x="43893" y="196147"/>
                    <a:pt x="98073" y="196147"/>
                  </a:cubicBezTo>
                  <a:cubicBezTo>
                    <a:pt x="152223" y="196147"/>
                    <a:pt x="196115" y="152223"/>
                    <a:pt x="196115" y="98074"/>
                  </a:cubicBezTo>
                  <a:cubicBezTo>
                    <a:pt x="196115" y="43893"/>
                    <a:pt x="152223" y="0"/>
                    <a:pt x="98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" name="Google Shape;217;p32"/>
            <p:cNvSpPr/>
            <p:nvPr/>
          </p:nvSpPr>
          <p:spPr>
            <a:xfrm>
              <a:off x="6430091" y="2135990"/>
              <a:ext cx="630799" cy="482538"/>
            </a:xfrm>
            <a:custGeom>
              <a:avLst/>
              <a:gdLst/>
              <a:ahLst/>
              <a:cxnLst/>
              <a:rect l="l" t="t" r="r" b="b"/>
              <a:pathLst>
                <a:path w="36373" h="27824" extrusionOk="0">
                  <a:moveTo>
                    <a:pt x="34611" y="0"/>
                  </a:moveTo>
                  <a:cubicBezTo>
                    <a:pt x="28437" y="3136"/>
                    <a:pt x="22311" y="4098"/>
                    <a:pt x="17116" y="4098"/>
                  </a:cubicBezTo>
                  <a:cubicBezTo>
                    <a:pt x="8861" y="4098"/>
                    <a:pt x="2958" y="1668"/>
                    <a:pt x="2958" y="1668"/>
                  </a:cubicBezTo>
                  <a:cubicBezTo>
                    <a:pt x="2612" y="2077"/>
                    <a:pt x="441" y="4720"/>
                    <a:pt x="1228" y="8150"/>
                  </a:cubicBezTo>
                  <a:cubicBezTo>
                    <a:pt x="1479" y="9314"/>
                    <a:pt x="2014" y="10258"/>
                    <a:pt x="2518" y="10918"/>
                  </a:cubicBezTo>
                  <a:cubicBezTo>
                    <a:pt x="1" y="13876"/>
                    <a:pt x="2958" y="19319"/>
                    <a:pt x="2958" y="19319"/>
                  </a:cubicBezTo>
                  <a:cubicBezTo>
                    <a:pt x="1605" y="23472"/>
                    <a:pt x="4280" y="25927"/>
                    <a:pt x="9188" y="27059"/>
                  </a:cubicBezTo>
                  <a:cubicBezTo>
                    <a:pt x="9660" y="27154"/>
                    <a:pt x="10163" y="27248"/>
                    <a:pt x="10667" y="27311"/>
                  </a:cubicBezTo>
                  <a:cubicBezTo>
                    <a:pt x="12803" y="27674"/>
                    <a:pt x="14824" y="27824"/>
                    <a:pt x="16720" y="27824"/>
                  </a:cubicBezTo>
                  <a:cubicBezTo>
                    <a:pt x="23534" y="27824"/>
                    <a:pt x="28720" y="25887"/>
                    <a:pt x="31748" y="24951"/>
                  </a:cubicBezTo>
                  <a:cubicBezTo>
                    <a:pt x="35838" y="23693"/>
                    <a:pt x="34611" y="17463"/>
                    <a:pt x="34611" y="17463"/>
                  </a:cubicBezTo>
                  <a:cubicBezTo>
                    <a:pt x="35618" y="15701"/>
                    <a:pt x="35649" y="14002"/>
                    <a:pt x="35649" y="14002"/>
                  </a:cubicBezTo>
                  <a:cubicBezTo>
                    <a:pt x="35649" y="12366"/>
                    <a:pt x="35020" y="11107"/>
                    <a:pt x="34611" y="10446"/>
                  </a:cubicBezTo>
                  <a:cubicBezTo>
                    <a:pt x="36373" y="8653"/>
                    <a:pt x="35649" y="6230"/>
                    <a:pt x="35051" y="4940"/>
                  </a:cubicBezTo>
                  <a:cubicBezTo>
                    <a:pt x="35397" y="3996"/>
                    <a:pt x="35397" y="3115"/>
                    <a:pt x="35397" y="3115"/>
                  </a:cubicBezTo>
                  <a:cubicBezTo>
                    <a:pt x="35429" y="1762"/>
                    <a:pt x="34988" y="693"/>
                    <a:pt x="34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2"/>
            <p:cNvSpPr/>
            <p:nvPr/>
          </p:nvSpPr>
          <p:spPr>
            <a:xfrm>
              <a:off x="6145267" y="830794"/>
              <a:ext cx="1215206" cy="1396921"/>
            </a:xfrm>
            <a:custGeom>
              <a:avLst/>
              <a:gdLst/>
              <a:ahLst/>
              <a:cxnLst/>
              <a:rect l="l" t="t" r="r" b="b"/>
              <a:pathLst>
                <a:path w="70071" h="80549" extrusionOk="0">
                  <a:moveTo>
                    <a:pt x="34894" y="1"/>
                  </a:moveTo>
                  <a:cubicBezTo>
                    <a:pt x="32786" y="63"/>
                    <a:pt x="29891" y="347"/>
                    <a:pt x="26524" y="1291"/>
                  </a:cubicBezTo>
                  <a:cubicBezTo>
                    <a:pt x="23535" y="2140"/>
                    <a:pt x="13782" y="5318"/>
                    <a:pt x="7300" y="14568"/>
                  </a:cubicBezTo>
                  <a:cubicBezTo>
                    <a:pt x="441" y="24354"/>
                    <a:pt x="0" y="37002"/>
                    <a:pt x="3304" y="46032"/>
                  </a:cubicBezTo>
                  <a:cubicBezTo>
                    <a:pt x="6388" y="54433"/>
                    <a:pt x="10667" y="54119"/>
                    <a:pt x="13341" y="64061"/>
                  </a:cubicBezTo>
                  <a:cubicBezTo>
                    <a:pt x="15072" y="70417"/>
                    <a:pt x="14663" y="75514"/>
                    <a:pt x="18596" y="77905"/>
                  </a:cubicBezTo>
                  <a:cubicBezTo>
                    <a:pt x="19854" y="78692"/>
                    <a:pt x="22088" y="78944"/>
                    <a:pt x="26493" y="79636"/>
                  </a:cubicBezTo>
                  <a:cubicBezTo>
                    <a:pt x="29828" y="80171"/>
                    <a:pt x="32691" y="80391"/>
                    <a:pt x="34894" y="80517"/>
                  </a:cubicBezTo>
                  <a:lnTo>
                    <a:pt x="34894" y="80548"/>
                  </a:lnTo>
                  <a:lnTo>
                    <a:pt x="35177" y="80548"/>
                  </a:lnTo>
                  <a:lnTo>
                    <a:pt x="35177" y="80517"/>
                  </a:lnTo>
                  <a:cubicBezTo>
                    <a:pt x="37379" y="80391"/>
                    <a:pt x="40243" y="80171"/>
                    <a:pt x="43578" y="79636"/>
                  </a:cubicBezTo>
                  <a:cubicBezTo>
                    <a:pt x="47983" y="78944"/>
                    <a:pt x="50217" y="78692"/>
                    <a:pt x="51475" y="77905"/>
                  </a:cubicBezTo>
                  <a:cubicBezTo>
                    <a:pt x="55408" y="75514"/>
                    <a:pt x="54999" y="70417"/>
                    <a:pt x="56698" y="64061"/>
                  </a:cubicBezTo>
                  <a:cubicBezTo>
                    <a:pt x="59404" y="54119"/>
                    <a:pt x="63683" y="54433"/>
                    <a:pt x="66767" y="46032"/>
                  </a:cubicBezTo>
                  <a:cubicBezTo>
                    <a:pt x="70070" y="37002"/>
                    <a:pt x="69630" y="24354"/>
                    <a:pt x="62771" y="14568"/>
                  </a:cubicBezTo>
                  <a:cubicBezTo>
                    <a:pt x="56289" y="5318"/>
                    <a:pt x="46535" y="2140"/>
                    <a:pt x="43515" y="1291"/>
                  </a:cubicBezTo>
                  <a:cubicBezTo>
                    <a:pt x="40180" y="347"/>
                    <a:pt x="37254" y="63"/>
                    <a:pt x="351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2"/>
            <p:cNvSpPr/>
            <p:nvPr/>
          </p:nvSpPr>
          <p:spPr>
            <a:xfrm>
              <a:off x="6457925" y="1572357"/>
              <a:ext cx="518385" cy="667877"/>
            </a:xfrm>
            <a:custGeom>
              <a:avLst/>
              <a:gdLst/>
              <a:ahLst/>
              <a:cxnLst/>
              <a:rect l="l" t="t" r="r" b="b"/>
              <a:pathLst>
                <a:path w="29891" h="38511" extrusionOk="0">
                  <a:moveTo>
                    <a:pt x="25392" y="1195"/>
                  </a:moveTo>
                  <a:cubicBezTo>
                    <a:pt x="26241" y="1195"/>
                    <a:pt x="27091" y="1509"/>
                    <a:pt x="27563" y="2139"/>
                  </a:cubicBezTo>
                  <a:cubicBezTo>
                    <a:pt x="28569" y="3334"/>
                    <a:pt x="28066" y="5285"/>
                    <a:pt x="27059" y="6386"/>
                  </a:cubicBezTo>
                  <a:cubicBezTo>
                    <a:pt x="25863" y="7676"/>
                    <a:pt x="24070" y="8243"/>
                    <a:pt x="22465" y="8620"/>
                  </a:cubicBezTo>
                  <a:cubicBezTo>
                    <a:pt x="21962" y="8746"/>
                    <a:pt x="21427" y="8872"/>
                    <a:pt x="20924" y="8966"/>
                  </a:cubicBezTo>
                  <a:cubicBezTo>
                    <a:pt x="20924" y="7708"/>
                    <a:pt x="20955" y="6418"/>
                    <a:pt x="21270" y="5191"/>
                  </a:cubicBezTo>
                  <a:cubicBezTo>
                    <a:pt x="21679" y="3555"/>
                    <a:pt x="22591" y="2233"/>
                    <a:pt x="23755" y="1604"/>
                  </a:cubicBezTo>
                  <a:cubicBezTo>
                    <a:pt x="24259" y="1321"/>
                    <a:pt x="24825" y="1195"/>
                    <a:pt x="25392" y="1195"/>
                  </a:cubicBezTo>
                  <a:close/>
                  <a:moveTo>
                    <a:pt x="4657" y="1321"/>
                  </a:moveTo>
                  <a:cubicBezTo>
                    <a:pt x="5538" y="1321"/>
                    <a:pt x="6450" y="1604"/>
                    <a:pt x="7142" y="2107"/>
                  </a:cubicBezTo>
                  <a:cubicBezTo>
                    <a:pt x="8716" y="3240"/>
                    <a:pt x="9597" y="5159"/>
                    <a:pt x="10320" y="6890"/>
                  </a:cubicBezTo>
                  <a:cubicBezTo>
                    <a:pt x="10666" y="7739"/>
                    <a:pt x="11013" y="8620"/>
                    <a:pt x="11327" y="9501"/>
                  </a:cubicBezTo>
                  <a:cubicBezTo>
                    <a:pt x="10163" y="9375"/>
                    <a:pt x="8999" y="9218"/>
                    <a:pt x="7866" y="8998"/>
                  </a:cubicBezTo>
                  <a:cubicBezTo>
                    <a:pt x="6261" y="8652"/>
                    <a:pt x="4279" y="8117"/>
                    <a:pt x="2958" y="6764"/>
                  </a:cubicBezTo>
                  <a:cubicBezTo>
                    <a:pt x="1857" y="5631"/>
                    <a:pt x="1322" y="3586"/>
                    <a:pt x="2391" y="2264"/>
                  </a:cubicBezTo>
                  <a:cubicBezTo>
                    <a:pt x="2926" y="1604"/>
                    <a:pt x="3776" y="1321"/>
                    <a:pt x="4657" y="1321"/>
                  </a:cubicBezTo>
                  <a:close/>
                  <a:moveTo>
                    <a:pt x="25372" y="0"/>
                  </a:moveTo>
                  <a:cubicBezTo>
                    <a:pt x="24629" y="0"/>
                    <a:pt x="23871" y="183"/>
                    <a:pt x="23189" y="565"/>
                  </a:cubicBezTo>
                  <a:cubicBezTo>
                    <a:pt x="21742" y="1352"/>
                    <a:pt x="20609" y="2957"/>
                    <a:pt x="20106" y="4907"/>
                  </a:cubicBezTo>
                  <a:cubicBezTo>
                    <a:pt x="19759" y="6323"/>
                    <a:pt x="19728" y="7771"/>
                    <a:pt x="19728" y="9187"/>
                  </a:cubicBezTo>
                  <a:cubicBezTo>
                    <a:pt x="17866" y="9484"/>
                    <a:pt x="15985" y="9626"/>
                    <a:pt x="14115" y="9626"/>
                  </a:cubicBezTo>
                  <a:cubicBezTo>
                    <a:pt x="13615" y="9626"/>
                    <a:pt x="13115" y="9616"/>
                    <a:pt x="12617" y="9596"/>
                  </a:cubicBezTo>
                  <a:cubicBezTo>
                    <a:pt x="12240" y="8526"/>
                    <a:pt x="11831" y="7488"/>
                    <a:pt x="11422" y="6449"/>
                  </a:cubicBezTo>
                  <a:cubicBezTo>
                    <a:pt x="10635" y="4561"/>
                    <a:pt x="9691" y="2453"/>
                    <a:pt x="7835" y="1132"/>
                  </a:cubicBezTo>
                  <a:cubicBezTo>
                    <a:pt x="6943" y="497"/>
                    <a:pt x="5790" y="131"/>
                    <a:pt x="4662" y="131"/>
                  </a:cubicBezTo>
                  <a:cubicBezTo>
                    <a:pt x="3441" y="131"/>
                    <a:pt x="2249" y="560"/>
                    <a:pt x="1448" y="1541"/>
                  </a:cubicBezTo>
                  <a:cubicBezTo>
                    <a:pt x="0" y="3334"/>
                    <a:pt x="661" y="6103"/>
                    <a:pt x="2108" y="7582"/>
                  </a:cubicBezTo>
                  <a:cubicBezTo>
                    <a:pt x="3650" y="9187"/>
                    <a:pt x="5852" y="9784"/>
                    <a:pt x="7614" y="10162"/>
                  </a:cubicBezTo>
                  <a:cubicBezTo>
                    <a:pt x="8967" y="10414"/>
                    <a:pt x="10352" y="10602"/>
                    <a:pt x="11736" y="10728"/>
                  </a:cubicBezTo>
                  <a:cubicBezTo>
                    <a:pt x="14694" y="19381"/>
                    <a:pt x="15889" y="28694"/>
                    <a:pt x="15260" y="37819"/>
                  </a:cubicBezTo>
                  <a:lnTo>
                    <a:pt x="16424" y="37913"/>
                  </a:lnTo>
                  <a:cubicBezTo>
                    <a:pt x="17085" y="28757"/>
                    <a:pt x="15921" y="19475"/>
                    <a:pt x="13026" y="10791"/>
                  </a:cubicBezTo>
                  <a:lnTo>
                    <a:pt x="13026" y="10791"/>
                  </a:lnTo>
                  <a:cubicBezTo>
                    <a:pt x="13394" y="10802"/>
                    <a:pt x="13761" y="10807"/>
                    <a:pt x="14128" y="10807"/>
                  </a:cubicBezTo>
                  <a:cubicBezTo>
                    <a:pt x="15995" y="10807"/>
                    <a:pt x="17861" y="10671"/>
                    <a:pt x="19728" y="10382"/>
                  </a:cubicBezTo>
                  <a:lnTo>
                    <a:pt x="19728" y="10382"/>
                  </a:lnTo>
                  <a:cubicBezTo>
                    <a:pt x="19791" y="19727"/>
                    <a:pt x="19067" y="29103"/>
                    <a:pt x="17557" y="38322"/>
                  </a:cubicBezTo>
                  <a:lnTo>
                    <a:pt x="18721" y="38511"/>
                  </a:lnTo>
                  <a:cubicBezTo>
                    <a:pt x="20263" y="29166"/>
                    <a:pt x="20987" y="19633"/>
                    <a:pt x="20924" y="10193"/>
                  </a:cubicBezTo>
                  <a:cubicBezTo>
                    <a:pt x="21521" y="10068"/>
                    <a:pt x="22151" y="9942"/>
                    <a:pt x="22749" y="9784"/>
                  </a:cubicBezTo>
                  <a:cubicBezTo>
                    <a:pt x="24511" y="9344"/>
                    <a:pt x="26524" y="8683"/>
                    <a:pt x="27909" y="7204"/>
                  </a:cubicBezTo>
                  <a:cubicBezTo>
                    <a:pt x="29293" y="5694"/>
                    <a:pt x="29891" y="3114"/>
                    <a:pt x="28475" y="1384"/>
                  </a:cubicBezTo>
                  <a:cubicBezTo>
                    <a:pt x="27753" y="486"/>
                    <a:pt x="26584" y="0"/>
                    <a:pt x="253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2"/>
            <p:cNvSpPr/>
            <p:nvPr/>
          </p:nvSpPr>
          <p:spPr>
            <a:xfrm>
              <a:off x="7234915" y="756050"/>
              <a:ext cx="202456" cy="242275"/>
            </a:xfrm>
            <a:custGeom>
              <a:avLst/>
              <a:gdLst/>
              <a:ahLst/>
              <a:cxnLst/>
              <a:rect l="l" t="t" r="r" b="b"/>
              <a:pathLst>
                <a:path w="11674" h="13970" extrusionOk="0">
                  <a:moveTo>
                    <a:pt x="7583" y="0"/>
                  </a:moveTo>
                  <a:lnTo>
                    <a:pt x="1" y="12239"/>
                  </a:lnTo>
                  <a:lnTo>
                    <a:pt x="1668" y="13970"/>
                  </a:lnTo>
                  <a:lnTo>
                    <a:pt x="11674" y="4185"/>
                  </a:lnTo>
                  <a:lnTo>
                    <a:pt x="75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2"/>
            <p:cNvSpPr/>
            <p:nvPr/>
          </p:nvSpPr>
          <p:spPr>
            <a:xfrm>
              <a:off x="7286213" y="864074"/>
              <a:ext cx="245570" cy="180639"/>
            </a:xfrm>
            <a:custGeom>
              <a:avLst/>
              <a:gdLst/>
              <a:ahLst/>
              <a:cxnLst/>
              <a:rect l="l" t="t" r="r" b="b"/>
              <a:pathLst>
                <a:path w="14160" h="10416" extrusionOk="0">
                  <a:moveTo>
                    <a:pt x="10981" y="1"/>
                  </a:moveTo>
                  <a:lnTo>
                    <a:pt x="0" y="8811"/>
                  </a:lnTo>
                  <a:lnTo>
                    <a:pt x="1007" y="10415"/>
                  </a:lnTo>
                  <a:lnTo>
                    <a:pt x="14159" y="5035"/>
                  </a:lnTo>
                  <a:lnTo>
                    <a:pt x="109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2"/>
            <p:cNvSpPr/>
            <p:nvPr/>
          </p:nvSpPr>
          <p:spPr>
            <a:xfrm>
              <a:off x="7315677" y="993393"/>
              <a:ext cx="263016" cy="130433"/>
            </a:xfrm>
            <a:custGeom>
              <a:avLst/>
              <a:gdLst/>
              <a:ahLst/>
              <a:cxnLst/>
              <a:rect l="l" t="t" r="r" b="b"/>
              <a:pathLst>
                <a:path w="15166" h="7521" extrusionOk="0">
                  <a:moveTo>
                    <a:pt x="12963" y="1"/>
                  </a:moveTo>
                  <a:lnTo>
                    <a:pt x="0" y="5287"/>
                  </a:lnTo>
                  <a:lnTo>
                    <a:pt x="913" y="7521"/>
                  </a:lnTo>
                  <a:lnTo>
                    <a:pt x="15166" y="5413"/>
                  </a:lnTo>
                  <a:lnTo>
                    <a:pt x="129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2"/>
            <p:cNvSpPr/>
            <p:nvPr/>
          </p:nvSpPr>
          <p:spPr>
            <a:xfrm>
              <a:off x="5918278" y="1596341"/>
              <a:ext cx="230829" cy="210104"/>
            </a:xfrm>
            <a:custGeom>
              <a:avLst/>
              <a:gdLst/>
              <a:ahLst/>
              <a:cxnLst/>
              <a:rect l="l" t="t" r="r" b="b"/>
              <a:pathLst>
                <a:path w="13310" h="12115" extrusionOk="0">
                  <a:moveTo>
                    <a:pt x="12083" y="1"/>
                  </a:moveTo>
                  <a:lnTo>
                    <a:pt x="0" y="7048"/>
                  </a:lnTo>
                  <a:lnTo>
                    <a:pt x="2927" y="12114"/>
                  </a:lnTo>
                  <a:lnTo>
                    <a:pt x="13310" y="2109"/>
                  </a:lnTo>
                  <a:lnTo>
                    <a:pt x="120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2"/>
            <p:cNvSpPr/>
            <p:nvPr/>
          </p:nvSpPr>
          <p:spPr>
            <a:xfrm>
              <a:off x="5856627" y="1541783"/>
              <a:ext cx="254293" cy="133156"/>
            </a:xfrm>
            <a:custGeom>
              <a:avLst/>
              <a:gdLst/>
              <a:ahLst/>
              <a:cxnLst/>
              <a:rect l="l" t="t" r="r" b="b"/>
              <a:pathLst>
                <a:path w="14663" h="7678" extrusionOk="0">
                  <a:moveTo>
                    <a:pt x="14064" y="0"/>
                  </a:moveTo>
                  <a:lnTo>
                    <a:pt x="0" y="1982"/>
                  </a:lnTo>
                  <a:lnTo>
                    <a:pt x="1856" y="7677"/>
                  </a:lnTo>
                  <a:lnTo>
                    <a:pt x="14662" y="1825"/>
                  </a:lnTo>
                  <a:lnTo>
                    <a:pt x="140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2"/>
            <p:cNvSpPr/>
            <p:nvPr/>
          </p:nvSpPr>
          <p:spPr>
            <a:xfrm>
              <a:off x="5844609" y="1433187"/>
              <a:ext cx="254293" cy="100430"/>
            </a:xfrm>
            <a:custGeom>
              <a:avLst/>
              <a:gdLst/>
              <a:ahLst/>
              <a:cxnLst/>
              <a:rect l="l" t="t" r="r" b="b"/>
              <a:pathLst>
                <a:path w="14663" h="5791" extrusionOk="0">
                  <a:moveTo>
                    <a:pt x="1" y="1"/>
                  </a:moveTo>
                  <a:lnTo>
                    <a:pt x="819" y="5790"/>
                  </a:lnTo>
                  <a:lnTo>
                    <a:pt x="14663" y="3871"/>
                  </a:lnTo>
                  <a:lnTo>
                    <a:pt x="14317" y="14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2"/>
            <p:cNvSpPr/>
            <p:nvPr/>
          </p:nvSpPr>
          <p:spPr>
            <a:xfrm>
              <a:off x="6509206" y="2791866"/>
              <a:ext cx="768307" cy="1070050"/>
            </a:xfrm>
            <a:custGeom>
              <a:avLst/>
              <a:gdLst/>
              <a:ahLst/>
              <a:cxnLst/>
              <a:rect l="l" t="t" r="r" b="b"/>
              <a:pathLst>
                <a:path w="44302" h="61701" extrusionOk="0">
                  <a:moveTo>
                    <a:pt x="8842" y="0"/>
                  </a:moveTo>
                  <a:lnTo>
                    <a:pt x="5098" y="25203"/>
                  </a:lnTo>
                  <a:cubicBezTo>
                    <a:pt x="5098" y="25203"/>
                    <a:pt x="1" y="48423"/>
                    <a:pt x="1574" y="52450"/>
                  </a:cubicBezTo>
                  <a:cubicBezTo>
                    <a:pt x="3116" y="56478"/>
                    <a:pt x="5098" y="61701"/>
                    <a:pt x="5098" y="61701"/>
                  </a:cubicBezTo>
                  <a:cubicBezTo>
                    <a:pt x="5098" y="61701"/>
                    <a:pt x="28900" y="38759"/>
                    <a:pt x="40215" y="34610"/>
                  </a:cubicBezTo>
                  <a:lnTo>
                    <a:pt x="40215" y="34610"/>
                  </a:lnTo>
                  <a:cubicBezTo>
                    <a:pt x="40352" y="34614"/>
                    <a:pt x="40486" y="34616"/>
                    <a:pt x="40618" y="34616"/>
                  </a:cubicBezTo>
                  <a:cubicBezTo>
                    <a:pt x="42748" y="34616"/>
                    <a:pt x="44302" y="34138"/>
                    <a:pt x="44302" y="34138"/>
                  </a:cubicBezTo>
                  <a:cubicBezTo>
                    <a:pt x="43970" y="34025"/>
                    <a:pt x="43596" y="33971"/>
                    <a:pt x="43184" y="33971"/>
                  </a:cubicBezTo>
                  <a:cubicBezTo>
                    <a:pt x="42342" y="33971"/>
                    <a:pt x="41340" y="34198"/>
                    <a:pt x="40215" y="34610"/>
                  </a:cubicBezTo>
                  <a:lnTo>
                    <a:pt x="40215" y="34610"/>
                  </a:lnTo>
                  <a:cubicBezTo>
                    <a:pt x="37078" y="34520"/>
                    <a:pt x="32889" y="33338"/>
                    <a:pt x="30489" y="28286"/>
                  </a:cubicBezTo>
                  <a:cubicBezTo>
                    <a:pt x="26305" y="19476"/>
                    <a:pt x="24228" y="1384"/>
                    <a:pt x="24228" y="1384"/>
                  </a:cubicBezTo>
                  <a:lnTo>
                    <a:pt x="88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2"/>
            <p:cNvSpPr/>
            <p:nvPr/>
          </p:nvSpPr>
          <p:spPr>
            <a:xfrm>
              <a:off x="6739472" y="3077229"/>
              <a:ext cx="111339" cy="111339"/>
            </a:xfrm>
            <a:custGeom>
              <a:avLst/>
              <a:gdLst/>
              <a:ahLst/>
              <a:cxnLst/>
              <a:rect l="l" t="t" r="r" b="b"/>
              <a:pathLst>
                <a:path w="6420" h="6420" extrusionOk="0">
                  <a:moveTo>
                    <a:pt x="1" y="1"/>
                  </a:moveTo>
                  <a:lnTo>
                    <a:pt x="1" y="6419"/>
                  </a:lnTo>
                  <a:lnTo>
                    <a:pt x="6419" y="6419"/>
                  </a:lnTo>
                  <a:lnTo>
                    <a:pt x="6419" y="1"/>
                  </a:lnTo>
                  <a:close/>
                </a:path>
              </a:pathLst>
            </a:custGeom>
            <a:solidFill>
              <a:srgbClr val="C061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2"/>
            <p:cNvSpPr/>
            <p:nvPr/>
          </p:nvSpPr>
          <p:spPr>
            <a:xfrm>
              <a:off x="6637987" y="2742753"/>
              <a:ext cx="305037" cy="359059"/>
            </a:xfrm>
            <a:custGeom>
              <a:avLst/>
              <a:gdLst/>
              <a:ahLst/>
              <a:cxnLst/>
              <a:rect l="l" t="t" r="r" b="b"/>
              <a:pathLst>
                <a:path w="17589" h="20704" extrusionOk="0">
                  <a:moveTo>
                    <a:pt x="8779" y="0"/>
                  </a:moveTo>
                  <a:cubicBezTo>
                    <a:pt x="3933" y="0"/>
                    <a:pt x="0" y="4625"/>
                    <a:pt x="0" y="10352"/>
                  </a:cubicBezTo>
                  <a:cubicBezTo>
                    <a:pt x="0" y="16078"/>
                    <a:pt x="3933" y="20704"/>
                    <a:pt x="8779" y="20704"/>
                  </a:cubicBezTo>
                  <a:cubicBezTo>
                    <a:pt x="13656" y="20704"/>
                    <a:pt x="17589" y="16078"/>
                    <a:pt x="17589" y="10352"/>
                  </a:cubicBezTo>
                  <a:cubicBezTo>
                    <a:pt x="17589" y="4625"/>
                    <a:pt x="13656" y="0"/>
                    <a:pt x="8779" y="0"/>
                  </a:cubicBezTo>
                  <a:close/>
                </a:path>
              </a:pathLst>
            </a:custGeom>
            <a:solidFill>
              <a:srgbClr val="D475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2"/>
            <p:cNvSpPr/>
            <p:nvPr/>
          </p:nvSpPr>
          <p:spPr>
            <a:xfrm>
              <a:off x="7303121" y="3514838"/>
              <a:ext cx="3833" cy="5480"/>
            </a:xfrm>
            <a:custGeom>
              <a:avLst/>
              <a:gdLst/>
              <a:ahLst/>
              <a:cxnLst/>
              <a:rect l="l" t="t" r="r" b="b"/>
              <a:pathLst>
                <a:path w="221" h="316" extrusionOk="0">
                  <a:moveTo>
                    <a:pt x="1" y="1"/>
                  </a:moveTo>
                  <a:lnTo>
                    <a:pt x="221" y="315"/>
                  </a:lnTo>
                  <a:cubicBezTo>
                    <a:pt x="221" y="315"/>
                    <a:pt x="189" y="190"/>
                    <a:pt x="1" y="1"/>
                  </a:cubicBezTo>
                  <a:close/>
                </a:path>
              </a:pathLst>
            </a:custGeom>
            <a:solidFill>
              <a:srgbClr val="44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2"/>
            <p:cNvSpPr/>
            <p:nvPr/>
          </p:nvSpPr>
          <p:spPr>
            <a:xfrm>
              <a:off x="6449740" y="2703161"/>
              <a:ext cx="909631" cy="1158756"/>
            </a:xfrm>
            <a:custGeom>
              <a:avLst/>
              <a:gdLst/>
              <a:ahLst/>
              <a:cxnLst/>
              <a:rect l="l" t="t" r="r" b="b"/>
              <a:pathLst>
                <a:path w="52451" h="66816" extrusionOk="0">
                  <a:moveTo>
                    <a:pt x="52353" y="44562"/>
                  </a:moveTo>
                  <a:cubicBezTo>
                    <a:pt x="52417" y="44649"/>
                    <a:pt x="52450" y="44697"/>
                    <a:pt x="52450" y="44697"/>
                  </a:cubicBezTo>
                  <a:cubicBezTo>
                    <a:pt x="52425" y="44651"/>
                    <a:pt x="52392" y="44606"/>
                    <a:pt x="52353" y="44562"/>
                  </a:cubicBezTo>
                  <a:close/>
                  <a:moveTo>
                    <a:pt x="19516" y="0"/>
                  </a:moveTo>
                  <a:cubicBezTo>
                    <a:pt x="17946" y="0"/>
                    <a:pt x="13916" y="303"/>
                    <a:pt x="11170" y="3259"/>
                  </a:cubicBezTo>
                  <a:cubicBezTo>
                    <a:pt x="8810" y="5807"/>
                    <a:pt x="8653" y="8985"/>
                    <a:pt x="8433" y="12446"/>
                  </a:cubicBezTo>
                  <a:cubicBezTo>
                    <a:pt x="8086" y="18707"/>
                    <a:pt x="7489" y="24937"/>
                    <a:pt x="7111" y="31167"/>
                  </a:cubicBezTo>
                  <a:cubicBezTo>
                    <a:pt x="6167" y="48252"/>
                    <a:pt x="0" y="54293"/>
                    <a:pt x="4468" y="62159"/>
                  </a:cubicBezTo>
                  <a:cubicBezTo>
                    <a:pt x="5727" y="64393"/>
                    <a:pt x="7363" y="65903"/>
                    <a:pt x="8527" y="66816"/>
                  </a:cubicBezTo>
                  <a:cubicBezTo>
                    <a:pt x="8527" y="66816"/>
                    <a:pt x="5884" y="49259"/>
                    <a:pt x="7709" y="44854"/>
                  </a:cubicBezTo>
                  <a:cubicBezTo>
                    <a:pt x="9565" y="40418"/>
                    <a:pt x="11327" y="34471"/>
                    <a:pt x="12491" y="8545"/>
                  </a:cubicBezTo>
                  <a:cubicBezTo>
                    <a:pt x="12491" y="8545"/>
                    <a:pt x="15409" y="7221"/>
                    <a:pt x="19627" y="7221"/>
                  </a:cubicBezTo>
                  <a:cubicBezTo>
                    <a:pt x="19723" y="7221"/>
                    <a:pt x="19820" y="7222"/>
                    <a:pt x="19917" y="7223"/>
                  </a:cubicBezTo>
                  <a:lnTo>
                    <a:pt x="20703" y="4580"/>
                  </a:lnTo>
                  <a:lnTo>
                    <a:pt x="21773" y="7349"/>
                  </a:lnTo>
                  <a:cubicBezTo>
                    <a:pt x="23315" y="7506"/>
                    <a:pt x="25014" y="7884"/>
                    <a:pt x="26744" y="8545"/>
                  </a:cubicBezTo>
                  <a:cubicBezTo>
                    <a:pt x="26744" y="8545"/>
                    <a:pt x="24542" y="40134"/>
                    <a:pt x="36593" y="42337"/>
                  </a:cubicBezTo>
                  <a:cubicBezTo>
                    <a:pt x="46095" y="44067"/>
                    <a:pt x="48580" y="46050"/>
                    <a:pt x="49210" y="46805"/>
                  </a:cubicBezTo>
                  <a:lnTo>
                    <a:pt x="46630" y="42872"/>
                  </a:lnTo>
                  <a:lnTo>
                    <a:pt x="46630" y="42872"/>
                  </a:lnTo>
                  <a:cubicBezTo>
                    <a:pt x="46630" y="42872"/>
                    <a:pt x="51394" y="43482"/>
                    <a:pt x="52353" y="44562"/>
                  </a:cubicBezTo>
                  <a:lnTo>
                    <a:pt x="52353" y="44562"/>
                  </a:lnTo>
                  <a:cubicBezTo>
                    <a:pt x="51641" y="43591"/>
                    <a:pt x="47199" y="37663"/>
                    <a:pt x="44427" y="37114"/>
                  </a:cubicBezTo>
                  <a:cubicBezTo>
                    <a:pt x="33100" y="34911"/>
                    <a:pt x="31716" y="23553"/>
                    <a:pt x="30268" y="15970"/>
                  </a:cubicBezTo>
                  <a:cubicBezTo>
                    <a:pt x="29136" y="10181"/>
                    <a:pt x="30772" y="6940"/>
                    <a:pt x="27751" y="3573"/>
                  </a:cubicBezTo>
                  <a:cubicBezTo>
                    <a:pt x="24983" y="427"/>
                    <a:pt x="20861" y="81"/>
                    <a:pt x="20137" y="18"/>
                  </a:cubicBezTo>
                  <a:cubicBezTo>
                    <a:pt x="20052" y="13"/>
                    <a:pt x="19835" y="0"/>
                    <a:pt x="195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2"/>
            <p:cNvSpPr/>
            <p:nvPr/>
          </p:nvSpPr>
          <p:spPr>
            <a:xfrm>
              <a:off x="6418628" y="2303705"/>
              <a:ext cx="45316" cy="73480"/>
            </a:xfrm>
            <a:custGeom>
              <a:avLst/>
              <a:gdLst/>
              <a:ahLst/>
              <a:cxnLst/>
              <a:rect l="l" t="t" r="r" b="b"/>
              <a:pathLst>
                <a:path w="2613" h="4237" extrusionOk="0">
                  <a:moveTo>
                    <a:pt x="521" y="0"/>
                  </a:moveTo>
                  <a:cubicBezTo>
                    <a:pt x="231" y="0"/>
                    <a:pt x="1" y="650"/>
                    <a:pt x="1" y="650"/>
                  </a:cubicBezTo>
                  <a:cubicBezTo>
                    <a:pt x="599" y="1562"/>
                    <a:pt x="1008" y="4236"/>
                    <a:pt x="1008" y="4236"/>
                  </a:cubicBezTo>
                  <a:cubicBezTo>
                    <a:pt x="1008" y="4236"/>
                    <a:pt x="2612" y="4016"/>
                    <a:pt x="2455" y="2978"/>
                  </a:cubicBezTo>
                  <a:cubicBezTo>
                    <a:pt x="2298" y="1940"/>
                    <a:pt x="1102" y="555"/>
                    <a:pt x="724" y="115"/>
                  </a:cubicBezTo>
                  <a:cubicBezTo>
                    <a:pt x="655" y="34"/>
                    <a:pt x="586" y="0"/>
                    <a:pt x="521" y="0"/>
                  </a:cubicBezTo>
                  <a:close/>
                </a:path>
              </a:pathLst>
            </a:custGeom>
            <a:solidFill>
              <a:srgbClr val="C061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2"/>
            <p:cNvSpPr/>
            <p:nvPr/>
          </p:nvSpPr>
          <p:spPr>
            <a:xfrm>
              <a:off x="6412091" y="2248817"/>
              <a:ext cx="120062" cy="290383"/>
            </a:xfrm>
            <a:custGeom>
              <a:avLst/>
              <a:gdLst/>
              <a:ahLst/>
              <a:cxnLst/>
              <a:rect l="l" t="t" r="r" b="b"/>
              <a:pathLst>
                <a:path w="6923" h="16744" extrusionOk="0">
                  <a:moveTo>
                    <a:pt x="6257" y="1"/>
                  </a:moveTo>
                  <a:cubicBezTo>
                    <a:pt x="4670" y="1"/>
                    <a:pt x="1227" y="6741"/>
                    <a:pt x="1227" y="6741"/>
                  </a:cubicBezTo>
                  <a:lnTo>
                    <a:pt x="0" y="14512"/>
                  </a:lnTo>
                  <a:cubicBezTo>
                    <a:pt x="510" y="16116"/>
                    <a:pt x="1434" y="16744"/>
                    <a:pt x="2538" y="16744"/>
                  </a:cubicBezTo>
                  <a:cubicBezTo>
                    <a:pt x="2863" y="16744"/>
                    <a:pt x="3204" y="16689"/>
                    <a:pt x="3556" y="16589"/>
                  </a:cubicBezTo>
                  <a:cubicBezTo>
                    <a:pt x="4500" y="15393"/>
                    <a:pt x="5790" y="13505"/>
                    <a:pt x="6262" y="10925"/>
                  </a:cubicBezTo>
                  <a:cubicBezTo>
                    <a:pt x="6419" y="10107"/>
                    <a:pt x="6387" y="9730"/>
                    <a:pt x="6450" y="7653"/>
                  </a:cubicBezTo>
                  <a:cubicBezTo>
                    <a:pt x="6639" y="1518"/>
                    <a:pt x="6922" y="259"/>
                    <a:pt x="6450" y="39"/>
                  </a:cubicBezTo>
                  <a:cubicBezTo>
                    <a:pt x="6389" y="13"/>
                    <a:pt x="6325" y="1"/>
                    <a:pt x="6257" y="1"/>
                  </a:cubicBezTo>
                  <a:close/>
                </a:path>
              </a:pathLst>
            </a:custGeom>
            <a:solidFill>
              <a:srgbClr val="D475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2"/>
            <p:cNvSpPr/>
            <p:nvPr/>
          </p:nvSpPr>
          <p:spPr>
            <a:xfrm>
              <a:off x="6499390" y="2294219"/>
              <a:ext cx="27852" cy="89522"/>
            </a:xfrm>
            <a:custGeom>
              <a:avLst/>
              <a:gdLst/>
              <a:ahLst/>
              <a:cxnLst/>
              <a:rect l="l" t="t" r="r" b="b"/>
              <a:pathLst>
                <a:path w="1606" h="5162" extrusionOk="0">
                  <a:moveTo>
                    <a:pt x="1605" y="1"/>
                  </a:moveTo>
                  <a:lnTo>
                    <a:pt x="0" y="3021"/>
                  </a:lnTo>
                  <a:lnTo>
                    <a:pt x="0" y="5161"/>
                  </a:lnTo>
                  <a:lnTo>
                    <a:pt x="1605" y="1"/>
                  </a:lnTo>
                  <a:close/>
                </a:path>
              </a:pathLst>
            </a:custGeom>
            <a:solidFill>
              <a:srgbClr val="C061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2"/>
            <p:cNvSpPr/>
            <p:nvPr/>
          </p:nvSpPr>
          <p:spPr>
            <a:xfrm>
              <a:off x="6475926" y="2249476"/>
              <a:ext cx="48039" cy="116247"/>
            </a:xfrm>
            <a:custGeom>
              <a:avLst/>
              <a:gdLst/>
              <a:ahLst/>
              <a:cxnLst/>
              <a:rect l="l" t="t" r="r" b="b"/>
              <a:pathLst>
                <a:path w="2770" h="6703" extrusionOk="0">
                  <a:moveTo>
                    <a:pt x="2769" y="1"/>
                  </a:moveTo>
                  <a:lnTo>
                    <a:pt x="315" y="4595"/>
                  </a:lnTo>
                  <a:lnTo>
                    <a:pt x="0" y="6703"/>
                  </a:lnTo>
                  <a:lnTo>
                    <a:pt x="2769" y="1"/>
                  </a:lnTo>
                  <a:close/>
                </a:path>
              </a:pathLst>
            </a:custGeom>
            <a:solidFill>
              <a:srgbClr val="C061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2"/>
            <p:cNvSpPr/>
            <p:nvPr/>
          </p:nvSpPr>
          <p:spPr>
            <a:xfrm>
              <a:off x="6452463" y="2256569"/>
              <a:ext cx="52947" cy="102616"/>
            </a:xfrm>
            <a:custGeom>
              <a:avLst/>
              <a:gdLst/>
              <a:ahLst/>
              <a:cxnLst/>
              <a:rect l="l" t="t" r="r" b="b"/>
              <a:pathLst>
                <a:path w="3053" h="5917" extrusionOk="0">
                  <a:moveTo>
                    <a:pt x="3053" y="1"/>
                  </a:moveTo>
                  <a:lnTo>
                    <a:pt x="504" y="4374"/>
                  </a:lnTo>
                  <a:lnTo>
                    <a:pt x="1" y="5916"/>
                  </a:lnTo>
                  <a:lnTo>
                    <a:pt x="3053" y="1"/>
                  </a:lnTo>
                  <a:close/>
                </a:path>
              </a:pathLst>
            </a:custGeom>
            <a:solidFill>
              <a:srgbClr val="C061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2"/>
            <p:cNvSpPr/>
            <p:nvPr/>
          </p:nvSpPr>
          <p:spPr>
            <a:xfrm>
              <a:off x="7064669" y="2311838"/>
              <a:ext cx="45316" cy="73532"/>
            </a:xfrm>
            <a:custGeom>
              <a:avLst/>
              <a:gdLst/>
              <a:ahLst/>
              <a:cxnLst/>
              <a:rect l="l" t="t" r="r" b="b"/>
              <a:pathLst>
                <a:path w="2613" h="4240" extrusionOk="0">
                  <a:moveTo>
                    <a:pt x="2098" y="0"/>
                  </a:moveTo>
                  <a:cubicBezTo>
                    <a:pt x="2031" y="0"/>
                    <a:pt x="1960" y="34"/>
                    <a:pt x="1889" y="118"/>
                  </a:cubicBezTo>
                  <a:cubicBezTo>
                    <a:pt x="1480" y="527"/>
                    <a:pt x="316" y="1943"/>
                    <a:pt x="158" y="2981"/>
                  </a:cubicBezTo>
                  <a:cubicBezTo>
                    <a:pt x="1" y="3988"/>
                    <a:pt x="1606" y="4239"/>
                    <a:pt x="1606" y="4239"/>
                  </a:cubicBezTo>
                  <a:cubicBezTo>
                    <a:pt x="1606" y="4239"/>
                    <a:pt x="2015" y="1533"/>
                    <a:pt x="2612" y="621"/>
                  </a:cubicBezTo>
                  <a:cubicBezTo>
                    <a:pt x="2612" y="621"/>
                    <a:pt x="2385" y="0"/>
                    <a:pt x="2098" y="0"/>
                  </a:cubicBezTo>
                  <a:close/>
                </a:path>
              </a:pathLst>
            </a:custGeom>
            <a:solidFill>
              <a:srgbClr val="C061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2"/>
            <p:cNvSpPr/>
            <p:nvPr/>
          </p:nvSpPr>
          <p:spPr>
            <a:xfrm>
              <a:off x="6996463" y="2256933"/>
              <a:ext cx="120079" cy="290175"/>
            </a:xfrm>
            <a:custGeom>
              <a:avLst/>
              <a:gdLst/>
              <a:ahLst/>
              <a:cxnLst/>
              <a:rect l="l" t="t" r="r" b="b"/>
              <a:pathLst>
                <a:path w="6924" h="16732" extrusionOk="0">
                  <a:moveTo>
                    <a:pt x="676" y="1"/>
                  </a:moveTo>
                  <a:cubicBezTo>
                    <a:pt x="605" y="1"/>
                    <a:pt x="537" y="14"/>
                    <a:pt x="473" y="43"/>
                  </a:cubicBezTo>
                  <a:cubicBezTo>
                    <a:pt x="1" y="232"/>
                    <a:pt x="284" y="1490"/>
                    <a:pt x="473" y="7626"/>
                  </a:cubicBezTo>
                  <a:cubicBezTo>
                    <a:pt x="536" y="9702"/>
                    <a:pt x="504" y="10080"/>
                    <a:pt x="662" y="10929"/>
                  </a:cubicBezTo>
                  <a:cubicBezTo>
                    <a:pt x="1134" y="13478"/>
                    <a:pt x="2424" y="15397"/>
                    <a:pt x="3368" y="16593"/>
                  </a:cubicBezTo>
                  <a:cubicBezTo>
                    <a:pt x="3706" y="16683"/>
                    <a:pt x="4035" y="16731"/>
                    <a:pt x="4350" y="16731"/>
                  </a:cubicBezTo>
                  <a:cubicBezTo>
                    <a:pt x="5470" y="16731"/>
                    <a:pt x="6407" y="16113"/>
                    <a:pt x="6923" y="14516"/>
                  </a:cubicBezTo>
                  <a:lnTo>
                    <a:pt x="5696" y="6713"/>
                  </a:lnTo>
                  <a:cubicBezTo>
                    <a:pt x="5696" y="6713"/>
                    <a:pt x="2268" y="1"/>
                    <a:pt x="676" y="1"/>
                  </a:cubicBezTo>
                  <a:close/>
                </a:path>
              </a:pathLst>
            </a:custGeom>
            <a:solidFill>
              <a:srgbClr val="D475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2"/>
            <p:cNvSpPr/>
            <p:nvPr/>
          </p:nvSpPr>
          <p:spPr>
            <a:xfrm>
              <a:off x="7000833" y="2302404"/>
              <a:ext cx="28390" cy="88967"/>
            </a:xfrm>
            <a:custGeom>
              <a:avLst/>
              <a:gdLst/>
              <a:ahLst/>
              <a:cxnLst/>
              <a:rect l="l" t="t" r="r" b="b"/>
              <a:pathLst>
                <a:path w="1637" h="5130" extrusionOk="0">
                  <a:moveTo>
                    <a:pt x="1" y="1"/>
                  </a:moveTo>
                  <a:lnTo>
                    <a:pt x="1637" y="5130"/>
                  </a:lnTo>
                  <a:lnTo>
                    <a:pt x="1637" y="30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061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2"/>
            <p:cNvSpPr/>
            <p:nvPr/>
          </p:nvSpPr>
          <p:spPr>
            <a:xfrm>
              <a:off x="7004649" y="2257662"/>
              <a:ext cx="48039" cy="115709"/>
            </a:xfrm>
            <a:custGeom>
              <a:avLst/>
              <a:gdLst/>
              <a:ahLst/>
              <a:cxnLst/>
              <a:rect l="l" t="t" r="r" b="b"/>
              <a:pathLst>
                <a:path w="2770" h="6672" extrusionOk="0">
                  <a:moveTo>
                    <a:pt x="1" y="1"/>
                  </a:moveTo>
                  <a:lnTo>
                    <a:pt x="2770" y="6671"/>
                  </a:lnTo>
                  <a:lnTo>
                    <a:pt x="2455" y="45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061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2"/>
            <p:cNvSpPr/>
            <p:nvPr/>
          </p:nvSpPr>
          <p:spPr>
            <a:xfrm>
              <a:off x="7023205" y="2264755"/>
              <a:ext cx="52947" cy="102061"/>
            </a:xfrm>
            <a:custGeom>
              <a:avLst/>
              <a:gdLst/>
              <a:ahLst/>
              <a:cxnLst/>
              <a:rect l="l" t="t" r="r" b="b"/>
              <a:pathLst>
                <a:path w="3053" h="5885" extrusionOk="0">
                  <a:moveTo>
                    <a:pt x="1" y="1"/>
                  </a:moveTo>
                  <a:lnTo>
                    <a:pt x="3053" y="5885"/>
                  </a:lnTo>
                  <a:lnTo>
                    <a:pt x="2549" y="43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061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2"/>
            <p:cNvSpPr/>
            <p:nvPr/>
          </p:nvSpPr>
          <p:spPr>
            <a:xfrm>
              <a:off x="6702916" y="2922260"/>
              <a:ext cx="27297" cy="50224"/>
            </a:xfrm>
            <a:custGeom>
              <a:avLst/>
              <a:gdLst/>
              <a:ahLst/>
              <a:cxnLst/>
              <a:rect l="l" t="t" r="r" b="b"/>
              <a:pathLst>
                <a:path w="1574" h="2896" extrusionOk="0">
                  <a:moveTo>
                    <a:pt x="787" y="1"/>
                  </a:moveTo>
                  <a:cubicBezTo>
                    <a:pt x="347" y="1"/>
                    <a:pt x="0" y="662"/>
                    <a:pt x="0" y="1448"/>
                  </a:cubicBezTo>
                  <a:cubicBezTo>
                    <a:pt x="0" y="2266"/>
                    <a:pt x="347" y="2896"/>
                    <a:pt x="787" y="2896"/>
                  </a:cubicBezTo>
                  <a:cubicBezTo>
                    <a:pt x="1228" y="2896"/>
                    <a:pt x="1574" y="2266"/>
                    <a:pt x="1574" y="1448"/>
                  </a:cubicBezTo>
                  <a:cubicBezTo>
                    <a:pt x="1574" y="662"/>
                    <a:pt x="1228" y="1"/>
                    <a:pt x="787" y="1"/>
                  </a:cubicBezTo>
                  <a:close/>
                </a:path>
              </a:pathLst>
            </a:custGeom>
            <a:solidFill>
              <a:srgbClr val="240E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2"/>
            <p:cNvSpPr/>
            <p:nvPr/>
          </p:nvSpPr>
          <p:spPr>
            <a:xfrm>
              <a:off x="6853513" y="2922260"/>
              <a:ext cx="26759" cy="50224"/>
            </a:xfrm>
            <a:custGeom>
              <a:avLst/>
              <a:gdLst/>
              <a:ahLst/>
              <a:cxnLst/>
              <a:rect l="l" t="t" r="r" b="b"/>
              <a:pathLst>
                <a:path w="1543" h="2896" extrusionOk="0">
                  <a:moveTo>
                    <a:pt x="756" y="1"/>
                  </a:moveTo>
                  <a:cubicBezTo>
                    <a:pt x="347" y="1"/>
                    <a:pt x="0" y="662"/>
                    <a:pt x="0" y="1448"/>
                  </a:cubicBezTo>
                  <a:cubicBezTo>
                    <a:pt x="0" y="2266"/>
                    <a:pt x="347" y="2896"/>
                    <a:pt x="756" y="2896"/>
                  </a:cubicBezTo>
                  <a:cubicBezTo>
                    <a:pt x="1196" y="2896"/>
                    <a:pt x="1542" y="2266"/>
                    <a:pt x="1542" y="1448"/>
                  </a:cubicBezTo>
                  <a:cubicBezTo>
                    <a:pt x="1542" y="662"/>
                    <a:pt x="1196" y="1"/>
                    <a:pt x="756" y="1"/>
                  </a:cubicBezTo>
                  <a:close/>
                </a:path>
              </a:pathLst>
            </a:custGeom>
            <a:solidFill>
              <a:srgbClr val="240E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2"/>
            <p:cNvSpPr/>
            <p:nvPr/>
          </p:nvSpPr>
          <p:spPr>
            <a:xfrm>
              <a:off x="6760213" y="2999207"/>
              <a:ext cx="63855" cy="33436"/>
            </a:xfrm>
            <a:custGeom>
              <a:avLst/>
              <a:gdLst/>
              <a:ahLst/>
              <a:cxnLst/>
              <a:rect l="l" t="t" r="r" b="b"/>
              <a:pathLst>
                <a:path w="3682" h="1928" extrusionOk="0">
                  <a:moveTo>
                    <a:pt x="0" y="0"/>
                  </a:moveTo>
                  <a:cubicBezTo>
                    <a:pt x="386" y="1188"/>
                    <a:pt x="1109" y="1928"/>
                    <a:pt x="1850" y="1928"/>
                  </a:cubicBezTo>
                  <a:cubicBezTo>
                    <a:pt x="1894" y="1928"/>
                    <a:pt x="1938" y="1925"/>
                    <a:pt x="1982" y="1920"/>
                  </a:cubicBezTo>
                  <a:cubicBezTo>
                    <a:pt x="3084" y="1794"/>
                    <a:pt x="3650" y="126"/>
                    <a:pt x="3681" y="32"/>
                  </a:cubicBezTo>
                  <a:lnTo>
                    <a:pt x="3681" y="32"/>
                  </a:lnTo>
                  <a:cubicBezTo>
                    <a:pt x="3241" y="252"/>
                    <a:pt x="2643" y="472"/>
                    <a:pt x="1951" y="472"/>
                  </a:cubicBezTo>
                  <a:cubicBezTo>
                    <a:pt x="1909" y="474"/>
                    <a:pt x="1867" y="475"/>
                    <a:pt x="1826" y="475"/>
                  </a:cubicBezTo>
                  <a:cubicBezTo>
                    <a:pt x="1065" y="475"/>
                    <a:pt x="448" y="20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2"/>
            <p:cNvSpPr/>
            <p:nvPr/>
          </p:nvSpPr>
          <p:spPr>
            <a:xfrm>
              <a:off x="6678914" y="2886657"/>
              <a:ext cx="58947" cy="15990"/>
            </a:xfrm>
            <a:custGeom>
              <a:avLst/>
              <a:gdLst/>
              <a:ahLst/>
              <a:cxnLst/>
              <a:rect l="l" t="t" r="r" b="b"/>
              <a:pathLst>
                <a:path w="3399" h="922" extrusionOk="0">
                  <a:moveTo>
                    <a:pt x="2378" y="1"/>
                  </a:moveTo>
                  <a:cubicBezTo>
                    <a:pt x="1737" y="1"/>
                    <a:pt x="868" y="181"/>
                    <a:pt x="0" y="921"/>
                  </a:cubicBezTo>
                  <a:lnTo>
                    <a:pt x="3398" y="166"/>
                  </a:lnTo>
                  <a:cubicBezTo>
                    <a:pt x="3398" y="166"/>
                    <a:pt x="2992" y="1"/>
                    <a:pt x="23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2"/>
            <p:cNvSpPr/>
            <p:nvPr/>
          </p:nvSpPr>
          <p:spPr>
            <a:xfrm>
              <a:off x="6843698" y="2886657"/>
              <a:ext cx="58392" cy="15990"/>
            </a:xfrm>
            <a:custGeom>
              <a:avLst/>
              <a:gdLst/>
              <a:ahLst/>
              <a:cxnLst/>
              <a:rect l="l" t="t" r="r" b="b"/>
              <a:pathLst>
                <a:path w="3367" h="922" extrusionOk="0">
                  <a:moveTo>
                    <a:pt x="1005" y="1"/>
                  </a:moveTo>
                  <a:cubicBezTo>
                    <a:pt x="399" y="1"/>
                    <a:pt x="0" y="166"/>
                    <a:pt x="0" y="166"/>
                  </a:cubicBezTo>
                  <a:lnTo>
                    <a:pt x="3367" y="921"/>
                  </a:lnTo>
                  <a:cubicBezTo>
                    <a:pt x="2498" y="181"/>
                    <a:pt x="1638" y="1"/>
                    <a:pt x="10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2"/>
            <p:cNvSpPr/>
            <p:nvPr/>
          </p:nvSpPr>
          <p:spPr>
            <a:xfrm>
              <a:off x="6266938" y="2496271"/>
              <a:ext cx="1034602" cy="1435508"/>
            </a:xfrm>
            <a:custGeom>
              <a:avLst/>
              <a:gdLst/>
              <a:ahLst/>
              <a:cxnLst/>
              <a:rect l="l" t="t" r="r" b="b"/>
              <a:pathLst>
                <a:path w="59657" h="82774" extrusionOk="0">
                  <a:moveTo>
                    <a:pt x="48400" y="1"/>
                  </a:moveTo>
                  <a:cubicBezTo>
                    <a:pt x="47138" y="1"/>
                    <a:pt x="45291" y="432"/>
                    <a:pt x="43547" y="2446"/>
                  </a:cubicBezTo>
                  <a:cubicBezTo>
                    <a:pt x="43547" y="2446"/>
                    <a:pt x="48612" y="20003"/>
                    <a:pt x="47700" y="22048"/>
                  </a:cubicBezTo>
                  <a:cubicBezTo>
                    <a:pt x="46756" y="24062"/>
                    <a:pt x="35366" y="37717"/>
                    <a:pt x="35366" y="37717"/>
                  </a:cubicBezTo>
                  <a:lnTo>
                    <a:pt x="33824" y="37402"/>
                  </a:lnTo>
                  <a:cubicBezTo>
                    <a:pt x="33636" y="37591"/>
                    <a:pt x="33353" y="37843"/>
                    <a:pt x="32943" y="38094"/>
                  </a:cubicBezTo>
                  <a:cubicBezTo>
                    <a:pt x="32110" y="38598"/>
                    <a:pt x="31244" y="38732"/>
                    <a:pt x="30560" y="38732"/>
                  </a:cubicBezTo>
                  <a:cubicBezTo>
                    <a:pt x="29876" y="38732"/>
                    <a:pt x="29372" y="38598"/>
                    <a:pt x="29262" y="38566"/>
                  </a:cubicBezTo>
                  <a:cubicBezTo>
                    <a:pt x="28192" y="38283"/>
                    <a:pt x="27500" y="37654"/>
                    <a:pt x="27154" y="37308"/>
                  </a:cubicBezTo>
                  <a:lnTo>
                    <a:pt x="23316" y="37308"/>
                  </a:lnTo>
                  <a:cubicBezTo>
                    <a:pt x="23316" y="37308"/>
                    <a:pt x="13782" y="35609"/>
                    <a:pt x="10227" y="19594"/>
                  </a:cubicBezTo>
                  <a:lnTo>
                    <a:pt x="12838" y="2446"/>
                  </a:lnTo>
                  <a:cubicBezTo>
                    <a:pt x="12838" y="2446"/>
                    <a:pt x="10665" y="227"/>
                    <a:pt x="8677" y="227"/>
                  </a:cubicBezTo>
                  <a:cubicBezTo>
                    <a:pt x="8346" y="227"/>
                    <a:pt x="8020" y="288"/>
                    <a:pt x="7709" y="432"/>
                  </a:cubicBezTo>
                  <a:cubicBezTo>
                    <a:pt x="7709" y="432"/>
                    <a:pt x="1" y="16038"/>
                    <a:pt x="95" y="21104"/>
                  </a:cubicBezTo>
                  <a:cubicBezTo>
                    <a:pt x="190" y="26170"/>
                    <a:pt x="12932" y="50208"/>
                    <a:pt x="12932" y="50208"/>
                  </a:cubicBezTo>
                  <a:lnTo>
                    <a:pt x="20421" y="82773"/>
                  </a:lnTo>
                  <a:lnTo>
                    <a:pt x="19320" y="77959"/>
                  </a:lnTo>
                  <a:cubicBezTo>
                    <a:pt x="28130" y="74121"/>
                    <a:pt x="43799" y="57287"/>
                    <a:pt x="43799" y="57287"/>
                  </a:cubicBezTo>
                  <a:lnTo>
                    <a:pt x="44302" y="47502"/>
                  </a:lnTo>
                  <a:cubicBezTo>
                    <a:pt x="44302" y="47502"/>
                    <a:pt x="59656" y="27428"/>
                    <a:pt x="58649" y="20852"/>
                  </a:cubicBezTo>
                  <a:cubicBezTo>
                    <a:pt x="57643" y="14276"/>
                    <a:pt x="49965" y="243"/>
                    <a:pt x="49965" y="243"/>
                  </a:cubicBezTo>
                  <a:cubicBezTo>
                    <a:pt x="49965" y="243"/>
                    <a:pt x="49347" y="1"/>
                    <a:pt x="48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2"/>
            <p:cNvSpPr/>
            <p:nvPr/>
          </p:nvSpPr>
          <p:spPr>
            <a:xfrm>
              <a:off x="6810002" y="3287241"/>
              <a:ext cx="1177955" cy="828226"/>
            </a:xfrm>
            <a:custGeom>
              <a:avLst/>
              <a:gdLst/>
              <a:ahLst/>
              <a:cxnLst/>
              <a:rect l="l" t="t" r="r" b="b"/>
              <a:pathLst>
                <a:path w="67923" h="47757" extrusionOk="0">
                  <a:moveTo>
                    <a:pt x="24815" y="0"/>
                  </a:moveTo>
                  <a:cubicBezTo>
                    <a:pt x="24666" y="0"/>
                    <a:pt x="24530" y="22"/>
                    <a:pt x="24408" y="67"/>
                  </a:cubicBezTo>
                  <a:cubicBezTo>
                    <a:pt x="19563" y="1829"/>
                    <a:pt x="18273" y="6738"/>
                    <a:pt x="18273" y="6738"/>
                  </a:cubicBezTo>
                  <a:cubicBezTo>
                    <a:pt x="18273" y="6738"/>
                    <a:pt x="7638" y="27095"/>
                    <a:pt x="150" y="33136"/>
                  </a:cubicBezTo>
                  <a:lnTo>
                    <a:pt x="2509" y="37509"/>
                  </a:lnTo>
                  <a:cubicBezTo>
                    <a:pt x="2509" y="37509"/>
                    <a:pt x="3296" y="38957"/>
                    <a:pt x="4618" y="40687"/>
                  </a:cubicBezTo>
                  <a:cubicBezTo>
                    <a:pt x="2269" y="44021"/>
                    <a:pt x="1" y="47756"/>
                    <a:pt x="1924" y="47756"/>
                  </a:cubicBezTo>
                  <a:cubicBezTo>
                    <a:pt x="2088" y="47756"/>
                    <a:pt x="2282" y="47729"/>
                    <a:pt x="2509" y="47672"/>
                  </a:cubicBezTo>
                  <a:cubicBezTo>
                    <a:pt x="6033" y="46791"/>
                    <a:pt x="10596" y="46319"/>
                    <a:pt x="12924" y="46131"/>
                  </a:cubicBezTo>
                  <a:cubicBezTo>
                    <a:pt x="13018" y="46135"/>
                    <a:pt x="13113" y="46137"/>
                    <a:pt x="13208" y="46137"/>
                  </a:cubicBezTo>
                  <a:cubicBezTo>
                    <a:pt x="15240" y="46137"/>
                    <a:pt x="17467" y="45159"/>
                    <a:pt x="19752" y="42544"/>
                  </a:cubicBezTo>
                  <a:cubicBezTo>
                    <a:pt x="28782" y="32192"/>
                    <a:pt x="28876" y="22029"/>
                    <a:pt x="28876" y="22029"/>
                  </a:cubicBezTo>
                  <a:cubicBezTo>
                    <a:pt x="28876" y="22029"/>
                    <a:pt x="41808" y="33325"/>
                    <a:pt x="59050" y="38485"/>
                  </a:cubicBezTo>
                  <a:lnTo>
                    <a:pt x="67923" y="28070"/>
                  </a:lnTo>
                  <a:lnTo>
                    <a:pt x="67923" y="28070"/>
                  </a:lnTo>
                  <a:cubicBezTo>
                    <a:pt x="67922" y="28070"/>
                    <a:pt x="62637" y="28983"/>
                    <a:pt x="57508" y="33199"/>
                  </a:cubicBezTo>
                  <a:cubicBezTo>
                    <a:pt x="57508" y="33199"/>
                    <a:pt x="30651" y="0"/>
                    <a:pt x="248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2"/>
            <p:cNvSpPr/>
            <p:nvPr/>
          </p:nvSpPr>
          <p:spPr>
            <a:xfrm>
              <a:off x="6737842" y="3143250"/>
              <a:ext cx="115692" cy="598611"/>
            </a:xfrm>
            <a:custGeom>
              <a:avLst/>
              <a:gdLst/>
              <a:ahLst/>
              <a:cxnLst/>
              <a:rect l="l" t="t" r="r" b="b"/>
              <a:pathLst>
                <a:path w="6671" h="34517" extrusionOk="0">
                  <a:moveTo>
                    <a:pt x="0" y="1"/>
                  </a:moveTo>
                  <a:lnTo>
                    <a:pt x="1290" y="34517"/>
                  </a:lnTo>
                  <a:lnTo>
                    <a:pt x="6670" y="33510"/>
                  </a:lnTo>
                  <a:lnTo>
                    <a:pt x="6670" y="95"/>
                  </a:lnTo>
                  <a:cubicBezTo>
                    <a:pt x="6670" y="95"/>
                    <a:pt x="5494" y="1312"/>
                    <a:pt x="3557" y="1312"/>
                  </a:cubicBezTo>
                  <a:cubicBezTo>
                    <a:pt x="2556" y="1312"/>
                    <a:pt x="1351" y="987"/>
                    <a:pt x="0" y="1"/>
                  </a:cubicBezTo>
                  <a:close/>
                </a:path>
              </a:pathLst>
            </a:custGeom>
            <a:solidFill>
              <a:srgbClr val="ECE9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2"/>
            <p:cNvSpPr/>
            <p:nvPr/>
          </p:nvSpPr>
          <p:spPr>
            <a:xfrm>
              <a:off x="6601968" y="3406745"/>
              <a:ext cx="1156277" cy="801657"/>
            </a:xfrm>
            <a:custGeom>
              <a:avLst/>
              <a:gdLst/>
              <a:ahLst/>
              <a:cxnLst/>
              <a:rect l="l" t="t" r="r" b="b"/>
              <a:pathLst>
                <a:path w="66673" h="46225" extrusionOk="0">
                  <a:moveTo>
                    <a:pt x="32240" y="0"/>
                  </a:moveTo>
                  <a:cubicBezTo>
                    <a:pt x="32212" y="0"/>
                    <a:pt x="32184" y="2"/>
                    <a:pt x="32157" y="4"/>
                  </a:cubicBezTo>
                  <a:cubicBezTo>
                    <a:pt x="27028" y="413"/>
                    <a:pt x="24480" y="4786"/>
                    <a:pt x="24480" y="4786"/>
                  </a:cubicBezTo>
                  <a:cubicBezTo>
                    <a:pt x="24480" y="4786"/>
                    <a:pt x="8811" y="21620"/>
                    <a:pt x="1" y="25458"/>
                  </a:cubicBezTo>
                  <a:lnTo>
                    <a:pt x="1102" y="30272"/>
                  </a:lnTo>
                  <a:cubicBezTo>
                    <a:pt x="1102" y="30272"/>
                    <a:pt x="3650" y="41686"/>
                    <a:pt x="10865" y="41686"/>
                  </a:cubicBezTo>
                  <a:cubicBezTo>
                    <a:pt x="12470" y="41686"/>
                    <a:pt x="14304" y="41122"/>
                    <a:pt x="16393" y="39743"/>
                  </a:cubicBezTo>
                  <a:cubicBezTo>
                    <a:pt x="27846" y="32129"/>
                    <a:pt x="30646" y="22343"/>
                    <a:pt x="30646" y="22343"/>
                  </a:cubicBezTo>
                  <a:cubicBezTo>
                    <a:pt x="30646" y="22343"/>
                    <a:pt x="40086" y="36691"/>
                    <a:pt x="55377" y="46225"/>
                  </a:cubicBezTo>
                  <a:lnTo>
                    <a:pt x="66673" y="38547"/>
                  </a:lnTo>
                  <a:cubicBezTo>
                    <a:pt x="66673" y="38547"/>
                    <a:pt x="66281" y="38510"/>
                    <a:pt x="65590" y="38510"/>
                  </a:cubicBezTo>
                  <a:cubicBezTo>
                    <a:pt x="63733" y="38510"/>
                    <a:pt x="59708" y="38778"/>
                    <a:pt x="55283" y="40750"/>
                  </a:cubicBezTo>
                  <a:cubicBezTo>
                    <a:pt x="55283" y="40750"/>
                    <a:pt x="37507" y="0"/>
                    <a:pt x="32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2"/>
            <p:cNvSpPr/>
            <p:nvPr/>
          </p:nvSpPr>
          <p:spPr>
            <a:xfrm>
              <a:off x="5440836" y="2110341"/>
              <a:ext cx="308315" cy="610612"/>
            </a:xfrm>
            <a:custGeom>
              <a:avLst/>
              <a:gdLst/>
              <a:ahLst/>
              <a:cxnLst/>
              <a:rect l="l" t="t" r="r" b="b"/>
              <a:pathLst>
                <a:path w="17778" h="35209" extrusionOk="0">
                  <a:moveTo>
                    <a:pt x="14159" y="1"/>
                  </a:moveTo>
                  <a:cubicBezTo>
                    <a:pt x="13058" y="221"/>
                    <a:pt x="12020" y="535"/>
                    <a:pt x="11013" y="944"/>
                  </a:cubicBezTo>
                  <a:cubicBezTo>
                    <a:pt x="11328" y="1448"/>
                    <a:pt x="11516" y="2014"/>
                    <a:pt x="11516" y="2644"/>
                  </a:cubicBezTo>
                  <a:cubicBezTo>
                    <a:pt x="11516" y="4406"/>
                    <a:pt x="10069" y="5821"/>
                    <a:pt x="8339" y="5821"/>
                  </a:cubicBezTo>
                  <a:cubicBezTo>
                    <a:pt x="7206" y="5821"/>
                    <a:pt x="6199" y="5224"/>
                    <a:pt x="5633" y="4343"/>
                  </a:cubicBezTo>
                  <a:cubicBezTo>
                    <a:pt x="4940" y="5003"/>
                    <a:pt x="4280" y="5727"/>
                    <a:pt x="3682" y="6482"/>
                  </a:cubicBezTo>
                  <a:cubicBezTo>
                    <a:pt x="5161" y="6923"/>
                    <a:pt x="6136" y="8433"/>
                    <a:pt x="5884" y="10006"/>
                  </a:cubicBezTo>
                  <a:cubicBezTo>
                    <a:pt x="5629" y="11566"/>
                    <a:pt x="4275" y="12691"/>
                    <a:pt x="2744" y="12691"/>
                  </a:cubicBezTo>
                  <a:cubicBezTo>
                    <a:pt x="2576" y="12691"/>
                    <a:pt x="2406" y="12677"/>
                    <a:pt x="2235" y="12649"/>
                  </a:cubicBezTo>
                  <a:cubicBezTo>
                    <a:pt x="1637" y="12555"/>
                    <a:pt x="1133" y="12303"/>
                    <a:pt x="724" y="11957"/>
                  </a:cubicBezTo>
                  <a:cubicBezTo>
                    <a:pt x="378" y="12932"/>
                    <a:pt x="158" y="13971"/>
                    <a:pt x="1" y="15040"/>
                  </a:cubicBezTo>
                  <a:cubicBezTo>
                    <a:pt x="228" y="14990"/>
                    <a:pt x="461" y="14965"/>
                    <a:pt x="694" y="14965"/>
                  </a:cubicBezTo>
                  <a:cubicBezTo>
                    <a:pt x="1620" y="14965"/>
                    <a:pt x="2550" y="15362"/>
                    <a:pt x="3178" y="16142"/>
                  </a:cubicBezTo>
                  <a:cubicBezTo>
                    <a:pt x="4280" y="17495"/>
                    <a:pt x="4059" y="19508"/>
                    <a:pt x="2706" y="20609"/>
                  </a:cubicBezTo>
                  <a:cubicBezTo>
                    <a:pt x="2098" y="21091"/>
                    <a:pt x="1388" y="21307"/>
                    <a:pt x="690" y="21307"/>
                  </a:cubicBezTo>
                  <a:cubicBezTo>
                    <a:pt x="522" y="21307"/>
                    <a:pt x="354" y="21295"/>
                    <a:pt x="189" y="21270"/>
                  </a:cubicBezTo>
                  <a:lnTo>
                    <a:pt x="189" y="21270"/>
                  </a:lnTo>
                  <a:cubicBezTo>
                    <a:pt x="378" y="22183"/>
                    <a:pt x="630" y="23095"/>
                    <a:pt x="976" y="23945"/>
                  </a:cubicBezTo>
                  <a:cubicBezTo>
                    <a:pt x="1440" y="23701"/>
                    <a:pt x="1944" y="23582"/>
                    <a:pt x="2444" y="23582"/>
                  </a:cubicBezTo>
                  <a:cubicBezTo>
                    <a:pt x="3366" y="23582"/>
                    <a:pt x="4276" y="23987"/>
                    <a:pt x="4909" y="24763"/>
                  </a:cubicBezTo>
                  <a:cubicBezTo>
                    <a:pt x="6010" y="26147"/>
                    <a:pt x="5790" y="28129"/>
                    <a:pt x="4437" y="29231"/>
                  </a:cubicBezTo>
                  <a:cubicBezTo>
                    <a:pt x="4374" y="29294"/>
                    <a:pt x="4311" y="29325"/>
                    <a:pt x="4217" y="29388"/>
                  </a:cubicBezTo>
                  <a:cubicBezTo>
                    <a:pt x="4815" y="30080"/>
                    <a:pt x="5475" y="30709"/>
                    <a:pt x="6168" y="31307"/>
                  </a:cubicBezTo>
                  <a:cubicBezTo>
                    <a:pt x="6671" y="30584"/>
                    <a:pt x="7458" y="30049"/>
                    <a:pt x="8401" y="29954"/>
                  </a:cubicBezTo>
                  <a:cubicBezTo>
                    <a:pt x="8536" y="29937"/>
                    <a:pt x="8671" y="29929"/>
                    <a:pt x="8804" y="29929"/>
                  </a:cubicBezTo>
                  <a:cubicBezTo>
                    <a:pt x="10374" y="29929"/>
                    <a:pt x="11751" y="31099"/>
                    <a:pt x="11925" y="32723"/>
                  </a:cubicBezTo>
                  <a:cubicBezTo>
                    <a:pt x="12020" y="33352"/>
                    <a:pt x="11894" y="33950"/>
                    <a:pt x="11642" y="34485"/>
                  </a:cubicBezTo>
                  <a:cubicBezTo>
                    <a:pt x="12460" y="34768"/>
                    <a:pt x="13341" y="35020"/>
                    <a:pt x="14222" y="35209"/>
                  </a:cubicBezTo>
                  <a:cubicBezTo>
                    <a:pt x="14411" y="34800"/>
                    <a:pt x="15261" y="33132"/>
                    <a:pt x="16960" y="32755"/>
                  </a:cubicBezTo>
                  <a:cubicBezTo>
                    <a:pt x="17180" y="32723"/>
                    <a:pt x="17463" y="32692"/>
                    <a:pt x="17778" y="32692"/>
                  </a:cubicBezTo>
                  <a:lnTo>
                    <a:pt x="17778" y="27154"/>
                  </a:lnTo>
                  <a:cubicBezTo>
                    <a:pt x="12492" y="27154"/>
                    <a:pt x="8213" y="22875"/>
                    <a:pt x="8213" y="17589"/>
                  </a:cubicBezTo>
                  <a:cubicBezTo>
                    <a:pt x="8213" y="12334"/>
                    <a:pt x="12492" y="8055"/>
                    <a:pt x="17778" y="8055"/>
                  </a:cubicBezTo>
                  <a:lnTo>
                    <a:pt x="17778" y="2832"/>
                  </a:lnTo>
                  <a:cubicBezTo>
                    <a:pt x="17589" y="2832"/>
                    <a:pt x="17463" y="2832"/>
                    <a:pt x="17306" y="2801"/>
                  </a:cubicBezTo>
                  <a:cubicBezTo>
                    <a:pt x="15512" y="2549"/>
                    <a:pt x="14474" y="630"/>
                    <a:pt x="14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2"/>
            <p:cNvSpPr/>
            <p:nvPr/>
          </p:nvSpPr>
          <p:spPr>
            <a:xfrm>
              <a:off x="5745294" y="2110341"/>
              <a:ext cx="307777" cy="610612"/>
            </a:xfrm>
            <a:custGeom>
              <a:avLst/>
              <a:gdLst/>
              <a:ahLst/>
              <a:cxnLst/>
              <a:rect l="l" t="t" r="r" b="b"/>
              <a:pathLst>
                <a:path w="17747" h="35209" extrusionOk="0">
                  <a:moveTo>
                    <a:pt x="3588" y="1"/>
                  </a:moveTo>
                  <a:cubicBezTo>
                    <a:pt x="3273" y="630"/>
                    <a:pt x="2235" y="2549"/>
                    <a:pt x="441" y="2801"/>
                  </a:cubicBezTo>
                  <a:cubicBezTo>
                    <a:pt x="315" y="2832"/>
                    <a:pt x="158" y="2832"/>
                    <a:pt x="1" y="2832"/>
                  </a:cubicBezTo>
                  <a:lnTo>
                    <a:pt x="1" y="8055"/>
                  </a:lnTo>
                  <a:cubicBezTo>
                    <a:pt x="5255" y="8055"/>
                    <a:pt x="9534" y="12334"/>
                    <a:pt x="9534" y="17589"/>
                  </a:cubicBezTo>
                  <a:cubicBezTo>
                    <a:pt x="9534" y="22875"/>
                    <a:pt x="5255" y="27154"/>
                    <a:pt x="1" y="27154"/>
                  </a:cubicBezTo>
                  <a:lnTo>
                    <a:pt x="1" y="32692"/>
                  </a:lnTo>
                  <a:cubicBezTo>
                    <a:pt x="284" y="32692"/>
                    <a:pt x="567" y="32723"/>
                    <a:pt x="787" y="32755"/>
                  </a:cubicBezTo>
                  <a:cubicBezTo>
                    <a:pt x="2486" y="33132"/>
                    <a:pt x="3336" y="34800"/>
                    <a:pt x="3525" y="35209"/>
                  </a:cubicBezTo>
                  <a:cubicBezTo>
                    <a:pt x="4406" y="35020"/>
                    <a:pt x="5287" y="34768"/>
                    <a:pt x="6105" y="34485"/>
                  </a:cubicBezTo>
                  <a:cubicBezTo>
                    <a:pt x="5853" y="33950"/>
                    <a:pt x="5727" y="33352"/>
                    <a:pt x="5821" y="32723"/>
                  </a:cubicBezTo>
                  <a:cubicBezTo>
                    <a:pt x="6025" y="31099"/>
                    <a:pt x="7378" y="29929"/>
                    <a:pt x="8944" y="29929"/>
                  </a:cubicBezTo>
                  <a:cubicBezTo>
                    <a:pt x="9076" y="29929"/>
                    <a:pt x="9210" y="29937"/>
                    <a:pt x="9345" y="29954"/>
                  </a:cubicBezTo>
                  <a:cubicBezTo>
                    <a:pt x="10289" y="30049"/>
                    <a:pt x="11076" y="30584"/>
                    <a:pt x="11579" y="31307"/>
                  </a:cubicBezTo>
                  <a:cubicBezTo>
                    <a:pt x="12272" y="30709"/>
                    <a:pt x="12932" y="30080"/>
                    <a:pt x="13530" y="29388"/>
                  </a:cubicBezTo>
                  <a:cubicBezTo>
                    <a:pt x="13467" y="29325"/>
                    <a:pt x="13373" y="29294"/>
                    <a:pt x="13310" y="29231"/>
                  </a:cubicBezTo>
                  <a:cubicBezTo>
                    <a:pt x="11957" y="28129"/>
                    <a:pt x="11737" y="26147"/>
                    <a:pt x="12838" y="24763"/>
                  </a:cubicBezTo>
                  <a:cubicBezTo>
                    <a:pt x="13470" y="23987"/>
                    <a:pt x="14394" y="23582"/>
                    <a:pt x="15317" y="23582"/>
                  </a:cubicBezTo>
                  <a:cubicBezTo>
                    <a:pt x="15817" y="23582"/>
                    <a:pt x="16317" y="23701"/>
                    <a:pt x="16771" y="23945"/>
                  </a:cubicBezTo>
                  <a:cubicBezTo>
                    <a:pt x="17117" y="23095"/>
                    <a:pt x="17369" y="22183"/>
                    <a:pt x="17557" y="21270"/>
                  </a:cubicBezTo>
                  <a:lnTo>
                    <a:pt x="17557" y="21270"/>
                  </a:lnTo>
                  <a:cubicBezTo>
                    <a:pt x="17392" y="21295"/>
                    <a:pt x="17225" y="21307"/>
                    <a:pt x="17057" y="21307"/>
                  </a:cubicBezTo>
                  <a:cubicBezTo>
                    <a:pt x="16360" y="21307"/>
                    <a:pt x="15655" y="21091"/>
                    <a:pt x="15072" y="20609"/>
                  </a:cubicBezTo>
                  <a:cubicBezTo>
                    <a:pt x="13687" y="19508"/>
                    <a:pt x="13467" y="17495"/>
                    <a:pt x="14600" y="16142"/>
                  </a:cubicBezTo>
                  <a:cubicBezTo>
                    <a:pt x="15228" y="15362"/>
                    <a:pt x="16138" y="14965"/>
                    <a:pt x="17056" y="14965"/>
                  </a:cubicBezTo>
                  <a:cubicBezTo>
                    <a:pt x="17287" y="14965"/>
                    <a:pt x="17519" y="14990"/>
                    <a:pt x="17746" y="15040"/>
                  </a:cubicBezTo>
                  <a:cubicBezTo>
                    <a:pt x="17589" y="13971"/>
                    <a:pt x="17369" y="12932"/>
                    <a:pt x="17023" y="11957"/>
                  </a:cubicBezTo>
                  <a:cubicBezTo>
                    <a:pt x="16614" y="12303"/>
                    <a:pt x="16110" y="12555"/>
                    <a:pt x="15512" y="12649"/>
                  </a:cubicBezTo>
                  <a:cubicBezTo>
                    <a:pt x="15341" y="12677"/>
                    <a:pt x="15171" y="12691"/>
                    <a:pt x="15004" y="12691"/>
                  </a:cubicBezTo>
                  <a:cubicBezTo>
                    <a:pt x="13477" y="12691"/>
                    <a:pt x="12149" y="11566"/>
                    <a:pt x="11894" y="10006"/>
                  </a:cubicBezTo>
                  <a:cubicBezTo>
                    <a:pt x="11611" y="8433"/>
                    <a:pt x="12586" y="6923"/>
                    <a:pt x="14065" y="6482"/>
                  </a:cubicBezTo>
                  <a:cubicBezTo>
                    <a:pt x="13467" y="5727"/>
                    <a:pt x="12806" y="5003"/>
                    <a:pt x="12114" y="4343"/>
                  </a:cubicBezTo>
                  <a:cubicBezTo>
                    <a:pt x="11548" y="5224"/>
                    <a:pt x="10541" y="5821"/>
                    <a:pt x="9440" y="5821"/>
                  </a:cubicBezTo>
                  <a:cubicBezTo>
                    <a:pt x="7678" y="5821"/>
                    <a:pt x="6262" y="4406"/>
                    <a:pt x="6262" y="2644"/>
                  </a:cubicBezTo>
                  <a:cubicBezTo>
                    <a:pt x="6262" y="2014"/>
                    <a:pt x="6419" y="1448"/>
                    <a:pt x="6734" y="944"/>
                  </a:cubicBezTo>
                  <a:cubicBezTo>
                    <a:pt x="5727" y="535"/>
                    <a:pt x="4689" y="221"/>
                    <a:pt x="3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2"/>
            <p:cNvSpPr/>
            <p:nvPr/>
          </p:nvSpPr>
          <p:spPr>
            <a:xfrm>
              <a:off x="5306609" y="2747661"/>
              <a:ext cx="800495" cy="980025"/>
            </a:xfrm>
            <a:custGeom>
              <a:avLst/>
              <a:gdLst/>
              <a:ahLst/>
              <a:cxnLst/>
              <a:rect l="l" t="t" r="r" b="b"/>
              <a:pathLst>
                <a:path w="46158" h="56510" extrusionOk="0">
                  <a:moveTo>
                    <a:pt x="30709" y="0"/>
                  </a:moveTo>
                  <a:lnTo>
                    <a:pt x="21868" y="14883"/>
                  </a:lnTo>
                  <a:cubicBezTo>
                    <a:pt x="27783" y="18407"/>
                    <a:pt x="29734" y="26053"/>
                    <a:pt x="26241" y="31999"/>
                  </a:cubicBezTo>
                  <a:cubicBezTo>
                    <a:pt x="23907" y="35918"/>
                    <a:pt x="19750" y="38097"/>
                    <a:pt x="15490" y="38097"/>
                  </a:cubicBezTo>
                  <a:cubicBezTo>
                    <a:pt x="13319" y="38097"/>
                    <a:pt x="11122" y="37531"/>
                    <a:pt x="9125" y="36341"/>
                  </a:cubicBezTo>
                  <a:lnTo>
                    <a:pt x="0" y="51727"/>
                  </a:lnTo>
                  <a:lnTo>
                    <a:pt x="4154" y="54213"/>
                  </a:lnTo>
                  <a:cubicBezTo>
                    <a:pt x="5979" y="51947"/>
                    <a:pt x="7804" y="49714"/>
                    <a:pt x="9597" y="47480"/>
                  </a:cubicBezTo>
                  <a:cubicBezTo>
                    <a:pt x="11265" y="47920"/>
                    <a:pt x="12932" y="48172"/>
                    <a:pt x="14600" y="48235"/>
                  </a:cubicBezTo>
                  <a:cubicBezTo>
                    <a:pt x="15701" y="51004"/>
                    <a:pt x="16802" y="53772"/>
                    <a:pt x="17872" y="56510"/>
                  </a:cubicBezTo>
                  <a:lnTo>
                    <a:pt x="27468" y="54087"/>
                  </a:lnTo>
                  <a:cubicBezTo>
                    <a:pt x="27154" y="51192"/>
                    <a:pt x="26839" y="48298"/>
                    <a:pt x="26525" y="45372"/>
                  </a:cubicBezTo>
                  <a:cubicBezTo>
                    <a:pt x="28224" y="44459"/>
                    <a:pt x="29797" y="43295"/>
                    <a:pt x="31244" y="41910"/>
                  </a:cubicBezTo>
                  <a:cubicBezTo>
                    <a:pt x="33509" y="42886"/>
                    <a:pt x="35806" y="43893"/>
                    <a:pt x="38103" y="44868"/>
                  </a:cubicBezTo>
                  <a:lnTo>
                    <a:pt x="43137" y="36373"/>
                  </a:lnTo>
                  <a:cubicBezTo>
                    <a:pt x="41187" y="34831"/>
                    <a:pt x="39267" y="33258"/>
                    <a:pt x="37317" y="31685"/>
                  </a:cubicBezTo>
                  <a:cubicBezTo>
                    <a:pt x="37726" y="30332"/>
                    <a:pt x="37977" y="28947"/>
                    <a:pt x="38072" y="27531"/>
                  </a:cubicBezTo>
                  <a:cubicBezTo>
                    <a:pt x="40778" y="26462"/>
                    <a:pt x="43452" y="25392"/>
                    <a:pt x="46158" y="24322"/>
                  </a:cubicBezTo>
                  <a:lnTo>
                    <a:pt x="43735" y="14757"/>
                  </a:lnTo>
                  <a:cubicBezTo>
                    <a:pt x="41092" y="15040"/>
                    <a:pt x="38449" y="15323"/>
                    <a:pt x="35838" y="15607"/>
                  </a:cubicBezTo>
                  <a:cubicBezTo>
                    <a:pt x="34831" y="13530"/>
                    <a:pt x="33478" y="11611"/>
                    <a:pt x="31842" y="9912"/>
                  </a:cubicBezTo>
                  <a:cubicBezTo>
                    <a:pt x="32912" y="7457"/>
                    <a:pt x="33950" y="5035"/>
                    <a:pt x="35020" y="2581"/>
                  </a:cubicBezTo>
                  <a:lnTo>
                    <a:pt x="307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2"/>
            <p:cNvSpPr/>
            <p:nvPr/>
          </p:nvSpPr>
          <p:spPr>
            <a:xfrm>
              <a:off x="5042525" y="2671807"/>
              <a:ext cx="796680" cy="972949"/>
            </a:xfrm>
            <a:custGeom>
              <a:avLst/>
              <a:gdLst/>
              <a:ahLst/>
              <a:cxnLst/>
              <a:rect l="l" t="t" r="r" b="b"/>
              <a:pathLst>
                <a:path w="45938" h="56102" extrusionOk="0">
                  <a:moveTo>
                    <a:pt x="26744" y="1"/>
                  </a:moveTo>
                  <a:lnTo>
                    <a:pt x="17179" y="2455"/>
                  </a:lnTo>
                  <a:cubicBezTo>
                    <a:pt x="17525" y="5318"/>
                    <a:pt x="17871" y="8213"/>
                    <a:pt x="18218" y="11076"/>
                  </a:cubicBezTo>
                  <a:cubicBezTo>
                    <a:pt x="17053" y="11863"/>
                    <a:pt x="15952" y="12744"/>
                    <a:pt x="14945" y="13719"/>
                  </a:cubicBezTo>
                  <a:cubicBezTo>
                    <a:pt x="12648" y="12775"/>
                    <a:pt x="10352" y="11831"/>
                    <a:pt x="8023" y="10888"/>
                  </a:cubicBezTo>
                  <a:lnTo>
                    <a:pt x="2989" y="19351"/>
                  </a:lnTo>
                  <a:cubicBezTo>
                    <a:pt x="4971" y="20893"/>
                    <a:pt x="6922" y="22435"/>
                    <a:pt x="8873" y="23977"/>
                  </a:cubicBezTo>
                  <a:cubicBezTo>
                    <a:pt x="8369" y="25896"/>
                    <a:pt x="8086" y="27815"/>
                    <a:pt x="8086" y="29766"/>
                  </a:cubicBezTo>
                  <a:cubicBezTo>
                    <a:pt x="5380" y="30867"/>
                    <a:pt x="2706" y="32000"/>
                    <a:pt x="0" y="33101"/>
                  </a:cubicBezTo>
                  <a:lnTo>
                    <a:pt x="2423" y="42698"/>
                  </a:lnTo>
                  <a:cubicBezTo>
                    <a:pt x="5380" y="42320"/>
                    <a:pt x="8338" y="41974"/>
                    <a:pt x="11296" y="41596"/>
                  </a:cubicBezTo>
                  <a:cubicBezTo>
                    <a:pt x="12145" y="43044"/>
                    <a:pt x="13183" y="44397"/>
                    <a:pt x="14348" y="45624"/>
                  </a:cubicBezTo>
                  <a:cubicBezTo>
                    <a:pt x="13246" y="48298"/>
                    <a:pt x="12145" y="50941"/>
                    <a:pt x="11044" y="53616"/>
                  </a:cubicBezTo>
                  <a:lnTo>
                    <a:pt x="15228" y="56101"/>
                  </a:lnTo>
                  <a:lnTo>
                    <a:pt x="24353" y="40715"/>
                  </a:lnTo>
                  <a:cubicBezTo>
                    <a:pt x="18406" y="37191"/>
                    <a:pt x="16456" y="29546"/>
                    <a:pt x="19980" y="23630"/>
                  </a:cubicBezTo>
                  <a:cubicBezTo>
                    <a:pt x="22315" y="19689"/>
                    <a:pt x="26475" y="17503"/>
                    <a:pt x="30738" y="17503"/>
                  </a:cubicBezTo>
                  <a:cubicBezTo>
                    <a:pt x="32906" y="17503"/>
                    <a:pt x="35101" y="18069"/>
                    <a:pt x="37096" y="19257"/>
                  </a:cubicBezTo>
                  <a:lnTo>
                    <a:pt x="45937" y="4374"/>
                  </a:lnTo>
                  <a:lnTo>
                    <a:pt x="41595" y="1826"/>
                  </a:lnTo>
                  <a:cubicBezTo>
                    <a:pt x="39959" y="3934"/>
                    <a:pt x="38323" y="6011"/>
                    <a:pt x="36687" y="8119"/>
                  </a:cubicBezTo>
                  <a:cubicBezTo>
                    <a:pt x="34728" y="7575"/>
                    <a:pt x="32723" y="7313"/>
                    <a:pt x="30732" y="7313"/>
                  </a:cubicBezTo>
                  <a:cubicBezTo>
                    <a:pt x="30419" y="7313"/>
                    <a:pt x="30108" y="7319"/>
                    <a:pt x="29796" y="7332"/>
                  </a:cubicBezTo>
                  <a:cubicBezTo>
                    <a:pt x="28758" y="4909"/>
                    <a:pt x="27751" y="2455"/>
                    <a:pt x="26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2"/>
            <p:cNvSpPr/>
            <p:nvPr/>
          </p:nvSpPr>
          <p:spPr>
            <a:xfrm>
              <a:off x="7608132" y="1459842"/>
              <a:ext cx="1129552" cy="1206015"/>
            </a:xfrm>
            <a:custGeom>
              <a:avLst/>
              <a:gdLst/>
              <a:ahLst/>
              <a:cxnLst/>
              <a:rect l="l" t="t" r="r" b="b"/>
              <a:pathLst>
                <a:path w="65132" h="69541" extrusionOk="0">
                  <a:moveTo>
                    <a:pt x="38277" y="15646"/>
                  </a:moveTo>
                  <a:cubicBezTo>
                    <a:pt x="40381" y="15646"/>
                    <a:pt x="42477" y="16532"/>
                    <a:pt x="43956" y="18255"/>
                  </a:cubicBezTo>
                  <a:cubicBezTo>
                    <a:pt x="46630" y="21370"/>
                    <a:pt x="46253" y="26089"/>
                    <a:pt x="43106" y="28732"/>
                  </a:cubicBezTo>
                  <a:cubicBezTo>
                    <a:pt x="41709" y="29932"/>
                    <a:pt x="39996" y="30517"/>
                    <a:pt x="38289" y="30517"/>
                  </a:cubicBezTo>
                  <a:cubicBezTo>
                    <a:pt x="36191" y="30517"/>
                    <a:pt x="34104" y="29632"/>
                    <a:pt x="32629" y="27914"/>
                  </a:cubicBezTo>
                  <a:cubicBezTo>
                    <a:pt x="29955" y="24768"/>
                    <a:pt x="30332" y="20080"/>
                    <a:pt x="33478" y="17405"/>
                  </a:cubicBezTo>
                  <a:cubicBezTo>
                    <a:pt x="34870" y="16224"/>
                    <a:pt x="36576" y="15646"/>
                    <a:pt x="38277" y="15646"/>
                  </a:cubicBezTo>
                  <a:close/>
                  <a:moveTo>
                    <a:pt x="45639" y="37262"/>
                  </a:moveTo>
                  <a:cubicBezTo>
                    <a:pt x="47744" y="37262"/>
                    <a:pt x="49839" y="38147"/>
                    <a:pt x="51318" y="39870"/>
                  </a:cubicBezTo>
                  <a:cubicBezTo>
                    <a:pt x="53961" y="43017"/>
                    <a:pt x="53615" y="47705"/>
                    <a:pt x="50469" y="50348"/>
                  </a:cubicBezTo>
                  <a:cubicBezTo>
                    <a:pt x="49072" y="51547"/>
                    <a:pt x="47352" y="52133"/>
                    <a:pt x="45641" y="52133"/>
                  </a:cubicBezTo>
                  <a:cubicBezTo>
                    <a:pt x="43538" y="52133"/>
                    <a:pt x="41449" y="51248"/>
                    <a:pt x="39991" y="49530"/>
                  </a:cubicBezTo>
                  <a:cubicBezTo>
                    <a:pt x="37317" y="46383"/>
                    <a:pt x="37695" y="41695"/>
                    <a:pt x="40841" y="39021"/>
                  </a:cubicBezTo>
                  <a:cubicBezTo>
                    <a:pt x="42233" y="37840"/>
                    <a:pt x="43939" y="37262"/>
                    <a:pt x="45639" y="37262"/>
                  </a:cubicBezTo>
                  <a:close/>
                  <a:moveTo>
                    <a:pt x="28706" y="0"/>
                  </a:moveTo>
                  <a:cubicBezTo>
                    <a:pt x="28032" y="0"/>
                    <a:pt x="27466" y="516"/>
                    <a:pt x="27406" y="1201"/>
                  </a:cubicBezTo>
                  <a:lnTo>
                    <a:pt x="26997" y="6424"/>
                  </a:lnTo>
                  <a:cubicBezTo>
                    <a:pt x="26556" y="6408"/>
                    <a:pt x="26115" y="6399"/>
                    <a:pt x="25673" y="6399"/>
                  </a:cubicBezTo>
                  <a:cubicBezTo>
                    <a:pt x="22774" y="6399"/>
                    <a:pt x="19867" y="6761"/>
                    <a:pt x="17054" y="7525"/>
                  </a:cubicBezTo>
                  <a:lnTo>
                    <a:pt x="15607" y="3058"/>
                  </a:lnTo>
                  <a:cubicBezTo>
                    <a:pt x="15429" y="2499"/>
                    <a:pt x="14924" y="2145"/>
                    <a:pt x="14371" y="2145"/>
                  </a:cubicBezTo>
                  <a:cubicBezTo>
                    <a:pt x="14239" y="2145"/>
                    <a:pt x="14105" y="2165"/>
                    <a:pt x="13971" y="2208"/>
                  </a:cubicBezTo>
                  <a:cubicBezTo>
                    <a:pt x="13279" y="2428"/>
                    <a:pt x="12901" y="3152"/>
                    <a:pt x="13121" y="3844"/>
                  </a:cubicBezTo>
                  <a:lnTo>
                    <a:pt x="14537" y="8312"/>
                  </a:lnTo>
                  <a:cubicBezTo>
                    <a:pt x="11265" y="9476"/>
                    <a:pt x="8119" y="11175"/>
                    <a:pt x="5255" y="13441"/>
                  </a:cubicBezTo>
                  <a:lnTo>
                    <a:pt x="1857" y="9476"/>
                  </a:lnTo>
                  <a:cubicBezTo>
                    <a:pt x="1596" y="9163"/>
                    <a:pt x="1230" y="9004"/>
                    <a:pt x="858" y="9004"/>
                  </a:cubicBezTo>
                  <a:cubicBezTo>
                    <a:pt x="558" y="9004"/>
                    <a:pt x="254" y="9108"/>
                    <a:pt x="1" y="9319"/>
                  </a:cubicBezTo>
                  <a:lnTo>
                    <a:pt x="8433" y="19199"/>
                  </a:lnTo>
                  <a:cubicBezTo>
                    <a:pt x="8465" y="19167"/>
                    <a:pt x="8465" y="19136"/>
                    <a:pt x="8496" y="19136"/>
                  </a:cubicBezTo>
                  <a:cubicBezTo>
                    <a:pt x="9907" y="17936"/>
                    <a:pt x="11629" y="17351"/>
                    <a:pt x="13339" y="17351"/>
                  </a:cubicBezTo>
                  <a:cubicBezTo>
                    <a:pt x="15443" y="17351"/>
                    <a:pt x="17530" y="18236"/>
                    <a:pt x="19005" y="19954"/>
                  </a:cubicBezTo>
                  <a:cubicBezTo>
                    <a:pt x="21648" y="23100"/>
                    <a:pt x="21271" y="27788"/>
                    <a:pt x="18156" y="30463"/>
                  </a:cubicBezTo>
                  <a:cubicBezTo>
                    <a:pt x="18124" y="30494"/>
                    <a:pt x="18093" y="30494"/>
                    <a:pt x="18061" y="30526"/>
                  </a:cubicBezTo>
                  <a:lnTo>
                    <a:pt x="20987" y="33955"/>
                  </a:lnTo>
                  <a:cubicBezTo>
                    <a:pt x="21019" y="33924"/>
                    <a:pt x="21050" y="33892"/>
                    <a:pt x="21082" y="33892"/>
                  </a:cubicBezTo>
                  <a:cubicBezTo>
                    <a:pt x="22479" y="32693"/>
                    <a:pt x="24192" y="32107"/>
                    <a:pt x="25899" y="32107"/>
                  </a:cubicBezTo>
                  <a:cubicBezTo>
                    <a:pt x="27997" y="32107"/>
                    <a:pt x="30084" y="32992"/>
                    <a:pt x="31559" y="34710"/>
                  </a:cubicBezTo>
                  <a:cubicBezTo>
                    <a:pt x="34234" y="37857"/>
                    <a:pt x="33856" y="42545"/>
                    <a:pt x="30710" y="45219"/>
                  </a:cubicBezTo>
                  <a:cubicBezTo>
                    <a:pt x="30678" y="45251"/>
                    <a:pt x="30647" y="45251"/>
                    <a:pt x="30615" y="45282"/>
                  </a:cubicBezTo>
                  <a:lnTo>
                    <a:pt x="51287" y="69541"/>
                  </a:lnTo>
                  <a:cubicBezTo>
                    <a:pt x="51853" y="69069"/>
                    <a:pt x="51916" y="68251"/>
                    <a:pt x="51444" y="67685"/>
                  </a:cubicBezTo>
                  <a:lnTo>
                    <a:pt x="48046" y="63720"/>
                  </a:lnTo>
                  <a:cubicBezTo>
                    <a:pt x="50941" y="61046"/>
                    <a:pt x="53269" y="57931"/>
                    <a:pt x="55000" y="54627"/>
                  </a:cubicBezTo>
                  <a:lnTo>
                    <a:pt x="59971" y="57081"/>
                  </a:lnTo>
                  <a:cubicBezTo>
                    <a:pt x="60155" y="57167"/>
                    <a:pt x="60352" y="57210"/>
                    <a:pt x="60548" y="57210"/>
                  </a:cubicBezTo>
                  <a:cubicBezTo>
                    <a:pt x="60855" y="57210"/>
                    <a:pt x="61156" y="57104"/>
                    <a:pt x="61387" y="56892"/>
                  </a:cubicBezTo>
                  <a:cubicBezTo>
                    <a:pt x="61513" y="56798"/>
                    <a:pt x="61639" y="56641"/>
                    <a:pt x="61702" y="56483"/>
                  </a:cubicBezTo>
                  <a:cubicBezTo>
                    <a:pt x="62048" y="55823"/>
                    <a:pt x="61764" y="55036"/>
                    <a:pt x="61135" y="54721"/>
                  </a:cubicBezTo>
                  <a:lnTo>
                    <a:pt x="56101" y="52236"/>
                  </a:lnTo>
                  <a:cubicBezTo>
                    <a:pt x="57297" y="49404"/>
                    <a:pt x="58083" y="46415"/>
                    <a:pt x="58461" y="43363"/>
                  </a:cubicBezTo>
                  <a:lnTo>
                    <a:pt x="63684" y="43803"/>
                  </a:lnTo>
                  <a:cubicBezTo>
                    <a:pt x="63719" y="43807"/>
                    <a:pt x="63754" y="43808"/>
                    <a:pt x="63790" y="43808"/>
                  </a:cubicBezTo>
                  <a:cubicBezTo>
                    <a:pt x="64100" y="43808"/>
                    <a:pt x="64402" y="43686"/>
                    <a:pt x="64628" y="43489"/>
                  </a:cubicBezTo>
                  <a:cubicBezTo>
                    <a:pt x="64879" y="43268"/>
                    <a:pt x="65037" y="42954"/>
                    <a:pt x="65068" y="42608"/>
                  </a:cubicBezTo>
                  <a:cubicBezTo>
                    <a:pt x="65131" y="41884"/>
                    <a:pt x="64596" y="41255"/>
                    <a:pt x="63873" y="41192"/>
                  </a:cubicBezTo>
                  <a:lnTo>
                    <a:pt x="58650" y="40751"/>
                  </a:lnTo>
                  <a:cubicBezTo>
                    <a:pt x="58807" y="37290"/>
                    <a:pt x="58398" y="33798"/>
                    <a:pt x="57454" y="30431"/>
                  </a:cubicBezTo>
                  <a:lnTo>
                    <a:pt x="62425" y="28795"/>
                  </a:lnTo>
                  <a:cubicBezTo>
                    <a:pt x="62583" y="28732"/>
                    <a:pt x="62740" y="28669"/>
                    <a:pt x="62866" y="28543"/>
                  </a:cubicBezTo>
                  <a:cubicBezTo>
                    <a:pt x="63243" y="28229"/>
                    <a:pt x="63432" y="27662"/>
                    <a:pt x="63243" y="27159"/>
                  </a:cubicBezTo>
                  <a:cubicBezTo>
                    <a:pt x="63066" y="26600"/>
                    <a:pt x="62560" y="26247"/>
                    <a:pt x="62008" y="26247"/>
                  </a:cubicBezTo>
                  <a:cubicBezTo>
                    <a:pt x="61876" y="26247"/>
                    <a:pt x="61741" y="26267"/>
                    <a:pt x="61607" y="26309"/>
                  </a:cubicBezTo>
                  <a:lnTo>
                    <a:pt x="56636" y="27914"/>
                  </a:lnTo>
                  <a:cubicBezTo>
                    <a:pt x="55472" y="24799"/>
                    <a:pt x="53804" y="21779"/>
                    <a:pt x="51633" y="19041"/>
                  </a:cubicBezTo>
                  <a:lnTo>
                    <a:pt x="55629" y="15643"/>
                  </a:lnTo>
                  <a:cubicBezTo>
                    <a:pt x="56164" y="15171"/>
                    <a:pt x="56227" y="14353"/>
                    <a:pt x="55755" y="13787"/>
                  </a:cubicBezTo>
                  <a:cubicBezTo>
                    <a:pt x="55507" y="13486"/>
                    <a:pt x="55131" y="13325"/>
                    <a:pt x="54753" y="13325"/>
                  </a:cubicBezTo>
                  <a:cubicBezTo>
                    <a:pt x="54459" y="13325"/>
                    <a:pt x="54164" y="13423"/>
                    <a:pt x="53930" y="13629"/>
                  </a:cubicBezTo>
                  <a:lnTo>
                    <a:pt x="49934" y="17028"/>
                  </a:lnTo>
                  <a:cubicBezTo>
                    <a:pt x="47637" y="14542"/>
                    <a:pt x="45026" y="12465"/>
                    <a:pt x="42225" y="10861"/>
                  </a:cubicBezTo>
                  <a:lnTo>
                    <a:pt x="44491" y="6361"/>
                  </a:lnTo>
                  <a:cubicBezTo>
                    <a:pt x="44837" y="5732"/>
                    <a:pt x="44585" y="4914"/>
                    <a:pt x="43924" y="4599"/>
                  </a:cubicBezTo>
                  <a:cubicBezTo>
                    <a:pt x="43741" y="4507"/>
                    <a:pt x="43541" y="4464"/>
                    <a:pt x="43342" y="4464"/>
                  </a:cubicBezTo>
                  <a:cubicBezTo>
                    <a:pt x="42860" y="4464"/>
                    <a:pt x="42385" y="4720"/>
                    <a:pt x="42162" y="5166"/>
                  </a:cubicBezTo>
                  <a:lnTo>
                    <a:pt x="39897" y="9633"/>
                  </a:lnTo>
                  <a:cubicBezTo>
                    <a:pt x="36625" y="8060"/>
                    <a:pt x="33164" y="7053"/>
                    <a:pt x="29608" y="6644"/>
                  </a:cubicBezTo>
                  <a:lnTo>
                    <a:pt x="30017" y="1421"/>
                  </a:lnTo>
                  <a:cubicBezTo>
                    <a:pt x="30080" y="698"/>
                    <a:pt x="29545" y="68"/>
                    <a:pt x="28822" y="6"/>
                  </a:cubicBezTo>
                  <a:cubicBezTo>
                    <a:pt x="28783" y="2"/>
                    <a:pt x="28745" y="0"/>
                    <a:pt x="28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2"/>
            <p:cNvSpPr/>
            <p:nvPr/>
          </p:nvSpPr>
          <p:spPr>
            <a:xfrm>
              <a:off x="7370235" y="1619805"/>
              <a:ext cx="1129534" cy="1206015"/>
            </a:xfrm>
            <a:custGeom>
              <a:avLst/>
              <a:gdLst/>
              <a:ahLst/>
              <a:cxnLst/>
              <a:rect l="l" t="t" r="r" b="b"/>
              <a:pathLst>
                <a:path w="65131" h="69541" extrusionOk="0">
                  <a:moveTo>
                    <a:pt x="21331" y="32543"/>
                  </a:moveTo>
                  <a:cubicBezTo>
                    <a:pt x="23434" y="32543"/>
                    <a:pt x="25522" y="33428"/>
                    <a:pt x="26997" y="35146"/>
                  </a:cubicBezTo>
                  <a:cubicBezTo>
                    <a:pt x="29640" y="38292"/>
                    <a:pt x="29262" y="42980"/>
                    <a:pt x="26147" y="45655"/>
                  </a:cubicBezTo>
                  <a:cubicBezTo>
                    <a:pt x="24741" y="46836"/>
                    <a:pt x="23027" y="47414"/>
                    <a:pt x="21326" y="47414"/>
                  </a:cubicBezTo>
                  <a:cubicBezTo>
                    <a:pt x="19219" y="47414"/>
                    <a:pt x="17132" y="46528"/>
                    <a:pt x="15670" y="44805"/>
                  </a:cubicBezTo>
                  <a:cubicBezTo>
                    <a:pt x="12995" y="41690"/>
                    <a:pt x="13373" y="36971"/>
                    <a:pt x="16488" y="34328"/>
                  </a:cubicBezTo>
                  <a:cubicBezTo>
                    <a:pt x="17899" y="33128"/>
                    <a:pt x="19620" y="32543"/>
                    <a:pt x="21331" y="32543"/>
                  </a:cubicBezTo>
                  <a:close/>
                  <a:moveTo>
                    <a:pt x="41480" y="43266"/>
                  </a:moveTo>
                  <a:cubicBezTo>
                    <a:pt x="43590" y="43266"/>
                    <a:pt x="45686" y="44152"/>
                    <a:pt x="47165" y="45875"/>
                  </a:cubicBezTo>
                  <a:cubicBezTo>
                    <a:pt x="49808" y="48990"/>
                    <a:pt x="49430" y="53709"/>
                    <a:pt x="46315" y="56352"/>
                  </a:cubicBezTo>
                  <a:cubicBezTo>
                    <a:pt x="44922" y="57549"/>
                    <a:pt x="43207" y="58135"/>
                    <a:pt x="41500" y="58135"/>
                  </a:cubicBezTo>
                  <a:cubicBezTo>
                    <a:pt x="39393" y="58135"/>
                    <a:pt x="37298" y="57241"/>
                    <a:pt x="35838" y="55503"/>
                  </a:cubicBezTo>
                  <a:cubicBezTo>
                    <a:pt x="33164" y="52388"/>
                    <a:pt x="33541" y="47700"/>
                    <a:pt x="36656" y="45025"/>
                  </a:cubicBezTo>
                  <a:cubicBezTo>
                    <a:pt x="38062" y="43844"/>
                    <a:pt x="39776" y="43266"/>
                    <a:pt x="41480" y="43266"/>
                  </a:cubicBezTo>
                  <a:close/>
                  <a:moveTo>
                    <a:pt x="13845" y="0"/>
                  </a:moveTo>
                  <a:cubicBezTo>
                    <a:pt x="13278" y="472"/>
                    <a:pt x="13216" y="1290"/>
                    <a:pt x="13687" y="1857"/>
                  </a:cubicBezTo>
                  <a:lnTo>
                    <a:pt x="17086" y="5821"/>
                  </a:lnTo>
                  <a:cubicBezTo>
                    <a:pt x="14380" y="8307"/>
                    <a:pt x="12209" y="11139"/>
                    <a:pt x="10541" y="14191"/>
                  </a:cubicBezTo>
                  <a:lnTo>
                    <a:pt x="6356" y="12083"/>
                  </a:lnTo>
                  <a:cubicBezTo>
                    <a:pt x="6156" y="11977"/>
                    <a:pt x="5943" y="11927"/>
                    <a:pt x="5736" y="11927"/>
                  </a:cubicBezTo>
                  <a:cubicBezTo>
                    <a:pt x="5261" y="11927"/>
                    <a:pt x="4813" y="12189"/>
                    <a:pt x="4594" y="12649"/>
                  </a:cubicBezTo>
                  <a:cubicBezTo>
                    <a:pt x="4248" y="13278"/>
                    <a:pt x="4532" y="14096"/>
                    <a:pt x="5161" y="14411"/>
                  </a:cubicBezTo>
                  <a:lnTo>
                    <a:pt x="9345" y="16551"/>
                  </a:lnTo>
                  <a:cubicBezTo>
                    <a:pt x="7961" y="19603"/>
                    <a:pt x="7080" y="22875"/>
                    <a:pt x="6671" y="26178"/>
                  </a:cubicBezTo>
                  <a:lnTo>
                    <a:pt x="1448" y="25738"/>
                  </a:lnTo>
                  <a:cubicBezTo>
                    <a:pt x="1429" y="25737"/>
                    <a:pt x="1409" y="25737"/>
                    <a:pt x="1390" y="25737"/>
                  </a:cubicBezTo>
                  <a:cubicBezTo>
                    <a:pt x="719" y="25737"/>
                    <a:pt x="94" y="26262"/>
                    <a:pt x="64" y="26965"/>
                  </a:cubicBezTo>
                  <a:cubicBezTo>
                    <a:pt x="1" y="27657"/>
                    <a:pt x="536" y="28318"/>
                    <a:pt x="1259" y="28349"/>
                  </a:cubicBezTo>
                  <a:lnTo>
                    <a:pt x="6482" y="28790"/>
                  </a:lnTo>
                  <a:cubicBezTo>
                    <a:pt x="6325" y="32345"/>
                    <a:pt x="6765" y="35964"/>
                    <a:pt x="7772" y="39425"/>
                  </a:cubicBezTo>
                  <a:lnTo>
                    <a:pt x="3021" y="40967"/>
                  </a:lnTo>
                  <a:cubicBezTo>
                    <a:pt x="2329" y="41187"/>
                    <a:pt x="1951" y="41910"/>
                    <a:pt x="2172" y="42603"/>
                  </a:cubicBezTo>
                  <a:cubicBezTo>
                    <a:pt x="2349" y="43161"/>
                    <a:pt x="2876" y="43515"/>
                    <a:pt x="3436" y="43515"/>
                  </a:cubicBezTo>
                  <a:cubicBezTo>
                    <a:pt x="3570" y="43515"/>
                    <a:pt x="3706" y="43495"/>
                    <a:pt x="3839" y="43452"/>
                  </a:cubicBezTo>
                  <a:lnTo>
                    <a:pt x="8622" y="41910"/>
                  </a:lnTo>
                  <a:cubicBezTo>
                    <a:pt x="9786" y="44931"/>
                    <a:pt x="11391" y="47857"/>
                    <a:pt x="13499" y="50500"/>
                  </a:cubicBezTo>
                  <a:lnTo>
                    <a:pt x="9503" y="53898"/>
                  </a:lnTo>
                  <a:cubicBezTo>
                    <a:pt x="8968" y="54370"/>
                    <a:pt x="8905" y="55220"/>
                    <a:pt x="9377" y="55755"/>
                  </a:cubicBezTo>
                  <a:cubicBezTo>
                    <a:pt x="9621" y="56068"/>
                    <a:pt x="9989" y="56227"/>
                    <a:pt x="10360" y="56227"/>
                  </a:cubicBezTo>
                  <a:cubicBezTo>
                    <a:pt x="10661" y="56227"/>
                    <a:pt x="10963" y="56123"/>
                    <a:pt x="11202" y="55912"/>
                  </a:cubicBezTo>
                  <a:lnTo>
                    <a:pt x="15198" y="52514"/>
                  </a:lnTo>
                  <a:cubicBezTo>
                    <a:pt x="17589" y="55094"/>
                    <a:pt x="20263" y="57202"/>
                    <a:pt x="23190" y="58870"/>
                  </a:cubicBezTo>
                  <a:lnTo>
                    <a:pt x="20798" y="63495"/>
                  </a:lnTo>
                  <a:cubicBezTo>
                    <a:pt x="20452" y="64155"/>
                    <a:pt x="20704" y="64942"/>
                    <a:pt x="21365" y="65288"/>
                  </a:cubicBezTo>
                  <a:cubicBezTo>
                    <a:pt x="21548" y="65374"/>
                    <a:pt x="21746" y="65417"/>
                    <a:pt x="21943" y="65417"/>
                  </a:cubicBezTo>
                  <a:cubicBezTo>
                    <a:pt x="22253" y="65417"/>
                    <a:pt x="22562" y="65311"/>
                    <a:pt x="22812" y="65099"/>
                  </a:cubicBezTo>
                  <a:cubicBezTo>
                    <a:pt x="22938" y="65005"/>
                    <a:pt x="23032" y="64879"/>
                    <a:pt x="23127" y="64722"/>
                  </a:cubicBezTo>
                  <a:lnTo>
                    <a:pt x="25518" y="60065"/>
                  </a:lnTo>
                  <a:cubicBezTo>
                    <a:pt x="28696" y="61544"/>
                    <a:pt x="32094" y="62488"/>
                    <a:pt x="35523" y="62897"/>
                  </a:cubicBezTo>
                  <a:lnTo>
                    <a:pt x="35114" y="68120"/>
                  </a:lnTo>
                  <a:cubicBezTo>
                    <a:pt x="35051" y="68844"/>
                    <a:pt x="35586" y="69473"/>
                    <a:pt x="36310" y="69536"/>
                  </a:cubicBezTo>
                  <a:cubicBezTo>
                    <a:pt x="36349" y="69539"/>
                    <a:pt x="36386" y="69541"/>
                    <a:pt x="36424" y="69541"/>
                  </a:cubicBezTo>
                  <a:cubicBezTo>
                    <a:pt x="36751" y="69541"/>
                    <a:pt x="37031" y="69419"/>
                    <a:pt x="37285" y="69221"/>
                  </a:cubicBezTo>
                  <a:cubicBezTo>
                    <a:pt x="37537" y="69001"/>
                    <a:pt x="37694" y="68718"/>
                    <a:pt x="37726" y="68340"/>
                  </a:cubicBezTo>
                  <a:lnTo>
                    <a:pt x="38135" y="63117"/>
                  </a:lnTo>
                  <a:cubicBezTo>
                    <a:pt x="38602" y="63136"/>
                    <a:pt x="39069" y="63146"/>
                    <a:pt x="39537" y="63146"/>
                  </a:cubicBezTo>
                  <a:cubicBezTo>
                    <a:pt x="42128" y="63146"/>
                    <a:pt x="44728" y="62849"/>
                    <a:pt x="47259" y="62236"/>
                  </a:cubicBezTo>
                  <a:lnTo>
                    <a:pt x="48927" y="67554"/>
                  </a:lnTo>
                  <a:cubicBezTo>
                    <a:pt x="49107" y="68118"/>
                    <a:pt x="49621" y="68494"/>
                    <a:pt x="50180" y="68494"/>
                  </a:cubicBezTo>
                  <a:cubicBezTo>
                    <a:pt x="50307" y="68494"/>
                    <a:pt x="50436" y="68475"/>
                    <a:pt x="50563" y="68435"/>
                  </a:cubicBezTo>
                  <a:cubicBezTo>
                    <a:pt x="50720" y="68372"/>
                    <a:pt x="50878" y="68277"/>
                    <a:pt x="51035" y="68183"/>
                  </a:cubicBezTo>
                  <a:cubicBezTo>
                    <a:pt x="51413" y="67837"/>
                    <a:pt x="51570" y="67302"/>
                    <a:pt x="51413" y="66798"/>
                  </a:cubicBezTo>
                  <a:lnTo>
                    <a:pt x="49777" y="61513"/>
                  </a:lnTo>
                  <a:cubicBezTo>
                    <a:pt x="53363" y="60348"/>
                    <a:pt x="56761" y="58523"/>
                    <a:pt x="59876" y="56101"/>
                  </a:cubicBezTo>
                  <a:lnTo>
                    <a:pt x="63274" y="60097"/>
                  </a:lnTo>
                  <a:cubicBezTo>
                    <a:pt x="63533" y="60389"/>
                    <a:pt x="63894" y="60540"/>
                    <a:pt x="64261" y="60540"/>
                  </a:cubicBezTo>
                  <a:cubicBezTo>
                    <a:pt x="64566" y="60540"/>
                    <a:pt x="64874" y="60436"/>
                    <a:pt x="65131" y="60222"/>
                  </a:cubicBezTo>
                  <a:lnTo>
                    <a:pt x="44459" y="35964"/>
                  </a:lnTo>
                  <a:cubicBezTo>
                    <a:pt x="44428" y="35995"/>
                    <a:pt x="44396" y="35995"/>
                    <a:pt x="44365" y="36027"/>
                  </a:cubicBezTo>
                  <a:cubicBezTo>
                    <a:pt x="42971" y="37223"/>
                    <a:pt x="41262" y="37809"/>
                    <a:pt x="39560" y="37809"/>
                  </a:cubicBezTo>
                  <a:cubicBezTo>
                    <a:pt x="37458" y="37809"/>
                    <a:pt x="35365" y="36916"/>
                    <a:pt x="33887" y="35177"/>
                  </a:cubicBezTo>
                  <a:cubicBezTo>
                    <a:pt x="31244" y="32062"/>
                    <a:pt x="31590" y="27374"/>
                    <a:pt x="34737" y="24700"/>
                  </a:cubicBezTo>
                  <a:cubicBezTo>
                    <a:pt x="34768" y="24668"/>
                    <a:pt x="34800" y="24668"/>
                    <a:pt x="34831" y="24637"/>
                  </a:cubicBezTo>
                  <a:lnTo>
                    <a:pt x="31905" y="21207"/>
                  </a:lnTo>
                  <a:cubicBezTo>
                    <a:pt x="31874" y="21239"/>
                    <a:pt x="31842" y="21239"/>
                    <a:pt x="31811" y="21270"/>
                  </a:cubicBezTo>
                  <a:cubicBezTo>
                    <a:pt x="30417" y="22467"/>
                    <a:pt x="28708" y="23052"/>
                    <a:pt x="27006" y="23052"/>
                  </a:cubicBezTo>
                  <a:cubicBezTo>
                    <a:pt x="24904" y="23052"/>
                    <a:pt x="22811" y="22159"/>
                    <a:pt x="21333" y="20421"/>
                  </a:cubicBezTo>
                  <a:cubicBezTo>
                    <a:pt x="18659" y="17306"/>
                    <a:pt x="19036" y="12618"/>
                    <a:pt x="22183" y="9943"/>
                  </a:cubicBezTo>
                  <a:cubicBezTo>
                    <a:pt x="22183" y="9912"/>
                    <a:pt x="22214" y="9912"/>
                    <a:pt x="22246" y="9880"/>
                  </a:cubicBezTo>
                  <a:lnTo>
                    <a:pt x="138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1BCDB852-A6A8-4563-9245-DC6E0C881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4300" y="3647550"/>
            <a:ext cx="908936" cy="908936"/>
          </a:xfrm>
          <a:prstGeom prst="rect">
            <a:avLst/>
          </a:prstGeom>
        </p:spPr>
      </p:pic>
      <p:sp>
        <p:nvSpPr>
          <p:cNvPr id="50" name="Google Shape;250;p32">
            <a:extLst>
              <a:ext uri="{FF2B5EF4-FFF2-40B4-BE49-F238E27FC236}">
                <a16:creationId xmlns:a16="http://schemas.microsoft.com/office/drawing/2014/main" id="{4DCC0F52-4C5E-4483-89AB-F351A4E4A2E4}"/>
              </a:ext>
            </a:extLst>
          </p:cNvPr>
          <p:cNvSpPr/>
          <p:nvPr/>
        </p:nvSpPr>
        <p:spPr>
          <a:xfrm>
            <a:off x="613221" y="3326888"/>
            <a:ext cx="107190" cy="136365"/>
          </a:xfrm>
          <a:custGeom>
            <a:avLst/>
            <a:gdLst/>
            <a:ahLst/>
            <a:cxnLst/>
            <a:rect l="l" t="t" r="r" b="b"/>
            <a:pathLst>
              <a:path w="17778" h="35209" extrusionOk="0">
                <a:moveTo>
                  <a:pt x="14159" y="1"/>
                </a:moveTo>
                <a:cubicBezTo>
                  <a:pt x="13058" y="221"/>
                  <a:pt x="12020" y="535"/>
                  <a:pt x="11013" y="944"/>
                </a:cubicBezTo>
                <a:cubicBezTo>
                  <a:pt x="11328" y="1448"/>
                  <a:pt x="11516" y="2014"/>
                  <a:pt x="11516" y="2644"/>
                </a:cubicBezTo>
                <a:cubicBezTo>
                  <a:pt x="11516" y="4406"/>
                  <a:pt x="10069" y="5821"/>
                  <a:pt x="8339" y="5821"/>
                </a:cubicBezTo>
                <a:cubicBezTo>
                  <a:pt x="7206" y="5821"/>
                  <a:pt x="6199" y="5224"/>
                  <a:pt x="5633" y="4343"/>
                </a:cubicBezTo>
                <a:cubicBezTo>
                  <a:pt x="4940" y="5003"/>
                  <a:pt x="4280" y="5727"/>
                  <a:pt x="3682" y="6482"/>
                </a:cubicBezTo>
                <a:cubicBezTo>
                  <a:pt x="5161" y="6923"/>
                  <a:pt x="6136" y="8433"/>
                  <a:pt x="5884" y="10006"/>
                </a:cubicBezTo>
                <a:cubicBezTo>
                  <a:pt x="5629" y="11566"/>
                  <a:pt x="4275" y="12691"/>
                  <a:pt x="2744" y="12691"/>
                </a:cubicBezTo>
                <a:cubicBezTo>
                  <a:pt x="2576" y="12691"/>
                  <a:pt x="2406" y="12677"/>
                  <a:pt x="2235" y="12649"/>
                </a:cubicBezTo>
                <a:cubicBezTo>
                  <a:pt x="1637" y="12555"/>
                  <a:pt x="1133" y="12303"/>
                  <a:pt x="724" y="11957"/>
                </a:cubicBezTo>
                <a:cubicBezTo>
                  <a:pt x="378" y="12932"/>
                  <a:pt x="158" y="13971"/>
                  <a:pt x="1" y="15040"/>
                </a:cubicBezTo>
                <a:cubicBezTo>
                  <a:pt x="228" y="14990"/>
                  <a:pt x="461" y="14965"/>
                  <a:pt x="694" y="14965"/>
                </a:cubicBezTo>
                <a:cubicBezTo>
                  <a:pt x="1620" y="14965"/>
                  <a:pt x="2550" y="15362"/>
                  <a:pt x="3178" y="16142"/>
                </a:cubicBezTo>
                <a:cubicBezTo>
                  <a:pt x="4280" y="17495"/>
                  <a:pt x="4059" y="19508"/>
                  <a:pt x="2706" y="20609"/>
                </a:cubicBezTo>
                <a:cubicBezTo>
                  <a:pt x="2098" y="21091"/>
                  <a:pt x="1388" y="21307"/>
                  <a:pt x="690" y="21307"/>
                </a:cubicBezTo>
                <a:cubicBezTo>
                  <a:pt x="522" y="21307"/>
                  <a:pt x="354" y="21295"/>
                  <a:pt x="189" y="21270"/>
                </a:cubicBezTo>
                <a:lnTo>
                  <a:pt x="189" y="21270"/>
                </a:lnTo>
                <a:cubicBezTo>
                  <a:pt x="378" y="22183"/>
                  <a:pt x="630" y="23095"/>
                  <a:pt x="976" y="23945"/>
                </a:cubicBezTo>
                <a:cubicBezTo>
                  <a:pt x="1440" y="23701"/>
                  <a:pt x="1944" y="23582"/>
                  <a:pt x="2444" y="23582"/>
                </a:cubicBezTo>
                <a:cubicBezTo>
                  <a:pt x="3366" y="23582"/>
                  <a:pt x="4276" y="23987"/>
                  <a:pt x="4909" y="24763"/>
                </a:cubicBezTo>
                <a:cubicBezTo>
                  <a:pt x="6010" y="26147"/>
                  <a:pt x="5790" y="28129"/>
                  <a:pt x="4437" y="29231"/>
                </a:cubicBezTo>
                <a:cubicBezTo>
                  <a:pt x="4374" y="29294"/>
                  <a:pt x="4311" y="29325"/>
                  <a:pt x="4217" y="29388"/>
                </a:cubicBezTo>
                <a:cubicBezTo>
                  <a:pt x="4815" y="30080"/>
                  <a:pt x="5475" y="30709"/>
                  <a:pt x="6168" y="31307"/>
                </a:cubicBezTo>
                <a:cubicBezTo>
                  <a:pt x="6671" y="30584"/>
                  <a:pt x="7458" y="30049"/>
                  <a:pt x="8401" y="29954"/>
                </a:cubicBezTo>
                <a:cubicBezTo>
                  <a:pt x="8536" y="29937"/>
                  <a:pt x="8671" y="29929"/>
                  <a:pt x="8804" y="29929"/>
                </a:cubicBezTo>
                <a:cubicBezTo>
                  <a:pt x="10374" y="29929"/>
                  <a:pt x="11751" y="31099"/>
                  <a:pt x="11925" y="32723"/>
                </a:cubicBezTo>
                <a:cubicBezTo>
                  <a:pt x="12020" y="33352"/>
                  <a:pt x="11894" y="33950"/>
                  <a:pt x="11642" y="34485"/>
                </a:cubicBezTo>
                <a:cubicBezTo>
                  <a:pt x="12460" y="34768"/>
                  <a:pt x="13341" y="35020"/>
                  <a:pt x="14222" y="35209"/>
                </a:cubicBezTo>
                <a:cubicBezTo>
                  <a:pt x="14411" y="34800"/>
                  <a:pt x="15261" y="33132"/>
                  <a:pt x="16960" y="32755"/>
                </a:cubicBezTo>
                <a:cubicBezTo>
                  <a:pt x="17180" y="32723"/>
                  <a:pt x="17463" y="32692"/>
                  <a:pt x="17778" y="32692"/>
                </a:cubicBezTo>
                <a:lnTo>
                  <a:pt x="17778" y="27154"/>
                </a:lnTo>
                <a:cubicBezTo>
                  <a:pt x="12492" y="27154"/>
                  <a:pt x="8213" y="22875"/>
                  <a:pt x="8213" y="17589"/>
                </a:cubicBezTo>
                <a:cubicBezTo>
                  <a:pt x="8213" y="12334"/>
                  <a:pt x="12492" y="8055"/>
                  <a:pt x="17778" y="8055"/>
                </a:cubicBezTo>
                <a:lnTo>
                  <a:pt x="17778" y="2832"/>
                </a:lnTo>
                <a:cubicBezTo>
                  <a:pt x="17589" y="2832"/>
                  <a:pt x="17463" y="2832"/>
                  <a:pt x="17306" y="2801"/>
                </a:cubicBezTo>
                <a:cubicBezTo>
                  <a:pt x="15512" y="2549"/>
                  <a:pt x="14474" y="630"/>
                  <a:pt x="141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" name="Google Shape;251;p32">
            <a:extLst>
              <a:ext uri="{FF2B5EF4-FFF2-40B4-BE49-F238E27FC236}">
                <a16:creationId xmlns:a16="http://schemas.microsoft.com/office/drawing/2014/main" id="{AF90A40F-D3D1-4CCC-B990-0C25E510FC04}"/>
              </a:ext>
            </a:extLst>
          </p:cNvPr>
          <p:cNvSpPr/>
          <p:nvPr/>
        </p:nvSpPr>
        <p:spPr>
          <a:xfrm>
            <a:off x="720000" y="3328394"/>
            <a:ext cx="107003" cy="136365"/>
          </a:xfrm>
          <a:custGeom>
            <a:avLst/>
            <a:gdLst/>
            <a:ahLst/>
            <a:cxnLst/>
            <a:rect l="l" t="t" r="r" b="b"/>
            <a:pathLst>
              <a:path w="17747" h="35209" extrusionOk="0">
                <a:moveTo>
                  <a:pt x="3588" y="1"/>
                </a:moveTo>
                <a:cubicBezTo>
                  <a:pt x="3273" y="630"/>
                  <a:pt x="2235" y="2549"/>
                  <a:pt x="441" y="2801"/>
                </a:cubicBezTo>
                <a:cubicBezTo>
                  <a:pt x="315" y="2832"/>
                  <a:pt x="158" y="2832"/>
                  <a:pt x="1" y="2832"/>
                </a:cubicBezTo>
                <a:lnTo>
                  <a:pt x="1" y="8055"/>
                </a:lnTo>
                <a:cubicBezTo>
                  <a:pt x="5255" y="8055"/>
                  <a:pt x="9534" y="12334"/>
                  <a:pt x="9534" y="17589"/>
                </a:cubicBezTo>
                <a:cubicBezTo>
                  <a:pt x="9534" y="22875"/>
                  <a:pt x="5255" y="27154"/>
                  <a:pt x="1" y="27154"/>
                </a:cubicBezTo>
                <a:lnTo>
                  <a:pt x="1" y="32692"/>
                </a:lnTo>
                <a:cubicBezTo>
                  <a:pt x="284" y="32692"/>
                  <a:pt x="567" y="32723"/>
                  <a:pt x="787" y="32755"/>
                </a:cubicBezTo>
                <a:cubicBezTo>
                  <a:pt x="2486" y="33132"/>
                  <a:pt x="3336" y="34800"/>
                  <a:pt x="3525" y="35209"/>
                </a:cubicBezTo>
                <a:cubicBezTo>
                  <a:pt x="4406" y="35020"/>
                  <a:pt x="5287" y="34768"/>
                  <a:pt x="6105" y="34485"/>
                </a:cubicBezTo>
                <a:cubicBezTo>
                  <a:pt x="5853" y="33950"/>
                  <a:pt x="5727" y="33352"/>
                  <a:pt x="5821" y="32723"/>
                </a:cubicBezTo>
                <a:cubicBezTo>
                  <a:pt x="6025" y="31099"/>
                  <a:pt x="7378" y="29929"/>
                  <a:pt x="8944" y="29929"/>
                </a:cubicBezTo>
                <a:cubicBezTo>
                  <a:pt x="9076" y="29929"/>
                  <a:pt x="9210" y="29937"/>
                  <a:pt x="9345" y="29954"/>
                </a:cubicBezTo>
                <a:cubicBezTo>
                  <a:pt x="10289" y="30049"/>
                  <a:pt x="11076" y="30584"/>
                  <a:pt x="11579" y="31307"/>
                </a:cubicBezTo>
                <a:cubicBezTo>
                  <a:pt x="12272" y="30709"/>
                  <a:pt x="12932" y="30080"/>
                  <a:pt x="13530" y="29388"/>
                </a:cubicBezTo>
                <a:cubicBezTo>
                  <a:pt x="13467" y="29325"/>
                  <a:pt x="13373" y="29294"/>
                  <a:pt x="13310" y="29231"/>
                </a:cubicBezTo>
                <a:cubicBezTo>
                  <a:pt x="11957" y="28129"/>
                  <a:pt x="11737" y="26147"/>
                  <a:pt x="12838" y="24763"/>
                </a:cubicBezTo>
                <a:cubicBezTo>
                  <a:pt x="13470" y="23987"/>
                  <a:pt x="14394" y="23582"/>
                  <a:pt x="15317" y="23582"/>
                </a:cubicBezTo>
                <a:cubicBezTo>
                  <a:pt x="15817" y="23582"/>
                  <a:pt x="16317" y="23701"/>
                  <a:pt x="16771" y="23945"/>
                </a:cubicBezTo>
                <a:cubicBezTo>
                  <a:pt x="17117" y="23095"/>
                  <a:pt x="17369" y="22183"/>
                  <a:pt x="17557" y="21270"/>
                </a:cubicBezTo>
                <a:lnTo>
                  <a:pt x="17557" y="21270"/>
                </a:lnTo>
                <a:cubicBezTo>
                  <a:pt x="17392" y="21295"/>
                  <a:pt x="17225" y="21307"/>
                  <a:pt x="17057" y="21307"/>
                </a:cubicBezTo>
                <a:cubicBezTo>
                  <a:pt x="16360" y="21307"/>
                  <a:pt x="15655" y="21091"/>
                  <a:pt x="15072" y="20609"/>
                </a:cubicBezTo>
                <a:cubicBezTo>
                  <a:pt x="13687" y="19508"/>
                  <a:pt x="13467" y="17495"/>
                  <a:pt x="14600" y="16142"/>
                </a:cubicBezTo>
                <a:cubicBezTo>
                  <a:pt x="15228" y="15362"/>
                  <a:pt x="16138" y="14965"/>
                  <a:pt x="17056" y="14965"/>
                </a:cubicBezTo>
                <a:cubicBezTo>
                  <a:pt x="17287" y="14965"/>
                  <a:pt x="17519" y="14990"/>
                  <a:pt x="17746" y="15040"/>
                </a:cubicBezTo>
                <a:cubicBezTo>
                  <a:pt x="17589" y="13971"/>
                  <a:pt x="17369" y="12932"/>
                  <a:pt x="17023" y="11957"/>
                </a:cubicBezTo>
                <a:cubicBezTo>
                  <a:pt x="16614" y="12303"/>
                  <a:pt x="16110" y="12555"/>
                  <a:pt x="15512" y="12649"/>
                </a:cubicBezTo>
                <a:cubicBezTo>
                  <a:pt x="15341" y="12677"/>
                  <a:pt x="15171" y="12691"/>
                  <a:pt x="15004" y="12691"/>
                </a:cubicBezTo>
                <a:cubicBezTo>
                  <a:pt x="13477" y="12691"/>
                  <a:pt x="12149" y="11566"/>
                  <a:pt x="11894" y="10006"/>
                </a:cubicBezTo>
                <a:cubicBezTo>
                  <a:pt x="11611" y="8433"/>
                  <a:pt x="12586" y="6923"/>
                  <a:pt x="14065" y="6482"/>
                </a:cubicBezTo>
                <a:cubicBezTo>
                  <a:pt x="13467" y="5727"/>
                  <a:pt x="12806" y="5003"/>
                  <a:pt x="12114" y="4343"/>
                </a:cubicBezTo>
                <a:cubicBezTo>
                  <a:pt x="11548" y="5224"/>
                  <a:pt x="10541" y="5821"/>
                  <a:pt x="9440" y="5821"/>
                </a:cubicBezTo>
                <a:cubicBezTo>
                  <a:pt x="7678" y="5821"/>
                  <a:pt x="6262" y="4406"/>
                  <a:pt x="6262" y="2644"/>
                </a:cubicBezTo>
                <a:cubicBezTo>
                  <a:pt x="6262" y="2014"/>
                  <a:pt x="6419" y="1448"/>
                  <a:pt x="6734" y="944"/>
                </a:cubicBezTo>
                <a:cubicBezTo>
                  <a:pt x="5727" y="535"/>
                  <a:pt x="4689" y="221"/>
                  <a:pt x="35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 advTm="30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93827E-7 L 0.08577 0.09259 L 0.15434 0.07531 L 0.23855 0.16142 L 0.37188 0.13086 L 0.41546 0.15772 L 0.46823 0.07376 L 0.5665 0.15093 L 0.62796 0.08302 L 0.68438 0.14753 L 0.78125 0.06914 L 0.82223 0.12222 L 0.93108 0.03704 L 0.99584 0.09537 " pathEditMode="relative" rAng="0" ptsTypes="AAAAAAAAAAAAAA">
                                      <p:cBhvr>
                                        <p:cTn id="6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92" y="80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"/>
          <p:cNvSpPr/>
          <p:nvPr/>
        </p:nvSpPr>
        <p:spPr>
          <a:xfrm>
            <a:off x="1523148" y="1709000"/>
            <a:ext cx="2222504" cy="450334"/>
          </a:xfrm>
          <a:custGeom>
            <a:avLst/>
            <a:gdLst/>
            <a:ahLst/>
            <a:cxnLst/>
            <a:rect l="l" t="t" r="r" b="b"/>
            <a:pathLst>
              <a:path w="166667" h="24205" extrusionOk="0">
                <a:moveTo>
                  <a:pt x="0" y="0"/>
                </a:moveTo>
                <a:lnTo>
                  <a:pt x="4496" y="24205"/>
                </a:lnTo>
                <a:lnTo>
                  <a:pt x="166667" y="21785"/>
                </a:lnTo>
                <a:lnTo>
                  <a:pt x="163209" y="34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61" name="Google Shape;261;p33"/>
          <p:cNvSpPr/>
          <p:nvPr/>
        </p:nvSpPr>
        <p:spPr>
          <a:xfrm rot="10800000">
            <a:off x="5398348" y="1709000"/>
            <a:ext cx="2222504" cy="450334"/>
          </a:xfrm>
          <a:custGeom>
            <a:avLst/>
            <a:gdLst/>
            <a:ahLst/>
            <a:cxnLst/>
            <a:rect l="l" t="t" r="r" b="b"/>
            <a:pathLst>
              <a:path w="166667" h="24205" extrusionOk="0">
                <a:moveTo>
                  <a:pt x="0" y="0"/>
                </a:moveTo>
                <a:lnTo>
                  <a:pt x="4496" y="24205"/>
                </a:lnTo>
                <a:lnTo>
                  <a:pt x="166667" y="21785"/>
                </a:lnTo>
                <a:lnTo>
                  <a:pt x="163209" y="34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62" name="Google Shape;262;p33"/>
          <p:cNvSpPr/>
          <p:nvPr/>
        </p:nvSpPr>
        <p:spPr>
          <a:xfrm>
            <a:off x="1023820" y="2591425"/>
            <a:ext cx="3221159" cy="1599856"/>
          </a:xfrm>
          <a:custGeom>
            <a:avLst/>
            <a:gdLst/>
            <a:ahLst/>
            <a:cxnLst/>
            <a:rect l="l" t="t" r="r" b="b"/>
            <a:pathLst>
              <a:path w="53115" h="45264" extrusionOk="0">
                <a:moveTo>
                  <a:pt x="6551" y="45263"/>
                </a:moveTo>
                <a:cubicBezTo>
                  <a:pt x="6551" y="45263"/>
                  <a:pt x="6551" y="45263"/>
                  <a:pt x="6528" y="45263"/>
                </a:cubicBezTo>
                <a:lnTo>
                  <a:pt x="6551" y="45263"/>
                </a:lnTo>
                <a:cubicBezTo>
                  <a:pt x="6734" y="45263"/>
                  <a:pt x="6871" y="45172"/>
                  <a:pt x="7031" y="45172"/>
                </a:cubicBezTo>
                <a:lnTo>
                  <a:pt x="7053" y="45172"/>
                </a:lnTo>
                <a:lnTo>
                  <a:pt x="7031" y="45172"/>
                </a:lnTo>
                <a:cubicBezTo>
                  <a:pt x="6962" y="45172"/>
                  <a:pt x="6871" y="45195"/>
                  <a:pt x="6802" y="45217"/>
                </a:cubicBezTo>
                <a:cubicBezTo>
                  <a:pt x="6711" y="45240"/>
                  <a:pt x="6643" y="45263"/>
                  <a:pt x="6551" y="45263"/>
                </a:cubicBezTo>
                <a:moveTo>
                  <a:pt x="6528" y="45263"/>
                </a:moveTo>
                <a:cubicBezTo>
                  <a:pt x="6437" y="45263"/>
                  <a:pt x="6323" y="45217"/>
                  <a:pt x="6255" y="45195"/>
                </a:cubicBezTo>
                <a:cubicBezTo>
                  <a:pt x="6323" y="45217"/>
                  <a:pt x="6437" y="45263"/>
                  <a:pt x="6528" y="45263"/>
                </a:cubicBezTo>
                <a:close/>
                <a:moveTo>
                  <a:pt x="7053" y="45172"/>
                </a:moveTo>
                <a:lnTo>
                  <a:pt x="7053" y="45172"/>
                </a:lnTo>
                <a:lnTo>
                  <a:pt x="7053" y="45172"/>
                </a:lnTo>
                <a:close/>
                <a:moveTo>
                  <a:pt x="4566" y="45149"/>
                </a:moveTo>
                <a:cubicBezTo>
                  <a:pt x="4543" y="45149"/>
                  <a:pt x="4520" y="45149"/>
                  <a:pt x="4497" y="45149"/>
                </a:cubicBezTo>
                <a:lnTo>
                  <a:pt x="4566" y="45149"/>
                </a:lnTo>
                <a:cubicBezTo>
                  <a:pt x="4588" y="45149"/>
                  <a:pt x="4634" y="45149"/>
                  <a:pt x="4657" y="45149"/>
                </a:cubicBezTo>
                <a:cubicBezTo>
                  <a:pt x="4634" y="45149"/>
                  <a:pt x="4588" y="45149"/>
                  <a:pt x="4566" y="45149"/>
                </a:cubicBezTo>
                <a:close/>
                <a:moveTo>
                  <a:pt x="7441" y="45149"/>
                </a:moveTo>
                <a:cubicBezTo>
                  <a:pt x="7441" y="45149"/>
                  <a:pt x="7441" y="45149"/>
                  <a:pt x="7441" y="45149"/>
                </a:cubicBezTo>
                <a:cubicBezTo>
                  <a:pt x="7441" y="45149"/>
                  <a:pt x="7441" y="45149"/>
                  <a:pt x="7441" y="45149"/>
                </a:cubicBezTo>
                <a:close/>
                <a:moveTo>
                  <a:pt x="4497" y="45149"/>
                </a:moveTo>
                <a:cubicBezTo>
                  <a:pt x="4269" y="45103"/>
                  <a:pt x="4063" y="44989"/>
                  <a:pt x="3812" y="44989"/>
                </a:cubicBezTo>
                <a:lnTo>
                  <a:pt x="3812" y="44989"/>
                </a:lnTo>
                <a:lnTo>
                  <a:pt x="3812" y="44989"/>
                </a:lnTo>
                <a:cubicBezTo>
                  <a:pt x="4063" y="44989"/>
                  <a:pt x="4269" y="45103"/>
                  <a:pt x="4497" y="45149"/>
                </a:cubicBezTo>
                <a:close/>
                <a:moveTo>
                  <a:pt x="5182" y="45080"/>
                </a:moveTo>
                <a:lnTo>
                  <a:pt x="5205" y="45080"/>
                </a:lnTo>
                <a:cubicBezTo>
                  <a:pt x="5205" y="45080"/>
                  <a:pt x="5205" y="45080"/>
                  <a:pt x="5182" y="45080"/>
                </a:cubicBezTo>
                <a:close/>
                <a:moveTo>
                  <a:pt x="5090" y="45058"/>
                </a:moveTo>
                <a:cubicBezTo>
                  <a:pt x="5090" y="45058"/>
                  <a:pt x="5090" y="45058"/>
                  <a:pt x="5090" y="45058"/>
                </a:cubicBezTo>
                <a:cubicBezTo>
                  <a:pt x="5068" y="45058"/>
                  <a:pt x="5022" y="45058"/>
                  <a:pt x="4999" y="45058"/>
                </a:cubicBezTo>
                <a:lnTo>
                  <a:pt x="4999" y="45058"/>
                </a:lnTo>
                <a:lnTo>
                  <a:pt x="4999" y="45058"/>
                </a:lnTo>
                <a:cubicBezTo>
                  <a:pt x="5022" y="45058"/>
                  <a:pt x="5068" y="45058"/>
                  <a:pt x="5090" y="45058"/>
                </a:cubicBezTo>
                <a:close/>
                <a:moveTo>
                  <a:pt x="3196" y="45012"/>
                </a:moveTo>
                <a:cubicBezTo>
                  <a:pt x="3150" y="45012"/>
                  <a:pt x="3128" y="45012"/>
                  <a:pt x="3082" y="44989"/>
                </a:cubicBezTo>
                <a:cubicBezTo>
                  <a:pt x="3128" y="45012"/>
                  <a:pt x="3150" y="45012"/>
                  <a:pt x="3196" y="45012"/>
                </a:cubicBezTo>
                <a:close/>
                <a:moveTo>
                  <a:pt x="3698" y="44989"/>
                </a:moveTo>
                <a:cubicBezTo>
                  <a:pt x="3744" y="44989"/>
                  <a:pt x="3789" y="44989"/>
                  <a:pt x="3812" y="44989"/>
                </a:cubicBezTo>
                <a:cubicBezTo>
                  <a:pt x="3789" y="44989"/>
                  <a:pt x="3744" y="44989"/>
                  <a:pt x="3698" y="44989"/>
                </a:cubicBezTo>
                <a:close/>
                <a:moveTo>
                  <a:pt x="6551" y="44898"/>
                </a:moveTo>
                <a:cubicBezTo>
                  <a:pt x="6460" y="44898"/>
                  <a:pt x="6369" y="44852"/>
                  <a:pt x="6255" y="44807"/>
                </a:cubicBezTo>
                <a:cubicBezTo>
                  <a:pt x="6095" y="44715"/>
                  <a:pt x="5867" y="44624"/>
                  <a:pt x="5615" y="44624"/>
                </a:cubicBezTo>
                <a:lnTo>
                  <a:pt x="5615" y="44624"/>
                </a:lnTo>
                <a:lnTo>
                  <a:pt x="5593" y="44624"/>
                </a:lnTo>
                <a:cubicBezTo>
                  <a:pt x="5479" y="44624"/>
                  <a:pt x="5364" y="44670"/>
                  <a:pt x="5296" y="44692"/>
                </a:cubicBezTo>
                <a:cubicBezTo>
                  <a:pt x="5250" y="44692"/>
                  <a:pt x="5205" y="44715"/>
                  <a:pt x="5182" y="44715"/>
                </a:cubicBezTo>
                <a:lnTo>
                  <a:pt x="5136" y="44715"/>
                </a:lnTo>
                <a:cubicBezTo>
                  <a:pt x="5090" y="44692"/>
                  <a:pt x="5045" y="44692"/>
                  <a:pt x="4999" y="44692"/>
                </a:cubicBezTo>
                <a:cubicBezTo>
                  <a:pt x="4954" y="44692"/>
                  <a:pt x="4931" y="44692"/>
                  <a:pt x="4885" y="44715"/>
                </a:cubicBezTo>
                <a:cubicBezTo>
                  <a:pt x="4817" y="44715"/>
                  <a:pt x="4748" y="44738"/>
                  <a:pt x="4702" y="44761"/>
                </a:cubicBezTo>
                <a:cubicBezTo>
                  <a:pt x="4634" y="44784"/>
                  <a:pt x="4588" y="44784"/>
                  <a:pt x="4543" y="44784"/>
                </a:cubicBezTo>
                <a:lnTo>
                  <a:pt x="4543" y="44784"/>
                </a:lnTo>
                <a:cubicBezTo>
                  <a:pt x="4474" y="44784"/>
                  <a:pt x="4406" y="44761"/>
                  <a:pt x="4314" y="44738"/>
                </a:cubicBezTo>
                <a:cubicBezTo>
                  <a:pt x="4177" y="44692"/>
                  <a:pt x="4018" y="44624"/>
                  <a:pt x="3812" y="44624"/>
                </a:cubicBezTo>
                <a:lnTo>
                  <a:pt x="3812" y="44624"/>
                </a:lnTo>
                <a:cubicBezTo>
                  <a:pt x="3744" y="44647"/>
                  <a:pt x="3652" y="44647"/>
                  <a:pt x="3584" y="44647"/>
                </a:cubicBezTo>
                <a:cubicBezTo>
                  <a:pt x="3493" y="44647"/>
                  <a:pt x="3401" y="44647"/>
                  <a:pt x="3310" y="44647"/>
                </a:cubicBezTo>
                <a:cubicBezTo>
                  <a:pt x="3242" y="44647"/>
                  <a:pt x="3173" y="44647"/>
                  <a:pt x="3128" y="44647"/>
                </a:cubicBezTo>
                <a:cubicBezTo>
                  <a:pt x="2991" y="44624"/>
                  <a:pt x="2899" y="44510"/>
                  <a:pt x="2785" y="44327"/>
                </a:cubicBezTo>
                <a:lnTo>
                  <a:pt x="2717" y="44236"/>
                </a:lnTo>
                <a:cubicBezTo>
                  <a:pt x="2671" y="44167"/>
                  <a:pt x="2625" y="44076"/>
                  <a:pt x="2534" y="43962"/>
                </a:cubicBezTo>
                <a:cubicBezTo>
                  <a:pt x="2420" y="43848"/>
                  <a:pt x="2306" y="43779"/>
                  <a:pt x="2214" y="43734"/>
                </a:cubicBezTo>
                <a:cubicBezTo>
                  <a:pt x="2169" y="43711"/>
                  <a:pt x="2146" y="43688"/>
                  <a:pt x="2100" y="43665"/>
                </a:cubicBezTo>
                <a:cubicBezTo>
                  <a:pt x="2055" y="43620"/>
                  <a:pt x="1986" y="43574"/>
                  <a:pt x="1941" y="43528"/>
                </a:cubicBezTo>
                <a:cubicBezTo>
                  <a:pt x="1804" y="43391"/>
                  <a:pt x="1644" y="43232"/>
                  <a:pt x="1393" y="43163"/>
                </a:cubicBezTo>
                <a:cubicBezTo>
                  <a:pt x="1347" y="43140"/>
                  <a:pt x="1279" y="43118"/>
                  <a:pt x="1233" y="43118"/>
                </a:cubicBezTo>
                <a:cubicBezTo>
                  <a:pt x="1165" y="43095"/>
                  <a:pt x="1096" y="43072"/>
                  <a:pt x="1073" y="43072"/>
                </a:cubicBezTo>
                <a:cubicBezTo>
                  <a:pt x="1050" y="43026"/>
                  <a:pt x="1028" y="42958"/>
                  <a:pt x="1005" y="42912"/>
                </a:cubicBezTo>
                <a:cubicBezTo>
                  <a:pt x="959" y="42821"/>
                  <a:pt x="913" y="42775"/>
                  <a:pt x="868" y="42752"/>
                </a:cubicBezTo>
                <a:lnTo>
                  <a:pt x="845" y="42707"/>
                </a:lnTo>
                <a:cubicBezTo>
                  <a:pt x="822" y="42661"/>
                  <a:pt x="799" y="42570"/>
                  <a:pt x="777" y="42478"/>
                </a:cubicBezTo>
                <a:cubicBezTo>
                  <a:pt x="731" y="42296"/>
                  <a:pt x="685" y="42068"/>
                  <a:pt x="503" y="41885"/>
                </a:cubicBezTo>
                <a:cubicBezTo>
                  <a:pt x="388" y="41771"/>
                  <a:pt x="252" y="41725"/>
                  <a:pt x="160" y="41702"/>
                </a:cubicBezTo>
                <a:lnTo>
                  <a:pt x="92" y="41680"/>
                </a:lnTo>
                <a:cubicBezTo>
                  <a:pt x="92" y="41657"/>
                  <a:pt x="69" y="41611"/>
                  <a:pt x="23" y="41588"/>
                </a:cubicBezTo>
                <a:lnTo>
                  <a:pt x="0" y="41565"/>
                </a:lnTo>
                <a:lnTo>
                  <a:pt x="0" y="1"/>
                </a:lnTo>
                <a:lnTo>
                  <a:pt x="53115" y="1"/>
                </a:lnTo>
                <a:lnTo>
                  <a:pt x="53115" y="41771"/>
                </a:lnTo>
                <a:cubicBezTo>
                  <a:pt x="52978" y="41794"/>
                  <a:pt x="52704" y="41816"/>
                  <a:pt x="52613" y="41839"/>
                </a:cubicBezTo>
                <a:lnTo>
                  <a:pt x="52499" y="41839"/>
                </a:lnTo>
                <a:cubicBezTo>
                  <a:pt x="52385" y="41862"/>
                  <a:pt x="52293" y="41862"/>
                  <a:pt x="52202" y="41862"/>
                </a:cubicBezTo>
                <a:cubicBezTo>
                  <a:pt x="52042" y="41862"/>
                  <a:pt x="51905" y="41839"/>
                  <a:pt x="51745" y="41816"/>
                </a:cubicBezTo>
                <a:cubicBezTo>
                  <a:pt x="51723" y="41794"/>
                  <a:pt x="51677" y="41794"/>
                  <a:pt x="51631" y="41794"/>
                </a:cubicBezTo>
                <a:cubicBezTo>
                  <a:pt x="51494" y="41748"/>
                  <a:pt x="51357" y="41702"/>
                  <a:pt x="51175" y="41702"/>
                </a:cubicBezTo>
                <a:cubicBezTo>
                  <a:pt x="51106" y="41702"/>
                  <a:pt x="51038" y="41725"/>
                  <a:pt x="50969" y="41725"/>
                </a:cubicBezTo>
                <a:cubicBezTo>
                  <a:pt x="50764" y="41771"/>
                  <a:pt x="50627" y="41839"/>
                  <a:pt x="50490" y="41908"/>
                </a:cubicBezTo>
                <a:cubicBezTo>
                  <a:pt x="50399" y="41953"/>
                  <a:pt x="50307" y="41999"/>
                  <a:pt x="50239" y="41999"/>
                </a:cubicBezTo>
                <a:cubicBezTo>
                  <a:pt x="50148" y="41999"/>
                  <a:pt x="50034" y="41953"/>
                  <a:pt x="49897" y="41908"/>
                </a:cubicBezTo>
                <a:cubicBezTo>
                  <a:pt x="49737" y="41862"/>
                  <a:pt x="49554" y="41794"/>
                  <a:pt x="49326" y="41794"/>
                </a:cubicBezTo>
                <a:lnTo>
                  <a:pt x="49303" y="41794"/>
                </a:lnTo>
                <a:lnTo>
                  <a:pt x="49303" y="41794"/>
                </a:lnTo>
                <a:cubicBezTo>
                  <a:pt x="49235" y="41794"/>
                  <a:pt x="49166" y="41794"/>
                  <a:pt x="49098" y="41794"/>
                </a:cubicBezTo>
                <a:cubicBezTo>
                  <a:pt x="48687" y="41794"/>
                  <a:pt x="48367" y="41771"/>
                  <a:pt x="48116" y="41702"/>
                </a:cubicBezTo>
                <a:cubicBezTo>
                  <a:pt x="48071" y="41702"/>
                  <a:pt x="48048" y="41702"/>
                  <a:pt x="48025" y="41680"/>
                </a:cubicBezTo>
                <a:lnTo>
                  <a:pt x="48025" y="41680"/>
                </a:lnTo>
                <a:lnTo>
                  <a:pt x="47956" y="41497"/>
                </a:lnTo>
                <a:lnTo>
                  <a:pt x="47751" y="41451"/>
                </a:lnTo>
                <a:cubicBezTo>
                  <a:pt x="47637" y="41428"/>
                  <a:pt x="47523" y="41406"/>
                  <a:pt x="47386" y="41406"/>
                </a:cubicBezTo>
                <a:cubicBezTo>
                  <a:pt x="47294" y="41406"/>
                  <a:pt x="47203" y="41428"/>
                  <a:pt x="47135" y="41428"/>
                </a:cubicBezTo>
                <a:cubicBezTo>
                  <a:pt x="47043" y="41428"/>
                  <a:pt x="46975" y="41428"/>
                  <a:pt x="46906" y="41428"/>
                </a:cubicBezTo>
                <a:cubicBezTo>
                  <a:pt x="46815" y="41428"/>
                  <a:pt x="46769" y="41428"/>
                  <a:pt x="46701" y="41428"/>
                </a:cubicBezTo>
                <a:cubicBezTo>
                  <a:pt x="46633" y="41406"/>
                  <a:pt x="46587" y="41383"/>
                  <a:pt x="46496" y="41360"/>
                </a:cubicBezTo>
                <a:cubicBezTo>
                  <a:pt x="46427" y="41337"/>
                  <a:pt x="46359" y="41314"/>
                  <a:pt x="46267" y="41314"/>
                </a:cubicBezTo>
                <a:cubicBezTo>
                  <a:pt x="46153" y="41291"/>
                  <a:pt x="46039" y="41269"/>
                  <a:pt x="45902" y="41269"/>
                </a:cubicBezTo>
                <a:cubicBezTo>
                  <a:pt x="45765" y="41269"/>
                  <a:pt x="45628" y="41291"/>
                  <a:pt x="45514" y="41314"/>
                </a:cubicBezTo>
                <a:cubicBezTo>
                  <a:pt x="45377" y="41337"/>
                  <a:pt x="45217" y="41360"/>
                  <a:pt x="45080" y="41406"/>
                </a:cubicBezTo>
                <a:cubicBezTo>
                  <a:pt x="44989" y="41428"/>
                  <a:pt x="44921" y="41451"/>
                  <a:pt x="44829" y="41474"/>
                </a:cubicBezTo>
                <a:cubicBezTo>
                  <a:pt x="44784" y="41474"/>
                  <a:pt x="44715" y="41497"/>
                  <a:pt x="44670" y="41497"/>
                </a:cubicBezTo>
                <a:cubicBezTo>
                  <a:pt x="44396" y="41543"/>
                  <a:pt x="44053" y="41611"/>
                  <a:pt x="43848" y="41816"/>
                </a:cubicBezTo>
                <a:cubicBezTo>
                  <a:pt x="43779" y="41908"/>
                  <a:pt x="43734" y="41953"/>
                  <a:pt x="43688" y="42022"/>
                </a:cubicBezTo>
                <a:lnTo>
                  <a:pt x="43688" y="42022"/>
                </a:lnTo>
                <a:cubicBezTo>
                  <a:pt x="43346" y="42113"/>
                  <a:pt x="42980" y="42205"/>
                  <a:pt x="42570" y="42296"/>
                </a:cubicBezTo>
                <a:cubicBezTo>
                  <a:pt x="42501" y="42319"/>
                  <a:pt x="42433" y="42319"/>
                  <a:pt x="42364" y="42341"/>
                </a:cubicBezTo>
                <a:cubicBezTo>
                  <a:pt x="42113" y="42387"/>
                  <a:pt x="41816" y="42433"/>
                  <a:pt x="41565" y="42570"/>
                </a:cubicBezTo>
                <a:lnTo>
                  <a:pt x="41497" y="42593"/>
                </a:lnTo>
                <a:lnTo>
                  <a:pt x="41497" y="42593"/>
                </a:lnTo>
                <a:lnTo>
                  <a:pt x="41428" y="42593"/>
                </a:lnTo>
                <a:cubicBezTo>
                  <a:pt x="41383" y="42570"/>
                  <a:pt x="41337" y="42570"/>
                  <a:pt x="41291" y="42570"/>
                </a:cubicBezTo>
                <a:cubicBezTo>
                  <a:pt x="41177" y="42570"/>
                  <a:pt x="41040" y="42593"/>
                  <a:pt x="40926" y="42638"/>
                </a:cubicBezTo>
                <a:cubicBezTo>
                  <a:pt x="40858" y="42638"/>
                  <a:pt x="40766" y="42638"/>
                  <a:pt x="40675" y="42661"/>
                </a:cubicBezTo>
                <a:cubicBezTo>
                  <a:pt x="40493" y="42661"/>
                  <a:pt x="40310" y="42684"/>
                  <a:pt x="40150" y="42752"/>
                </a:cubicBezTo>
                <a:cubicBezTo>
                  <a:pt x="39968" y="42798"/>
                  <a:pt x="39853" y="42866"/>
                  <a:pt x="39762" y="42935"/>
                </a:cubicBezTo>
                <a:lnTo>
                  <a:pt x="39671" y="43003"/>
                </a:lnTo>
                <a:cubicBezTo>
                  <a:pt x="39488" y="43118"/>
                  <a:pt x="39146" y="43209"/>
                  <a:pt x="38849" y="43209"/>
                </a:cubicBezTo>
                <a:cubicBezTo>
                  <a:pt x="38803" y="43209"/>
                  <a:pt x="38781" y="43209"/>
                  <a:pt x="38735" y="43209"/>
                </a:cubicBezTo>
                <a:cubicBezTo>
                  <a:pt x="38621" y="43209"/>
                  <a:pt x="38507" y="43163"/>
                  <a:pt x="38393" y="43118"/>
                </a:cubicBezTo>
                <a:cubicBezTo>
                  <a:pt x="38324" y="43118"/>
                  <a:pt x="38278" y="43095"/>
                  <a:pt x="38233" y="43072"/>
                </a:cubicBezTo>
                <a:cubicBezTo>
                  <a:pt x="38142" y="43049"/>
                  <a:pt x="38142" y="43049"/>
                  <a:pt x="38050" y="42958"/>
                </a:cubicBezTo>
                <a:lnTo>
                  <a:pt x="37982" y="42889"/>
                </a:lnTo>
                <a:cubicBezTo>
                  <a:pt x="37776" y="42684"/>
                  <a:pt x="37457" y="42570"/>
                  <a:pt x="37206" y="42501"/>
                </a:cubicBezTo>
                <a:cubicBezTo>
                  <a:pt x="37137" y="42478"/>
                  <a:pt x="37092" y="42456"/>
                  <a:pt x="37046" y="42456"/>
                </a:cubicBezTo>
                <a:cubicBezTo>
                  <a:pt x="36909" y="42410"/>
                  <a:pt x="36795" y="42364"/>
                  <a:pt x="36681" y="42319"/>
                </a:cubicBezTo>
                <a:cubicBezTo>
                  <a:pt x="36521" y="42273"/>
                  <a:pt x="36361" y="42227"/>
                  <a:pt x="36224" y="42182"/>
                </a:cubicBezTo>
                <a:cubicBezTo>
                  <a:pt x="36064" y="42113"/>
                  <a:pt x="35996" y="42068"/>
                  <a:pt x="35927" y="41999"/>
                </a:cubicBezTo>
                <a:cubicBezTo>
                  <a:pt x="35905" y="41953"/>
                  <a:pt x="35859" y="41908"/>
                  <a:pt x="35836" y="41885"/>
                </a:cubicBezTo>
                <a:cubicBezTo>
                  <a:pt x="35722" y="41725"/>
                  <a:pt x="35608" y="41588"/>
                  <a:pt x="35311" y="41497"/>
                </a:cubicBezTo>
                <a:cubicBezTo>
                  <a:pt x="35151" y="41451"/>
                  <a:pt x="35014" y="41406"/>
                  <a:pt x="34855" y="41337"/>
                </a:cubicBezTo>
                <a:cubicBezTo>
                  <a:pt x="34718" y="41291"/>
                  <a:pt x="34558" y="41223"/>
                  <a:pt x="34421" y="41177"/>
                </a:cubicBezTo>
                <a:cubicBezTo>
                  <a:pt x="34216" y="41109"/>
                  <a:pt x="34056" y="41086"/>
                  <a:pt x="33850" y="41063"/>
                </a:cubicBezTo>
                <a:lnTo>
                  <a:pt x="33828" y="41063"/>
                </a:lnTo>
                <a:lnTo>
                  <a:pt x="33736" y="41063"/>
                </a:lnTo>
                <a:cubicBezTo>
                  <a:pt x="33691" y="40972"/>
                  <a:pt x="33645" y="40903"/>
                  <a:pt x="33622" y="40881"/>
                </a:cubicBezTo>
                <a:cubicBezTo>
                  <a:pt x="33554" y="40789"/>
                  <a:pt x="33462" y="40744"/>
                  <a:pt x="33417" y="40721"/>
                </a:cubicBezTo>
                <a:lnTo>
                  <a:pt x="33394" y="40698"/>
                </a:lnTo>
                <a:lnTo>
                  <a:pt x="33348" y="40675"/>
                </a:lnTo>
                <a:cubicBezTo>
                  <a:pt x="33325" y="40630"/>
                  <a:pt x="33280" y="40561"/>
                  <a:pt x="33211" y="40515"/>
                </a:cubicBezTo>
                <a:cubicBezTo>
                  <a:pt x="32960" y="40310"/>
                  <a:pt x="32755" y="40310"/>
                  <a:pt x="32595" y="40310"/>
                </a:cubicBezTo>
                <a:lnTo>
                  <a:pt x="32595" y="40310"/>
                </a:lnTo>
                <a:cubicBezTo>
                  <a:pt x="32549" y="40310"/>
                  <a:pt x="32504" y="40310"/>
                  <a:pt x="32458" y="40310"/>
                </a:cubicBezTo>
                <a:lnTo>
                  <a:pt x="32412" y="40264"/>
                </a:lnTo>
                <a:cubicBezTo>
                  <a:pt x="32321" y="40219"/>
                  <a:pt x="32184" y="40150"/>
                  <a:pt x="32024" y="40150"/>
                </a:cubicBezTo>
                <a:lnTo>
                  <a:pt x="31956" y="40173"/>
                </a:lnTo>
                <a:cubicBezTo>
                  <a:pt x="31819" y="40173"/>
                  <a:pt x="31659" y="40242"/>
                  <a:pt x="31522" y="40310"/>
                </a:cubicBezTo>
                <a:cubicBezTo>
                  <a:pt x="31454" y="40333"/>
                  <a:pt x="31408" y="40356"/>
                  <a:pt x="31362" y="40378"/>
                </a:cubicBezTo>
                <a:lnTo>
                  <a:pt x="31271" y="40401"/>
                </a:lnTo>
                <a:cubicBezTo>
                  <a:pt x="31043" y="40470"/>
                  <a:pt x="30792" y="40561"/>
                  <a:pt x="30609" y="40744"/>
                </a:cubicBezTo>
                <a:cubicBezTo>
                  <a:pt x="30495" y="40858"/>
                  <a:pt x="30449" y="40995"/>
                  <a:pt x="30427" y="41063"/>
                </a:cubicBezTo>
                <a:lnTo>
                  <a:pt x="30381" y="41063"/>
                </a:lnTo>
                <a:lnTo>
                  <a:pt x="30335" y="41063"/>
                </a:lnTo>
                <a:lnTo>
                  <a:pt x="30267" y="41063"/>
                </a:lnTo>
                <a:cubicBezTo>
                  <a:pt x="29970" y="41063"/>
                  <a:pt x="29719" y="41155"/>
                  <a:pt x="29468" y="41246"/>
                </a:cubicBezTo>
                <a:cubicBezTo>
                  <a:pt x="29422" y="41269"/>
                  <a:pt x="29354" y="41291"/>
                  <a:pt x="29285" y="41314"/>
                </a:cubicBezTo>
                <a:cubicBezTo>
                  <a:pt x="29171" y="41360"/>
                  <a:pt x="29057" y="41360"/>
                  <a:pt x="28897" y="41360"/>
                </a:cubicBezTo>
                <a:lnTo>
                  <a:pt x="28806" y="41360"/>
                </a:lnTo>
                <a:cubicBezTo>
                  <a:pt x="28669" y="41360"/>
                  <a:pt x="28509" y="41383"/>
                  <a:pt x="28372" y="41406"/>
                </a:cubicBezTo>
                <a:cubicBezTo>
                  <a:pt x="28235" y="41428"/>
                  <a:pt x="28121" y="41428"/>
                  <a:pt x="28007" y="41428"/>
                </a:cubicBezTo>
                <a:lnTo>
                  <a:pt x="27939" y="41428"/>
                </a:lnTo>
                <a:cubicBezTo>
                  <a:pt x="27847" y="41428"/>
                  <a:pt x="27756" y="41406"/>
                  <a:pt x="27642" y="41406"/>
                </a:cubicBezTo>
                <a:cubicBezTo>
                  <a:pt x="27528" y="41383"/>
                  <a:pt x="27368" y="41360"/>
                  <a:pt x="27231" y="41360"/>
                </a:cubicBezTo>
                <a:cubicBezTo>
                  <a:pt x="27071" y="41360"/>
                  <a:pt x="26957" y="41383"/>
                  <a:pt x="26843" y="41406"/>
                </a:cubicBezTo>
                <a:cubicBezTo>
                  <a:pt x="26752" y="41406"/>
                  <a:pt x="26660" y="41428"/>
                  <a:pt x="26592" y="41428"/>
                </a:cubicBezTo>
                <a:cubicBezTo>
                  <a:pt x="26546" y="41428"/>
                  <a:pt x="26523" y="41428"/>
                  <a:pt x="26478" y="41451"/>
                </a:cubicBezTo>
                <a:cubicBezTo>
                  <a:pt x="26432" y="41451"/>
                  <a:pt x="26386" y="41451"/>
                  <a:pt x="26318" y="41451"/>
                </a:cubicBezTo>
                <a:cubicBezTo>
                  <a:pt x="26295" y="41428"/>
                  <a:pt x="26227" y="41383"/>
                  <a:pt x="26135" y="41360"/>
                </a:cubicBezTo>
                <a:cubicBezTo>
                  <a:pt x="26090" y="41360"/>
                  <a:pt x="26044" y="41360"/>
                  <a:pt x="25976" y="41360"/>
                </a:cubicBezTo>
                <a:cubicBezTo>
                  <a:pt x="25793" y="41360"/>
                  <a:pt x="25610" y="41428"/>
                  <a:pt x="25496" y="41474"/>
                </a:cubicBezTo>
                <a:cubicBezTo>
                  <a:pt x="25428" y="41497"/>
                  <a:pt x="25382" y="41520"/>
                  <a:pt x="25337" y="41543"/>
                </a:cubicBezTo>
                <a:cubicBezTo>
                  <a:pt x="25268" y="41565"/>
                  <a:pt x="25200" y="41588"/>
                  <a:pt x="25131" y="41588"/>
                </a:cubicBezTo>
                <a:cubicBezTo>
                  <a:pt x="24994" y="41634"/>
                  <a:pt x="24834" y="41680"/>
                  <a:pt x="24652" y="41748"/>
                </a:cubicBezTo>
                <a:cubicBezTo>
                  <a:pt x="24538" y="41816"/>
                  <a:pt x="24309" y="41839"/>
                  <a:pt x="24104" y="41839"/>
                </a:cubicBezTo>
                <a:cubicBezTo>
                  <a:pt x="23990" y="41839"/>
                  <a:pt x="23853" y="41816"/>
                  <a:pt x="23762" y="41794"/>
                </a:cubicBezTo>
                <a:cubicBezTo>
                  <a:pt x="23716" y="41794"/>
                  <a:pt x="23670" y="41771"/>
                  <a:pt x="23625" y="41748"/>
                </a:cubicBezTo>
                <a:cubicBezTo>
                  <a:pt x="23511" y="41702"/>
                  <a:pt x="23396" y="41657"/>
                  <a:pt x="23237" y="41634"/>
                </a:cubicBezTo>
                <a:cubicBezTo>
                  <a:pt x="23191" y="41634"/>
                  <a:pt x="23168" y="41634"/>
                  <a:pt x="23122" y="41634"/>
                </a:cubicBezTo>
                <a:cubicBezTo>
                  <a:pt x="23054" y="41634"/>
                  <a:pt x="22986" y="41634"/>
                  <a:pt x="22940" y="41634"/>
                </a:cubicBezTo>
                <a:cubicBezTo>
                  <a:pt x="22894" y="41657"/>
                  <a:pt x="22849" y="41657"/>
                  <a:pt x="22803" y="41657"/>
                </a:cubicBezTo>
                <a:lnTo>
                  <a:pt x="22780" y="41657"/>
                </a:lnTo>
                <a:cubicBezTo>
                  <a:pt x="22712" y="41634"/>
                  <a:pt x="22620" y="41611"/>
                  <a:pt x="22529" y="41565"/>
                </a:cubicBezTo>
                <a:cubicBezTo>
                  <a:pt x="22415" y="41520"/>
                  <a:pt x="22278" y="41474"/>
                  <a:pt x="22118" y="41451"/>
                </a:cubicBezTo>
                <a:cubicBezTo>
                  <a:pt x="22004" y="41428"/>
                  <a:pt x="21913" y="41428"/>
                  <a:pt x="21799" y="41428"/>
                </a:cubicBezTo>
                <a:cubicBezTo>
                  <a:pt x="21639" y="41428"/>
                  <a:pt x="21479" y="41451"/>
                  <a:pt x="21319" y="41497"/>
                </a:cubicBezTo>
                <a:cubicBezTo>
                  <a:pt x="21251" y="41497"/>
                  <a:pt x="21205" y="41520"/>
                  <a:pt x="21160" y="41543"/>
                </a:cubicBezTo>
                <a:cubicBezTo>
                  <a:pt x="21091" y="41565"/>
                  <a:pt x="21023" y="41565"/>
                  <a:pt x="20977" y="41565"/>
                </a:cubicBezTo>
                <a:cubicBezTo>
                  <a:pt x="20954" y="41565"/>
                  <a:pt x="20908" y="41565"/>
                  <a:pt x="20840" y="41543"/>
                </a:cubicBezTo>
                <a:cubicBezTo>
                  <a:pt x="20771" y="41520"/>
                  <a:pt x="20657" y="41497"/>
                  <a:pt x="20520" y="41497"/>
                </a:cubicBezTo>
                <a:lnTo>
                  <a:pt x="20475" y="41497"/>
                </a:lnTo>
                <a:cubicBezTo>
                  <a:pt x="20246" y="41520"/>
                  <a:pt x="19881" y="41588"/>
                  <a:pt x="19630" y="41725"/>
                </a:cubicBezTo>
                <a:cubicBezTo>
                  <a:pt x="19470" y="41816"/>
                  <a:pt x="19402" y="41885"/>
                  <a:pt x="19333" y="41953"/>
                </a:cubicBezTo>
                <a:lnTo>
                  <a:pt x="19311" y="41999"/>
                </a:lnTo>
                <a:cubicBezTo>
                  <a:pt x="19242" y="42068"/>
                  <a:pt x="19128" y="42113"/>
                  <a:pt x="18991" y="42159"/>
                </a:cubicBezTo>
                <a:cubicBezTo>
                  <a:pt x="18854" y="42205"/>
                  <a:pt x="18717" y="42250"/>
                  <a:pt x="18603" y="42341"/>
                </a:cubicBezTo>
                <a:cubicBezTo>
                  <a:pt x="18489" y="42410"/>
                  <a:pt x="18375" y="42478"/>
                  <a:pt x="18284" y="42547"/>
                </a:cubicBezTo>
                <a:cubicBezTo>
                  <a:pt x="18169" y="42661"/>
                  <a:pt x="18032" y="42752"/>
                  <a:pt x="17918" y="42798"/>
                </a:cubicBezTo>
                <a:cubicBezTo>
                  <a:pt x="17873" y="42798"/>
                  <a:pt x="17827" y="42821"/>
                  <a:pt x="17781" y="42821"/>
                </a:cubicBezTo>
                <a:cubicBezTo>
                  <a:pt x="17667" y="42844"/>
                  <a:pt x="17553" y="42866"/>
                  <a:pt x="17416" y="42935"/>
                </a:cubicBezTo>
                <a:cubicBezTo>
                  <a:pt x="17325" y="42981"/>
                  <a:pt x="17234" y="43026"/>
                  <a:pt x="17165" y="43072"/>
                </a:cubicBezTo>
                <a:cubicBezTo>
                  <a:pt x="17051" y="43140"/>
                  <a:pt x="16982" y="43186"/>
                  <a:pt x="16891" y="43232"/>
                </a:cubicBezTo>
                <a:lnTo>
                  <a:pt x="16777" y="43277"/>
                </a:lnTo>
                <a:cubicBezTo>
                  <a:pt x="16549" y="43369"/>
                  <a:pt x="16298" y="43483"/>
                  <a:pt x="16092" y="43483"/>
                </a:cubicBezTo>
                <a:cubicBezTo>
                  <a:pt x="16047" y="43483"/>
                  <a:pt x="16001" y="43460"/>
                  <a:pt x="15955" y="43460"/>
                </a:cubicBezTo>
                <a:lnTo>
                  <a:pt x="15933" y="43437"/>
                </a:lnTo>
                <a:lnTo>
                  <a:pt x="15910" y="43369"/>
                </a:lnTo>
                <a:cubicBezTo>
                  <a:pt x="15887" y="43323"/>
                  <a:pt x="15864" y="43254"/>
                  <a:pt x="15818" y="43186"/>
                </a:cubicBezTo>
                <a:cubicBezTo>
                  <a:pt x="15636" y="42844"/>
                  <a:pt x="15339" y="42844"/>
                  <a:pt x="15248" y="42844"/>
                </a:cubicBezTo>
                <a:lnTo>
                  <a:pt x="15134" y="42866"/>
                </a:lnTo>
                <a:lnTo>
                  <a:pt x="15065" y="42866"/>
                </a:lnTo>
                <a:lnTo>
                  <a:pt x="15019" y="42866"/>
                </a:lnTo>
                <a:cubicBezTo>
                  <a:pt x="14928" y="42844"/>
                  <a:pt x="14837" y="42844"/>
                  <a:pt x="14723" y="42821"/>
                </a:cubicBezTo>
                <a:cubicBezTo>
                  <a:pt x="14586" y="42798"/>
                  <a:pt x="14449" y="42775"/>
                  <a:pt x="14289" y="42775"/>
                </a:cubicBezTo>
                <a:lnTo>
                  <a:pt x="14243" y="42775"/>
                </a:lnTo>
                <a:cubicBezTo>
                  <a:pt x="14106" y="42775"/>
                  <a:pt x="14038" y="42775"/>
                  <a:pt x="13947" y="42752"/>
                </a:cubicBezTo>
                <a:cubicBezTo>
                  <a:pt x="13787" y="42729"/>
                  <a:pt x="13604" y="42707"/>
                  <a:pt x="13445" y="42684"/>
                </a:cubicBezTo>
                <a:cubicBezTo>
                  <a:pt x="13330" y="42684"/>
                  <a:pt x="13216" y="42684"/>
                  <a:pt x="13125" y="42661"/>
                </a:cubicBezTo>
                <a:cubicBezTo>
                  <a:pt x="13034" y="42638"/>
                  <a:pt x="12942" y="42638"/>
                  <a:pt x="12851" y="42638"/>
                </a:cubicBezTo>
                <a:cubicBezTo>
                  <a:pt x="12258" y="42638"/>
                  <a:pt x="11801" y="42981"/>
                  <a:pt x="11390" y="43254"/>
                </a:cubicBezTo>
                <a:cubicBezTo>
                  <a:pt x="11185" y="43414"/>
                  <a:pt x="11002" y="43551"/>
                  <a:pt x="10820" y="43642"/>
                </a:cubicBezTo>
                <a:cubicBezTo>
                  <a:pt x="10546" y="43757"/>
                  <a:pt x="10158" y="43825"/>
                  <a:pt x="9678" y="43848"/>
                </a:cubicBezTo>
                <a:cubicBezTo>
                  <a:pt x="9176" y="43871"/>
                  <a:pt x="8948" y="44076"/>
                  <a:pt x="8743" y="44282"/>
                </a:cubicBezTo>
                <a:lnTo>
                  <a:pt x="8651" y="44350"/>
                </a:lnTo>
                <a:cubicBezTo>
                  <a:pt x="8606" y="44373"/>
                  <a:pt x="8423" y="44396"/>
                  <a:pt x="8332" y="44419"/>
                </a:cubicBezTo>
                <a:cubicBezTo>
                  <a:pt x="8172" y="44419"/>
                  <a:pt x="8012" y="44441"/>
                  <a:pt x="7852" y="44487"/>
                </a:cubicBezTo>
                <a:cubicBezTo>
                  <a:pt x="7670" y="44556"/>
                  <a:pt x="7510" y="44670"/>
                  <a:pt x="7396" y="44738"/>
                </a:cubicBezTo>
                <a:cubicBezTo>
                  <a:pt x="7350" y="44784"/>
                  <a:pt x="7305" y="44807"/>
                  <a:pt x="7259" y="44829"/>
                </a:cubicBezTo>
                <a:lnTo>
                  <a:pt x="7259" y="44829"/>
                </a:lnTo>
                <a:lnTo>
                  <a:pt x="7213" y="44829"/>
                </a:lnTo>
                <a:cubicBezTo>
                  <a:pt x="7168" y="44829"/>
                  <a:pt x="7099" y="44829"/>
                  <a:pt x="7031" y="44829"/>
                </a:cubicBezTo>
                <a:cubicBezTo>
                  <a:pt x="6894" y="44829"/>
                  <a:pt x="6780" y="44852"/>
                  <a:pt x="6688" y="44875"/>
                </a:cubicBezTo>
                <a:cubicBezTo>
                  <a:pt x="6643" y="44898"/>
                  <a:pt x="6597" y="44898"/>
                  <a:pt x="6551" y="44898"/>
                </a:cubicBezTo>
                <a:moveTo>
                  <a:pt x="10957" y="43962"/>
                </a:moveTo>
                <a:cubicBezTo>
                  <a:pt x="11573" y="43688"/>
                  <a:pt x="12098" y="43003"/>
                  <a:pt x="12851" y="43003"/>
                </a:cubicBezTo>
                <a:cubicBezTo>
                  <a:pt x="12098" y="43003"/>
                  <a:pt x="11573" y="43688"/>
                  <a:pt x="10957" y="43962"/>
                </a:cubicBezTo>
                <a:close/>
                <a:moveTo>
                  <a:pt x="16092" y="43848"/>
                </a:moveTo>
                <a:cubicBezTo>
                  <a:pt x="16069" y="43848"/>
                  <a:pt x="16047" y="43825"/>
                  <a:pt x="16024" y="43825"/>
                </a:cubicBezTo>
                <a:cubicBezTo>
                  <a:pt x="16047" y="43825"/>
                  <a:pt x="16069" y="43848"/>
                  <a:pt x="16092" y="43848"/>
                </a:cubicBezTo>
                <a:cubicBezTo>
                  <a:pt x="16229" y="43848"/>
                  <a:pt x="16366" y="43802"/>
                  <a:pt x="16503" y="43757"/>
                </a:cubicBezTo>
                <a:cubicBezTo>
                  <a:pt x="16366" y="43802"/>
                  <a:pt x="16229" y="43848"/>
                  <a:pt x="16092" y="43848"/>
                </a:cubicBezTo>
                <a:moveTo>
                  <a:pt x="15499" y="43369"/>
                </a:moveTo>
                <a:cubicBezTo>
                  <a:pt x="15430" y="43232"/>
                  <a:pt x="15339" y="43209"/>
                  <a:pt x="15248" y="43209"/>
                </a:cubicBezTo>
                <a:cubicBezTo>
                  <a:pt x="15202" y="43209"/>
                  <a:pt x="15179" y="43209"/>
                  <a:pt x="15156" y="43209"/>
                </a:cubicBezTo>
                <a:cubicBezTo>
                  <a:pt x="15111" y="43209"/>
                  <a:pt x="15088" y="43209"/>
                  <a:pt x="15065" y="43209"/>
                </a:cubicBezTo>
                <a:cubicBezTo>
                  <a:pt x="15042" y="43209"/>
                  <a:pt x="15019" y="43209"/>
                  <a:pt x="14997" y="43209"/>
                </a:cubicBezTo>
                <a:lnTo>
                  <a:pt x="15065" y="43209"/>
                </a:lnTo>
                <a:cubicBezTo>
                  <a:pt x="15134" y="43209"/>
                  <a:pt x="15179" y="43209"/>
                  <a:pt x="15248" y="43209"/>
                </a:cubicBezTo>
                <a:cubicBezTo>
                  <a:pt x="15339" y="43209"/>
                  <a:pt x="15430" y="43232"/>
                  <a:pt x="15499" y="43369"/>
                </a:cubicBezTo>
                <a:moveTo>
                  <a:pt x="777" y="43300"/>
                </a:moveTo>
                <a:cubicBezTo>
                  <a:pt x="731" y="43232"/>
                  <a:pt x="731" y="43163"/>
                  <a:pt x="685" y="43095"/>
                </a:cubicBezTo>
                <a:cubicBezTo>
                  <a:pt x="731" y="43163"/>
                  <a:pt x="731" y="43232"/>
                  <a:pt x="777" y="43300"/>
                </a:cubicBezTo>
                <a:close/>
                <a:moveTo>
                  <a:pt x="13057" y="43026"/>
                </a:moveTo>
                <a:cubicBezTo>
                  <a:pt x="13011" y="43003"/>
                  <a:pt x="12942" y="43003"/>
                  <a:pt x="12897" y="43003"/>
                </a:cubicBezTo>
                <a:cubicBezTo>
                  <a:pt x="12942" y="43003"/>
                  <a:pt x="13011" y="43003"/>
                  <a:pt x="13057" y="43026"/>
                </a:cubicBezTo>
                <a:close/>
                <a:moveTo>
                  <a:pt x="40995" y="42981"/>
                </a:moveTo>
                <a:cubicBezTo>
                  <a:pt x="41109" y="42958"/>
                  <a:pt x="41200" y="42935"/>
                  <a:pt x="41291" y="42935"/>
                </a:cubicBezTo>
                <a:lnTo>
                  <a:pt x="41291" y="42935"/>
                </a:lnTo>
                <a:lnTo>
                  <a:pt x="41291" y="42935"/>
                </a:lnTo>
                <a:cubicBezTo>
                  <a:pt x="41200" y="42935"/>
                  <a:pt x="41109" y="42958"/>
                  <a:pt x="40995" y="42981"/>
                </a:cubicBezTo>
                <a:close/>
                <a:moveTo>
                  <a:pt x="36087" y="42524"/>
                </a:moveTo>
                <a:cubicBezTo>
                  <a:pt x="35882" y="42433"/>
                  <a:pt x="35791" y="42364"/>
                  <a:pt x="35654" y="42227"/>
                </a:cubicBezTo>
                <a:cubicBezTo>
                  <a:pt x="35791" y="42364"/>
                  <a:pt x="35882" y="42433"/>
                  <a:pt x="36087" y="42524"/>
                </a:cubicBezTo>
                <a:close/>
                <a:moveTo>
                  <a:pt x="50239" y="42364"/>
                </a:moveTo>
                <a:lnTo>
                  <a:pt x="50239" y="42364"/>
                </a:lnTo>
                <a:lnTo>
                  <a:pt x="50239" y="42364"/>
                </a:lnTo>
                <a:cubicBezTo>
                  <a:pt x="50513" y="42364"/>
                  <a:pt x="50718" y="42136"/>
                  <a:pt x="51015" y="42090"/>
                </a:cubicBezTo>
                <a:cubicBezTo>
                  <a:pt x="50718" y="42136"/>
                  <a:pt x="50513" y="42364"/>
                  <a:pt x="50239" y="42364"/>
                </a:cubicBezTo>
                <a:close/>
                <a:moveTo>
                  <a:pt x="50239" y="42364"/>
                </a:moveTo>
                <a:cubicBezTo>
                  <a:pt x="50102" y="42364"/>
                  <a:pt x="49988" y="42319"/>
                  <a:pt x="49874" y="42296"/>
                </a:cubicBezTo>
                <a:cubicBezTo>
                  <a:pt x="49988" y="42319"/>
                  <a:pt x="50102" y="42364"/>
                  <a:pt x="50239" y="42364"/>
                </a:cubicBezTo>
                <a:close/>
                <a:moveTo>
                  <a:pt x="49874" y="42296"/>
                </a:moveTo>
                <a:lnTo>
                  <a:pt x="49874" y="42296"/>
                </a:lnTo>
                <a:lnTo>
                  <a:pt x="49874" y="42296"/>
                </a:lnTo>
                <a:close/>
                <a:moveTo>
                  <a:pt x="52476" y="42205"/>
                </a:moveTo>
                <a:cubicBezTo>
                  <a:pt x="52499" y="42205"/>
                  <a:pt x="52521" y="42205"/>
                  <a:pt x="52544" y="42205"/>
                </a:cubicBezTo>
                <a:cubicBezTo>
                  <a:pt x="52521" y="42205"/>
                  <a:pt x="52499" y="42205"/>
                  <a:pt x="52476" y="42205"/>
                </a:cubicBezTo>
                <a:close/>
                <a:moveTo>
                  <a:pt x="24127" y="42205"/>
                </a:moveTo>
                <a:cubicBezTo>
                  <a:pt x="24355" y="42205"/>
                  <a:pt x="24629" y="42159"/>
                  <a:pt x="24812" y="42068"/>
                </a:cubicBezTo>
                <a:cubicBezTo>
                  <a:pt x="24629" y="42159"/>
                  <a:pt x="24355" y="42205"/>
                  <a:pt x="24127" y="42205"/>
                </a:cubicBezTo>
                <a:close/>
                <a:moveTo>
                  <a:pt x="23807" y="42182"/>
                </a:moveTo>
                <a:lnTo>
                  <a:pt x="23807" y="42182"/>
                </a:lnTo>
                <a:lnTo>
                  <a:pt x="23807" y="42182"/>
                </a:lnTo>
                <a:close/>
                <a:moveTo>
                  <a:pt x="23807" y="42182"/>
                </a:moveTo>
                <a:cubicBezTo>
                  <a:pt x="23762" y="42182"/>
                  <a:pt x="23716" y="42159"/>
                  <a:pt x="23670" y="42159"/>
                </a:cubicBezTo>
                <a:cubicBezTo>
                  <a:pt x="23511" y="42113"/>
                  <a:pt x="23396" y="42022"/>
                  <a:pt x="23237" y="41999"/>
                </a:cubicBezTo>
                <a:cubicBezTo>
                  <a:pt x="23396" y="42022"/>
                  <a:pt x="23511" y="42113"/>
                  <a:pt x="23670" y="42159"/>
                </a:cubicBezTo>
                <a:cubicBezTo>
                  <a:pt x="23716" y="42159"/>
                  <a:pt x="23762" y="42182"/>
                  <a:pt x="23807" y="42182"/>
                </a:cubicBezTo>
                <a:close/>
                <a:moveTo>
                  <a:pt x="22803" y="42022"/>
                </a:moveTo>
                <a:cubicBezTo>
                  <a:pt x="22780" y="42022"/>
                  <a:pt x="22780" y="42022"/>
                  <a:pt x="22757" y="41999"/>
                </a:cubicBezTo>
                <a:lnTo>
                  <a:pt x="22803" y="42022"/>
                </a:lnTo>
                <a:close/>
                <a:moveTo>
                  <a:pt x="23008" y="41999"/>
                </a:moveTo>
                <a:cubicBezTo>
                  <a:pt x="23031" y="41999"/>
                  <a:pt x="23077" y="41999"/>
                  <a:pt x="23122" y="41999"/>
                </a:cubicBezTo>
                <a:lnTo>
                  <a:pt x="23122" y="41999"/>
                </a:lnTo>
                <a:lnTo>
                  <a:pt x="23122" y="41999"/>
                </a:lnTo>
                <a:cubicBezTo>
                  <a:pt x="23077" y="41999"/>
                  <a:pt x="23031" y="41999"/>
                  <a:pt x="23008" y="41999"/>
                </a:cubicBezTo>
                <a:close/>
                <a:moveTo>
                  <a:pt x="20977" y="41931"/>
                </a:moveTo>
                <a:lnTo>
                  <a:pt x="20977" y="41931"/>
                </a:lnTo>
                <a:lnTo>
                  <a:pt x="20977" y="41931"/>
                </a:lnTo>
                <a:cubicBezTo>
                  <a:pt x="21114" y="41931"/>
                  <a:pt x="21205" y="41885"/>
                  <a:pt x="21319" y="41862"/>
                </a:cubicBezTo>
                <a:cubicBezTo>
                  <a:pt x="21205" y="41885"/>
                  <a:pt x="21114" y="41931"/>
                  <a:pt x="20977" y="41931"/>
                </a:cubicBezTo>
                <a:close/>
                <a:moveTo>
                  <a:pt x="20977" y="41931"/>
                </a:moveTo>
                <a:cubicBezTo>
                  <a:pt x="20817" y="41931"/>
                  <a:pt x="20680" y="41862"/>
                  <a:pt x="20520" y="41862"/>
                </a:cubicBezTo>
                <a:lnTo>
                  <a:pt x="20520" y="41862"/>
                </a:lnTo>
                <a:lnTo>
                  <a:pt x="20520" y="41862"/>
                </a:lnTo>
                <a:cubicBezTo>
                  <a:pt x="20680" y="41862"/>
                  <a:pt x="20817" y="41931"/>
                  <a:pt x="20977" y="41931"/>
                </a:cubicBezTo>
                <a:moveTo>
                  <a:pt x="25451" y="41885"/>
                </a:moveTo>
                <a:cubicBezTo>
                  <a:pt x="25633" y="41839"/>
                  <a:pt x="25770" y="41748"/>
                  <a:pt x="25930" y="41725"/>
                </a:cubicBezTo>
                <a:cubicBezTo>
                  <a:pt x="25770" y="41748"/>
                  <a:pt x="25633" y="41839"/>
                  <a:pt x="25451" y="41885"/>
                </a:cubicBezTo>
                <a:close/>
                <a:moveTo>
                  <a:pt x="26318" y="41816"/>
                </a:moveTo>
                <a:cubicBezTo>
                  <a:pt x="26318" y="41816"/>
                  <a:pt x="26295" y="41816"/>
                  <a:pt x="26272" y="41816"/>
                </a:cubicBezTo>
                <a:cubicBezTo>
                  <a:pt x="26295" y="41816"/>
                  <a:pt x="26318" y="41816"/>
                  <a:pt x="26318" y="41816"/>
                </a:cubicBezTo>
                <a:cubicBezTo>
                  <a:pt x="26409" y="41816"/>
                  <a:pt x="26523" y="41794"/>
                  <a:pt x="26592" y="41794"/>
                </a:cubicBezTo>
                <a:cubicBezTo>
                  <a:pt x="26523" y="41794"/>
                  <a:pt x="26409" y="41816"/>
                  <a:pt x="26318" y="41816"/>
                </a:cubicBezTo>
                <a:moveTo>
                  <a:pt x="21548" y="41816"/>
                </a:moveTo>
                <a:cubicBezTo>
                  <a:pt x="21639" y="41794"/>
                  <a:pt x="21707" y="41794"/>
                  <a:pt x="21799" y="41794"/>
                </a:cubicBezTo>
                <a:cubicBezTo>
                  <a:pt x="21890" y="41794"/>
                  <a:pt x="21981" y="41794"/>
                  <a:pt x="22050" y="41816"/>
                </a:cubicBezTo>
                <a:cubicBezTo>
                  <a:pt x="21981" y="41794"/>
                  <a:pt x="21890" y="41794"/>
                  <a:pt x="21799" y="41794"/>
                </a:cubicBezTo>
                <a:cubicBezTo>
                  <a:pt x="21707" y="41794"/>
                  <a:pt x="21639" y="41794"/>
                  <a:pt x="21548" y="41816"/>
                </a:cubicBezTo>
                <a:close/>
                <a:moveTo>
                  <a:pt x="47660" y="41794"/>
                </a:moveTo>
                <a:cubicBezTo>
                  <a:pt x="47568" y="41771"/>
                  <a:pt x="47477" y="41771"/>
                  <a:pt x="47386" y="41771"/>
                </a:cubicBezTo>
                <a:cubicBezTo>
                  <a:pt x="47317" y="41771"/>
                  <a:pt x="47249" y="41771"/>
                  <a:pt x="47203" y="41771"/>
                </a:cubicBezTo>
                <a:cubicBezTo>
                  <a:pt x="47249" y="41771"/>
                  <a:pt x="47317" y="41771"/>
                  <a:pt x="47386" y="41771"/>
                </a:cubicBezTo>
                <a:cubicBezTo>
                  <a:pt x="47477" y="41771"/>
                  <a:pt x="47568" y="41771"/>
                  <a:pt x="47660" y="41794"/>
                </a:cubicBezTo>
                <a:moveTo>
                  <a:pt x="27984" y="41794"/>
                </a:moveTo>
                <a:cubicBezTo>
                  <a:pt x="27961" y="41794"/>
                  <a:pt x="27961" y="41794"/>
                  <a:pt x="27939" y="41794"/>
                </a:cubicBezTo>
                <a:lnTo>
                  <a:pt x="27984" y="41794"/>
                </a:lnTo>
                <a:close/>
                <a:moveTo>
                  <a:pt x="46199" y="41657"/>
                </a:moveTo>
                <a:cubicBezTo>
                  <a:pt x="46176" y="41657"/>
                  <a:pt x="46130" y="41657"/>
                  <a:pt x="46085" y="41657"/>
                </a:cubicBezTo>
                <a:cubicBezTo>
                  <a:pt x="46130" y="41657"/>
                  <a:pt x="46176" y="41657"/>
                  <a:pt x="46199" y="41657"/>
                </a:cubicBezTo>
                <a:close/>
                <a:moveTo>
                  <a:pt x="33622" y="41451"/>
                </a:moveTo>
                <a:cubicBezTo>
                  <a:pt x="33622" y="41451"/>
                  <a:pt x="33599" y="41428"/>
                  <a:pt x="33599" y="41428"/>
                </a:cubicBezTo>
                <a:cubicBezTo>
                  <a:pt x="33599" y="41428"/>
                  <a:pt x="33622" y="41451"/>
                  <a:pt x="33622" y="41451"/>
                </a:cubicBezTo>
                <a:cubicBezTo>
                  <a:pt x="33645" y="41451"/>
                  <a:pt x="33645" y="41428"/>
                  <a:pt x="33668" y="41428"/>
                </a:cubicBezTo>
                <a:cubicBezTo>
                  <a:pt x="33645" y="41451"/>
                  <a:pt x="33645" y="41451"/>
                  <a:pt x="33622" y="41451"/>
                </a:cubicBezTo>
                <a:close/>
                <a:moveTo>
                  <a:pt x="30381" y="41428"/>
                </a:moveTo>
                <a:cubicBezTo>
                  <a:pt x="30358" y="41428"/>
                  <a:pt x="30335" y="41428"/>
                  <a:pt x="30312" y="41428"/>
                </a:cubicBezTo>
                <a:cubicBezTo>
                  <a:pt x="30335" y="41428"/>
                  <a:pt x="30358" y="41428"/>
                  <a:pt x="30381" y="41428"/>
                </a:cubicBezTo>
                <a:cubicBezTo>
                  <a:pt x="30495" y="41428"/>
                  <a:pt x="30609" y="41428"/>
                  <a:pt x="30678" y="41337"/>
                </a:cubicBezTo>
                <a:cubicBezTo>
                  <a:pt x="30609" y="41428"/>
                  <a:pt x="30495" y="41428"/>
                  <a:pt x="30381" y="41428"/>
                </a:cubicBezTo>
                <a:close/>
                <a:moveTo>
                  <a:pt x="32823" y="40698"/>
                </a:moveTo>
                <a:cubicBezTo>
                  <a:pt x="32709" y="40652"/>
                  <a:pt x="32595" y="40675"/>
                  <a:pt x="32412" y="40652"/>
                </a:cubicBezTo>
                <a:cubicBezTo>
                  <a:pt x="32595" y="40675"/>
                  <a:pt x="32709" y="40652"/>
                  <a:pt x="32823" y="40698"/>
                </a:cubicBezTo>
                <a:close/>
                <a:moveTo>
                  <a:pt x="32412" y="40652"/>
                </a:moveTo>
                <a:cubicBezTo>
                  <a:pt x="32275" y="40630"/>
                  <a:pt x="32161" y="40515"/>
                  <a:pt x="32024" y="40515"/>
                </a:cubicBezTo>
                <a:lnTo>
                  <a:pt x="32024" y="40515"/>
                </a:lnTo>
                <a:lnTo>
                  <a:pt x="32024" y="40515"/>
                </a:lnTo>
                <a:cubicBezTo>
                  <a:pt x="32161" y="40515"/>
                  <a:pt x="32275" y="40630"/>
                  <a:pt x="32412" y="4065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3"/>
          <p:cNvSpPr/>
          <p:nvPr/>
        </p:nvSpPr>
        <p:spPr>
          <a:xfrm>
            <a:off x="4899020" y="2591425"/>
            <a:ext cx="3221159" cy="1599856"/>
          </a:xfrm>
          <a:custGeom>
            <a:avLst/>
            <a:gdLst/>
            <a:ahLst/>
            <a:cxnLst/>
            <a:rect l="l" t="t" r="r" b="b"/>
            <a:pathLst>
              <a:path w="53115" h="45264" extrusionOk="0">
                <a:moveTo>
                  <a:pt x="6551" y="45263"/>
                </a:moveTo>
                <a:cubicBezTo>
                  <a:pt x="6551" y="45263"/>
                  <a:pt x="6551" y="45263"/>
                  <a:pt x="6528" y="45263"/>
                </a:cubicBezTo>
                <a:lnTo>
                  <a:pt x="6551" y="45263"/>
                </a:lnTo>
                <a:cubicBezTo>
                  <a:pt x="6734" y="45263"/>
                  <a:pt x="6871" y="45172"/>
                  <a:pt x="7031" y="45172"/>
                </a:cubicBezTo>
                <a:lnTo>
                  <a:pt x="7053" y="45172"/>
                </a:lnTo>
                <a:lnTo>
                  <a:pt x="7031" y="45172"/>
                </a:lnTo>
                <a:cubicBezTo>
                  <a:pt x="6962" y="45172"/>
                  <a:pt x="6871" y="45195"/>
                  <a:pt x="6802" y="45217"/>
                </a:cubicBezTo>
                <a:cubicBezTo>
                  <a:pt x="6711" y="45240"/>
                  <a:pt x="6643" y="45263"/>
                  <a:pt x="6551" y="45263"/>
                </a:cubicBezTo>
                <a:moveTo>
                  <a:pt x="6528" y="45263"/>
                </a:moveTo>
                <a:cubicBezTo>
                  <a:pt x="6437" y="45263"/>
                  <a:pt x="6323" y="45217"/>
                  <a:pt x="6255" y="45195"/>
                </a:cubicBezTo>
                <a:cubicBezTo>
                  <a:pt x="6323" y="45217"/>
                  <a:pt x="6437" y="45263"/>
                  <a:pt x="6528" y="45263"/>
                </a:cubicBezTo>
                <a:close/>
                <a:moveTo>
                  <a:pt x="7053" y="45172"/>
                </a:moveTo>
                <a:lnTo>
                  <a:pt x="7053" y="45172"/>
                </a:lnTo>
                <a:lnTo>
                  <a:pt x="7053" y="45172"/>
                </a:lnTo>
                <a:close/>
                <a:moveTo>
                  <a:pt x="4566" y="45149"/>
                </a:moveTo>
                <a:cubicBezTo>
                  <a:pt x="4543" y="45149"/>
                  <a:pt x="4520" y="45149"/>
                  <a:pt x="4497" y="45149"/>
                </a:cubicBezTo>
                <a:lnTo>
                  <a:pt x="4566" y="45149"/>
                </a:lnTo>
                <a:cubicBezTo>
                  <a:pt x="4588" y="45149"/>
                  <a:pt x="4634" y="45149"/>
                  <a:pt x="4657" y="45149"/>
                </a:cubicBezTo>
                <a:cubicBezTo>
                  <a:pt x="4634" y="45149"/>
                  <a:pt x="4588" y="45149"/>
                  <a:pt x="4566" y="45149"/>
                </a:cubicBezTo>
                <a:close/>
                <a:moveTo>
                  <a:pt x="7441" y="45149"/>
                </a:moveTo>
                <a:cubicBezTo>
                  <a:pt x="7441" y="45149"/>
                  <a:pt x="7441" y="45149"/>
                  <a:pt x="7441" y="45149"/>
                </a:cubicBezTo>
                <a:cubicBezTo>
                  <a:pt x="7441" y="45149"/>
                  <a:pt x="7441" y="45149"/>
                  <a:pt x="7441" y="45149"/>
                </a:cubicBezTo>
                <a:close/>
                <a:moveTo>
                  <a:pt x="4497" y="45149"/>
                </a:moveTo>
                <a:cubicBezTo>
                  <a:pt x="4269" y="45103"/>
                  <a:pt x="4063" y="44989"/>
                  <a:pt x="3812" y="44989"/>
                </a:cubicBezTo>
                <a:lnTo>
                  <a:pt x="3812" y="44989"/>
                </a:lnTo>
                <a:lnTo>
                  <a:pt x="3812" y="44989"/>
                </a:lnTo>
                <a:cubicBezTo>
                  <a:pt x="4063" y="44989"/>
                  <a:pt x="4269" y="45103"/>
                  <a:pt x="4497" y="45149"/>
                </a:cubicBezTo>
                <a:close/>
                <a:moveTo>
                  <a:pt x="5182" y="45080"/>
                </a:moveTo>
                <a:lnTo>
                  <a:pt x="5205" y="45080"/>
                </a:lnTo>
                <a:cubicBezTo>
                  <a:pt x="5205" y="45080"/>
                  <a:pt x="5205" y="45080"/>
                  <a:pt x="5182" y="45080"/>
                </a:cubicBezTo>
                <a:close/>
                <a:moveTo>
                  <a:pt x="5090" y="45058"/>
                </a:moveTo>
                <a:cubicBezTo>
                  <a:pt x="5090" y="45058"/>
                  <a:pt x="5090" y="45058"/>
                  <a:pt x="5090" y="45058"/>
                </a:cubicBezTo>
                <a:cubicBezTo>
                  <a:pt x="5068" y="45058"/>
                  <a:pt x="5022" y="45058"/>
                  <a:pt x="4999" y="45058"/>
                </a:cubicBezTo>
                <a:lnTo>
                  <a:pt x="4999" y="45058"/>
                </a:lnTo>
                <a:lnTo>
                  <a:pt x="4999" y="45058"/>
                </a:lnTo>
                <a:cubicBezTo>
                  <a:pt x="5022" y="45058"/>
                  <a:pt x="5068" y="45058"/>
                  <a:pt x="5090" y="45058"/>
                </a:cubicBezTo>
                <a:close/>
                <a:moveTo>
                  <a:pt x="3196" y="45012"/>
                </a:moveTo>
                <a:cubicBezTo>
                  <a:pt x="3150" y="45012"/>
                  <a:pt x="3128" y="45012"/>
                  <a:pt x="3082" y="44989"/>
                </a:cubicBezTo>
                <a:cubicBezTo>
                  <a:pt x="3128" y="45012"/>
                  <a:pt x="3150" y="45012"/>
                  <a:pt x="3196" y="45012"/>
                </a:cubicBezTo>
                <a:close/>
                <a:moveTo>
                  <a:pt x="3698" y="44989"/>
                </a:moveTo>
                <a:cubicBezTo>
                  <a:pt x="3744" y="44989"/>
                  <a:pt x="3789" y="44989"/>
                  <a:pt x="3812" y="44989"/>
                </a:cubicBezTo>
                <a:cubicBezTo>
                  <a:pt x="3789" y="44989"/>
                  <a:pt x="3744" y="44989"/>
                  <a:pt x="3698" y="44989"/>
                </a:cubicBezTo>
                <a:close/>
                <a:moveTo>
                  <a:pt x="6551" y="44898"/>
                </a:moveTo>
                <a:cubicBezTo>
                  <a:pt x="6460" y="44898"/>
                  <a:pt x="6369" y="44852"/>
                  <a:pt x="6255" y="44807"/>
                </a:cubicBezTo>
                <a:cubicBezTo>
                  <a:pt x="6095" y="44715"/>
                  <a:pt x="5867" y="44624"/>
                  <a:pt x="5615" y="44624"/>
                </a:cubicBezTo>
                <a:lnTo>
                  <a:pt x="5615" y="44624"/>
                </a:lnTo>
                <a:lnTo>
                  <a:pt x="5593" y="44624"/>
                </a:lnTo>
                <a:cubicBezTo>
                  <a:pt x="5479" y="44624"/>
                  <a:pt x="5364" y="44670"/>
                  <a:pt x="5296" y="44692"/>
                </a:cubicBezTo>
                <a:cubicBezTo>
                  <a:pt x="5250" y="44692"/>
                  <a:pt x="5205" y="44715"/>
                  <a:pt x="5182" y="44715"/>
                </a:cubicBezTo>
                <a:lnTo>
                  <a:pt x="5136" y="44715"/>
                </a:lnTo>
                <a:cubicBezTo>
                  <a:pt x="5090" y="44692"/>
                  <a:pt x="5045" y="44692"/>
                  <a:pt x="4999" y="44692"/>
                </a:cubicBezTo>
                <a:cubicBezTo>
                  <a:pt x="4954" y="44692"/>
                  <a:pt x="4931" y="44692"/>
                  <a:pt x="4885" y="44715"/>
                </a:cubicBezTo>
                <a:cubicBezTo>
                  <a:pt x="4817" y="44715"/>
                  <a:pt x="4748" y="44738"/>
                  <a:pt x="4702" y="44761"/>
                </a:cubicBezTo>
                <a:cubicBezTo>
                  <a:pt x="4634" y="44784"/>
                  <a:pt x="4588" y="44784"/>
                  <a:pt x="4543" y="44784"/>
                </a:cubicBezTo>
                <a:lnTo>
                  <a:pt x="4543" y="44784"/>
                </a:lnTo>
                <a:cubicBezTo>
                  <a:pt x="4474" y="44784"/>
                  <a:pt x="4406" y="44761"/>
                  <a:pt x="4314" y="44738"/>
                </a:cubicBezTo>
                <a:cubicBezTo>
                  <a:pt x="4177" y="44692"/>
                  <a:pt x="4018" y="44624"/>
                  <a:pt x="3812" y="44624"/>
                </a:cubicBezTo>
                <a:lnTo>
                  <a:pt x="3812" y="44624"/>
                </a:lnTo>
                <a:cubicBezTo>
                  <a:pt x="3744" y="44647"/>
                  <a:pt x="3652" y="44647"/>
                  <a:pt x="3584" y="44647"/>
                </a:cubicBezTo>
                <a:cubicBezTo>
                  <a:pt x="3493" y="44647"/>
                  <a:pt x="3401" y="44647"/>
                  <a:pt x="3310" y="44647"/>
                </a:cubicBezTo>
                <a:cubicBezTo>
                  <a:pt x="3242" y="44647"/>
                  <a:pt x="3173" y="44647"/>
                  <a:pt x="3128" y="44647"/>
                </a:cubicBezTo>
                <a:cubicBezTo>
                  <a:pt x="2991" y="44624"/>
                  <a:pt x="2899" y="44510"/>
                  <a:pt x="2785" y="44327"/>
                </a:cubicBezTo>
                <a:lnTo>
                  <a:pt x="2717" y="44236"/>
                </a:lnTo>
                <a:cubicBezTo>
                  <a:pt x="2671" y="44167"/>
                  <a:pt x="2625" y="44076"/>
                  <a:pt x="2534" y="43962"/>
                </a:cubicBezTo>
                <a:cubicBezTo>
                  <a:pt x="2420" y="43848"/>
                  <a:pt x="2306" y="43779"/>
                  <a:pt x="2214" y="43734"/>
                </a:cubicBezTo>
                <a:cubicBezTo>
                  <a:pt x="2169" y="43711"/>
                  <a:pt x="2146" y="43688"/>
                  <a:pt x="2100" y="43665"/>
                </a:cubicBezTo>
                <a:cubicBezTo>
                  <a:pt x="2055" y="43620"/>
                  <a:pt x="1986" y="43574"/>
                  <a:pt x="1941" y="43528"/>
                </a:cubicBezTo>
                <a:cubicBezTo>
                  <a:pt x="1804" y="43391"/>
                  <a:pt x="1644" y="43232"/>
                  <a:pt x="1393" y="43163"/>
                </a:cubicBezTo>
                <a:cubicBezTo>
                  <a:pt x="1347" y="43140"/>
                  <a:pt x="1279" y="43118"/>
                  <a:pt x="1233" y="43118"/>
                </a:cubicBezTo>
                <a:cubicBezTo>
                  <a:pt x="1165" y="43095"/>
                  <a:pt x="1096" y="43072"/>
                  <a:pt x="1073" y="43072"/>
                </a:cubicBezTo>
                <a:cubicBezTo>
                  <a:pt x="1050" y="43026"/>
                  <a:pt x="1028" y="42958"/>
                  <a:pt x="1005" y="42912"/>
                </a:cubicBezTo>
                <a:cubicBezTo>
                  <a:pt x="959" y="42821"/>
                  <a:pt x="913" y="42775"/>
                  <a:pt x="868" y="42752"/>
                </a:cubicBezTo>
                <a:lnTo>
                  <a:pt x="845" y="42707"/>
                </a:lnTo>
                <a:cubicBezTo>
                  <a:pt x="822" y="42661"/>
                  <a:pt x="799" y="42570"/>
                  <a:pt x="777" y="42478"/>
                </a:cubicBezTo>
                <a:cubicBezTo>
                  <a:pt x="731" y="42296"/>
                  <a:pt x="685" y="42068"/>
                  <a:pt x="503" y="41885"/>
                </a:cubicBezTo>
                <a:cubicBezTo>
                  <a:pt x="388" y="41771"/>
                  <a:pt x="252" y="41725"/>
                  <a:pt x="160" y="41702"/>
                </a:cubicBezTo>
                <a:lnTo>
                  <a:pt x="92" y="41680"/>
                </a:lnTo>
                <a:cubicBezTo>
                  <a:pt x="92" y="41657"/>
                  <a:pt x="69" y="41611"/>
                  <a:pt x="23" y="41588"/>
                </a:cubicBezTo>
                <a:lnTo>
                  <a:pt x="0" y="41565"/>
                </a:lnTo>
                <a:lnTo>
                  <a:pt x="0" y="1"/>
                </a:lnTo>
                <a:lnTo>
                  <a:pt x="53115" y="1"/>
                </a:lnTo>
                <a:lnTo>
                  <a:pt x="53115" y="41771"/>
                </a:lnTo>
                <a:cubicBezTo>
                  <a:pt x="52978" y="41794"/>
                  <a:pt x="52704" y="41816"/>
                  <a:pt x="52613" y="41839"/>
                </a:cubicBezTo>
                <a:lnTo>
                  <a:pt x="52499" y="41839"/>
                </a:lnTo>
                <a:cubicBezTo>
                  <a:pt x="52385" y="41862"/>
                  <a:pt x="52293" y="41862"/>
                  <a:pt x="52202" y="41862"/>
                </a:cubicBezTo>
                <a:cubicBezTo>
                  <a:pt x="52042" y="41862"/>
                  <a:pt x="51905" y="41839"/>
                  <a:pt x="51745" y="41816"/>
                </a:cubicBezTo>
                <a:cubicBezTo>
                  <a:pt x="51723" y="41794"/>
                  <a:pt x="51677" y="41794"/>
                  <a:pt x="51631" y="41794"/>
                </a:cubicBezTo>
                <a:cubicBezTo>
                  <a:pt x="51494" y="41748"/>
                  <a:pt x="51357" y="41702"/>
                  <a:pt x="51175" y="41702"/>
                </a:cubicBezTo>
                <a:cubicBezTo>
                  <a:pt x="51106" y="41702"/>
                  <a:pt x="51038" y="41725"/>
                  <a:pt x="50969" y="41725"/>
                </a:cubicBezTo>
                <a:cubicBezTo>
                  <a:pt x="50764" y="41771"/>
                  <a:pt x="50627" y="41839"/>
                  <a:pt x="50490" y="41908"/>
                </a:cubicBezTo>
                <a:cubicBezTo>
                  <a:pt x="50399" y="41953"/>
                  <a:pt x="50307" y="41999"/>
                  <a:pt x="50239" y="41999"/>
                </a:cubicBezTo>
                <a:cubicBezTo>
                  <a:pt x="50148" y="41999"/>
                  <a:pt x="50034" y="41953"/>
                  <a:pt x="49897" y="41908"/>
                </a:cubicBezTo>
                <a:cubicBezTo>
                  <a:pt x="49737" y="41862"/>
                  <a:pt x="49554" y="41794"/>
                  <a:pt x="49326" y="41794"/>
                </a:cubicBezTo>
                <a:lnTo>
                  <a:pt x="49303" y="41794"/>
                </a:lnTo>
                <a:lnTo>
                  <a:pt x="49303" y="41794"/>
                </a:lnTo>
                <a:cubicBezTo>
                  <a:pt x="49235" y="41794"/>
                  <a:pt x="49166" y="41794"/>
                  <a:pt x="49098" y="41794"/>
                </a:cubicBezTo>
                <a:cubicBezTo>
                  <a:pt x="48687" y="41794"/>
                  <a:pt x="48367" y="41771"/>
                  <a:pt x="48116" y="41702"/>
                </a:cubicBezTo>
                <a:cubicBezTo>
                  <a:pt x="48071" y="41702"/>
                  <a:pt x="48048" y="41702"/>
                  <a:pt x="48025" y="41680"/>
                </a:cubicBezTo>
                <a:lnTo>
                  <a:pt x="48025" y="41680"/>
                </a:lnTo>
                <a:lnTo>
                  <a:pt x="47956" y="41497"/>
                </a:lnTo>
                <a:lnTo>
                  <a:pt x="47751" y="41451"/>
                </a:lnTo>
                <a:cubicBezTo>
                  <a:pt x="47637" y="41428"/>
                  <a:pt x="47523" y="41406"/>
                  <a:pt x="47386" y="41406"/>
                </a:cubicBezTo>
                <a:cubicBezTo>
                  <a:pt x="47294" y="41406"/>
                  <a:pt x="47203" y="41428"/>
                  <a:pt x="47135" y="41428"/>
                </a:cubicBezTo>
                <a:cubicBezTo>
                  <a:pt x="47043" y="41428"/>
                  <a:pt x="46975" y="41428"/>
                  <a:pt x="46906" y="41428"/>
                </a:cubicBezTo>
                <a:cubicBezTo>
                  <a:pt x="46815" y="41428"/>
                  <a:pt x="46769" y="41428"/>
                  <a:pt x="46701" y="41428"/>
                </a:cubicBezTo>
                <a:cubicBezTo>
                  <a:pt x="46633" y="41406"/>
                  <a:pt x="46587" y="41383"/>
                  <a:pt x="46496" y="41360"/>
                </a:cubicBezTo>
                <a:cubicBezTo>
                  <a:pt x="46427" y="41337"/>
                  <a:pt x="46359" y="41314"/>
                  <a:pt x="46267" y="41314"/>
                </a:cubicBezTo>
                <a:cubicBezTo>
                  <a:pt x="46153" y="41291"/>
                  <a:pt x="46039" y="41269"/>
                  <a:pt x="45902" y="41269"/>
                </a:cubicBezTo>
                <a:cubicBezTo>
                  <a:pt x="45765" y="41269"/>
                  <a:pt x="45628" y="41291"/>
                  <a:pt x="45514" y="41314"/>
                </a:cubicBezTo>
                <a:cubicBezTo>
                  <a:pt x="45377" y="41337"/>
                  <a:pt x="45217" y="41360"/>
                  <a:pt x="45080" y="41406"/>
                </a:cubicBezTo>
                <a:cubicBezTo>
                  <a:pt x="44989" y="41428"/>
                  <a:pt x="44921" y="41451"/>
                  <a:pt x="44829" y="41474"/>
                </a:cubicBezTo>
                <a:cubicBezTo>
                  <a:pt x="44784" y="41474"/>
                  <a:pt x="44715" y="41497"/>
                  <a:pt x="44670" y="41497"/>
                </a:cubicBezTo>
                <a:cubicBezTo>
                  <a:pt x="44396" y="41543"/>
                  <a:pt x="44053" y="41611"/>
                  <a:pt x="43848" y="41816"/>
                </a:cubicBezTo>
                <a:cubicBezTo>
                  <a:pt x="43779" y="41908"/>
                  <a:pt x="43734" y="41953"/>
                  <a:pt x="43688" y="42022"/>
                </a:cubicBezTo>
                <a:lnTo>
                  <a:pt x="43688" y="42022"/>
                </a:lnTo>
                <a:cubicBezTo>
                  <a:pt x="43346" y="42113"/>
                  <a:pt x="42980" y="42205"/>
                  <a:pt x="42570" y="42296"/>
                </a:cubicBezTo>
                <a:cubicBezTo>
                  <a:pt x="42501" y="42319"/>
                  <a:pt x="42433" y="42319"/>
                  <a:pt x="42364" y="42341"/>
                </a:cubicBezTo>
                <a:cubicBezTo>
                  <a:pt x="42113" y="42387"/>
                  <a:pt x="41816" y="42433"/>
                  <a:pt x="41565" y="42570"/>
                </a:cubicBezTo>
                <a:lnTo>
                  <a:pt x="41497" y="42593"/>
                </a:lnTo>
                <a:lnTo>
                  <a:pt x="41497" y="42593"/>
                </a:lnTo>
                <a:lnTo>
                  <a:pt x="41428" y="42593"/>
                </a:lnTo>
                <a:cubicBezTo>
                  <a:pt x="41383" y="42570"/>
                  <a:pt x="41337" y="42570"/>
                  <a:pt x="41291" y="42570"/>
                </a:cubicBezTo>
                <a:cubicBezTo>
                  <a:pt x="41177" y="42570"/>
                  <a:pt x="41040" y="42593"/>
                  <a:pt x="40926" y="42638"/>
                </a:cubicBezTo>
                <a:cubicBezTo>
                  <a:pt x="40858" y="42638"/>
                  <a:pt x="40766" y="42638"/>
                  <a:pt x="40675" y="42661"/>
                </a:cubicBezTo>
                <a:cubicBezTo>
                  <a:pt x="40493" y="42661"/>
                  <a:pt x="40310" y="42684"/>
                  <a:pt x="40150" y="42752"/>
                </a:cubicBezTo>
                <a:cubicBezTo>
                  <a:pt x="39968" y="42798"/>
                  <a:pt x="39853" y="42866"/>
                  <a:pt x="39762" y="42935"/>
                </a:cubicBezTo>
                <a:lnTo>
                  <a:pt x="39671" y="43003"/>
                </a:lnTo>
                <a:cubicBezTo>
                  <a:pt x="39488" y="43118"/>
                  <a:pt x="39146" y="43209"/>
                  <a:pt x="38849" y="43209"/>
                </a:cubicBezTo>
                <a:cubicBezTo>
                  <a:pt x="38803" y="43209"/>
                  <a:pt x="38781" y="43209"/>
                  <a:pt x="38735" y="43209"/>
                </a:cubicBezTo>
                <a:cubicBezTo>
                  <a:pt x="38621" y="43209"/>
                  <a:pt x="38507" y="43163"/>
                  <a:pt x="38393" y="43118"/>
                </a:cubicBezTo>
                <a:cubicBezTo>
                  <a:pt x="38324" y="43118"/>
                  <a:pt x="38278" y="43095"/>
                  <a:pt x="38233" y="43072"/>
                </a:cubicBezTo>
                <a:cubicBezTo>
                  <a:pt x="38142" y="43049"/>
                  <a:pt x="38142" y="43049"/>
                  <a:pt x="38050" y="42958"/>
                </a:cubicBezTo>
                <a:lnTo>
                  <a:pt x="37982" y="42889"/>
                </a:lnTo>
                <a:cubicBezTo>
                  <a:pt x="37776" y="42684"/>
                  <a:pt x="37457" y="42570"/>
                  <a:pt x="37206" y="42501"/>
                </a:cubicBezTo>
                <a:cubicBezTo>
                  <a:pt x="37137" y="42478"/>
                  <a:pt x="37092" y="42456"/>
                  <a:pt x="37046" y="42456"/>
                </a:cubicBezTo>
                <a:cubicBezTo>
                  <a:pt x="36909" y="42410"/>
                  <a:pt x="36795" y="42364"/>
                  <a:pt x="36681" y="42319"/>
                </a:cubicBezTo>
                <a:cubicBezTo>
                  <a:pt x="36521" y="42273"/>
                  <a:pt x="36361" y="42227"/>
                  <a:pt x="36224" y="42182"/>
                </a:cubicBezTo>
                <a:cubicBezTo>
                  <a:pt x="36064" y="42113"/>
                  <a:pt x="35996" y="42068"/>
                  <a:pt x="35927" y="41999"/>
                </a:cubicBezTo>
                <a:cubicBezTo>
                  <a:pt x="35905" y="41953"/>
                  <a:pt x="35859" y="41908"/>
                  <a:pt x="35836" y="41885"/>
                </a:cubicBezTo>
                <a:cubicBezTo>
                  <a:pt x="35722" y="41725"/>
                  <a:pt x="35608" y="41588"/>
                  <a:pt x="35311" y="41497"/>
                </a:cubicBezTo>
                <a:cubicBezTo>
                  <a:pt x="35151" y="41451"/>
                  <a:pt x="35014" y="41406"/>
                  <a:pt x="34855" y="41337"/>
                </a:cubicBezTo>
                <a:cubicBezTo>
                  <a:pt x="34718" y="41291"/>
                  <a:pt x="34558" y="41223"/>
                  <a:pt x="34421" y="41177"/>
                </a:cubicBezTo>
                <a:cubicBezTo>
                  <a:pt x="34216" y="41109"/>
                  <a:pt x="34056" y="41086"/>
                  <a:pt x="33850" y="41063"/>
                </a:cubicBezTo>
                <a:lnTo>
                  <a:pt x="33828" y="41063"/>
                </a:lnTo>
                <a:lnTo>
                  <a:pt x="33736" y="41063"/>
                </a:lnTo>
                <a:cubicBezTo>
                  <a:pt x="33691" y="40972"/>
                  <a:pt x="33645" y="40903"/>
                  <a:pt x="33622" y="40881"/>
                </a:cubicBezTo>
                <a:cubicBezTo>
                  <a:pt x="33554" y="40789"/>
                  <a:pt x="33462" y="40744"/>
                  <a:pt x="33417" y="40721"/>
                </a:cubicBezTo>
                <a:lnTo>
                  <a:pt x="33394" y="40698"/>
                </a:lnTo>
                <a:lnTo>
                  <a:pt x="33348" y="40675"/>
                </a:lnTo>
                <a:cubicBezTo>
                  <a:pt x="33325" y="40630"/>
                  <a:pt x="33280" y="40561"/>
                  <a:pt x="33211" y="40515"/>
                </a:cubicBezTo>
                <a:cubicBezTo>
                  <a:pt x="32960" y="40310"/>
                  <a:pt x="32755" y="40310"/>
                  <a:pt x="32595" y="40310"/>
                </a:cubicBezTo>
                <a:lnTo>
                  <a:pt x="32595" y="40310"/>
                </a:lnTo>
                <a:cubicBezTo>
                  <a:pt x="32549" y="40310"/>
                  <a:pt x="32504" y="40310"/>
                  <a:pt x="32458" y="40310"/>
                </a:cubicBezTo>
                <a:lnTo>
                  <a:pt x="32412" y="40264"/>
                </a:lnTo>
                <a:cubicBezTo>
                  <a:pt x="32321" y="40219"/>
                  <a:pt x="32184" y="40150"/>
                  <a:pt x="32024" y="40150"/>
                </a:cubicBezTo>
                <a:lnTo>
                  <a:pt x="31956" y="40173"/>
                </a:lnTo>
                <a:cubicBezTo>
                  <a:pt x="31819" y="40173"/>
                  <a:pt x="31659" y="40242"/>
                  <a:pt x="31522" y="40310"/>
                </a:cubicBezTo>
                <a:cubicBezTo>
                  <a:pt x="31454" y="40333"/>
                  <a:pt x="31408" y="40356"/>
                  <a:pt x="31362" y="40378"/>
                </a:cubicBezTo>
                <a:lnTo>
                  <a:pt x="31271" y="40401"/>
                </a:lnTo>
                <a:cubicBezTo>
                  <a:pt x="31043" y="40470"/>
                  <a:pt x="30792" y="40561"/>
                  <a:pt x="30609" y="40744"/>
                </a:cubicBezTo>
                <a:cubicBezTo>
                  <a:pt x="30495" y="40858"/>
                  <a:pt x="30449" y="40995"/>
                  <a:pt x="30427" y="41063"/>
                </a:cubicBezTo>
                <a:lnTo>
                  <a:pt x="30381" y="41063"/>
                </a:lnTo>
                <a:lnTo>
                  <a:pt x="30335" y="41063"/>
                </a:lnTo>
                <a:lnTo>
                  <a:pt x="30267" y="41063"/>
                </a:lnTo>
                <a:cubicBezTo>
                  <a:pt x="29970" y="41063"/>
                  <a:pt x="29719" y="41155"/>
                  <a:pt x="29468" y="41246"/>
                </a:cubicBezTo>
                <a:cubicBezTo>
                  <a:pt x="29422" y="41269"/>
                  <a:pt x="29354" y="41291"/>
                  <a:pt x="29285" y="41314"/>
                </a:cubicBezTo>
                <a:cubicBezTo>
                  <a:pt x="29171" y="41360"/>
                  <a:pt x="29057" y="41360"/>
                  <a:pt x="28897" y="41360"/>
                </a:cubicBezTo>
                <a:lnTo>
                  <a:pt x="28806" y="41360"/>
                </a:lnTo>
                <a:cubicBezTo>
                  <a:pt x="28669" y="41360"/>
                  <a:pt x="28509" y="41383"/>
                  <a:pt x="28372" y="41406"/>
                </a:cubicBezTo>
                <a:cubicBezTo>
                  <a:pt x="28235" y="41428"/>
                  <a:pt x="28121" y="41428"/>
                  <a:pt x="28007" y="41428"/>
                </a:cubicBezTo>
                <a:lnTo>
                  <a:pt x="27939" y="41428"/>
                </a:lnTo>
                <a:cubicBezTo>
                  <a:pt x="27847" y="41428"/>
                  <a:pt x="27756" y="41406"/>
                  <a:pt x="27642" y="41406"/>
                </a:cubicBezTo>
                <a:cubicBezTo>
                  <a:pt x="27528" y="41383"/>
                  <a:pt x="27368" y="41360"/>
                  <a:pt x="27231" y="41360"/>
                </a:cubicBezTo>
                <a:cubicBezTo>
                  <a:pt x="27071" y="41360"/>
                  <a:pt x="26957" y="41383"/>
                  <a:pt x="26843" y="41406"/>
                </a:cubicBezTo>
                <a:cubicBezTo>
                  <a:pt x="26752" y="41406"/>
                  <a:pt x="26660" y="41428"/>
                  <a:pt x="26592" y="41428"/>
                </a:cubicBezTo>
                <a:cubicBezTo>
                  <a:pt x="26546" y="41428"/>
                  <a:pt x="26523" y="41428"/>
                  <a:pt x="26478" y="41451"/>
                </a:cubicBezTo>
                <a:cubicBezTo>
                  <a:pt x="26432" y="41451"/>
                  <a:pt x="26386" y="41451"/>
                  <a:pt x="26318" y="41451"/>
                </a:cubicBezTo>
                <a:cubicBezTo>
                  <a:pt x="26295" y="41428"/>
                  <a:pt x="26227" y="41383"/>
                  <a:pt x="26135" y="41360"/>
                </a:cubicBezTo>
                <a:cubicBezTo>
                  <a:pt x="26090" y="41360"/>
                  <a:pt x="26044" y="41360"/>
                  <a:pt x="25976" y="41360"/>
                </a:cubicBezTo>
                <a:cubicBezTo>
                  <a:pt x="25793" y="41360"/>
                  <a:pt x="25610" y="41428"/>
                  <a:pt x="25496" y="41474"/>
                </a:cubicBezTo>
                <a:cubicBezTo>
                  <a:pt x="25428" y="41497"/>
                  <a:pt x="25382" y="41520"/>
                  <a:pt x="25337" y="41543"/>
                </a:cubicBezTo>
                <a:cubicBezTo>
                  <a:pt x="25268" y="41565"/>
                  <a:pt x="25200" y="41588"/>
                  <a:pt x="25131" y="41588"/>
                </a:cubicBezTo>
                <a:cubicBezTo>
                  <a:pt x="24994" y="41634"/>
                  <a:pt x="24834" y="41680"/>
                  <a:pt x="24652" y="41748"/>
                </a:cubicBezTo>
                <a:cubicBezTo>
                  <a:pt x="24538" y="41816"/>
                  <a:pt x="24309" y="41839"/>
                  <a:pt x="24104" y="41839"/>
                </a:cubicBezTo>
                <a:cubicBezTo>
                  <a:pt x="23990" y="41839"/>
                  <a:pt x="23853" y="41816"/>
                  <a:pt x="23762" y="41794"/>
                </a:cubicBezTo>
                <a:cubicBezTo>
                  <a:pt x="23716" y="41794"/>
                  <a:pt x="23670" y="41771"/>
                  <a:pt x="23625" y="41748"/>
                </a:cubicBezTo>
                <a:cubicBezTo>
                  <a:pt x="23511" y="41702"/>
                  <a:pt x="23396" y="41657"/>
                  <a:pt x="23237" y="41634"/>
                </a:cubicBezTo>
                <a:cubicBezTo>
                  <a:pt x="23191" y="41634"/>
                  <a:pt x="23168" y="41634"/>
                  <a:pt x="23122" y="41634"/>
                </a:cubicBezTo>
                <a:cubicBezTo>
                  <a:pt x="23054" y="41634"/>
                  <a:pt x="22986" y="41634"/>
                  <a:pt x="22940" y="41634"/>
                </a:cubicBezTo>
                <a:cubicBezTo>
                  <a:pt x="22894" y="41657"/>
                  <a:pt x="22849" y="41657"/>
                  <a:pt x="22803" y="41657"/>
                </a:cubicBezTo>
                <a:lnTo>
                  <a:pt x="22780" y="41657"/>
                </a:lnTo>
                <a:cubicBezTo>
                  <a:pt x="22712" y="41634"/>
                  <a:pt x="22620" y="41611"/>
                  <a:pt x="22529" y="41565"/>
                </a:cubicBezTo>
                <a:cubicBezTo>
                  <a:pt x="22415" y="41520"/>
                  <a:pt x="22278" y="41474"/>
                  <a:pt x="22118" y="41451"/>
                </a:cubicBezTo>
                <a:cubicBezTo>
                  <a:pt x="22004" y="41428"/>
                  <a:pt x="21913" y="41428"/>
                  <a:pt x="21799" y="41428"/>
                </a:cubicBezTo>
                <a:cubicBezTo>
                  <a:pt x="21639" y="41428"/>
                  <a:pt x="21479" y="41451"/>
                  <a:pt x="21319" y="41497"/>
                </a:cubicBezTo>
                <a:cubicBezTo>
                  <a:pt x="21251" y="41497"/>
                  <a:pt x="21205" y="41520"/>
                  <a:pt x="21160" y="41543"/>
                </a:cubicBezTo>
                <a:cubicBezTo>
                  <a:pt x="21091" y="41565"/>
                  <a:pt x="21023" y="41565"/>
                  <a:pt x="20977" y="41565"/>
                </a:cubicBezTo>
                <a:cubicBezTo>
                  <a:pt x="20954" y="41565"/>
                  <a:pt x="20908" y="41565"/>
                  <a:pt x="20840" y="41543"/>
                </a:cubicBezTo>
                <a:cubicBezTo>
                  <a:pt x="20771" y="41520"/>
                  <a:pt x="20657" y="41497"/>
                  <a:pt x="20520" y="41497"/>
                </a:cubicBezTo>
                <a:lnTo>
                  <a:pt x="20475" y="41497"/>
                </a:lnTo>
                <a:cubicBezTo>
                  <a:pt x="20246" y="41520"/>
                  <a:pt x="19881" y="41588"/>
                  <a:pt x="19630" y="41725"/>
                </a:cubicBezTo>
                <a:cubicBezTo>
                  <a:pt x="19470" y="41816"/>
                  <a:pt x="19402" y="41885"/>
                  <a:pt x="19333" y="41953"/>
                </a:cubicBezTo>
                <a:lnTo>
                  <a:pt x="19311" y="41999"/>
                </a:lnTo>
                <a:cubicBezTo>
                  <a:pt x="19242" y="42068"/>
                  <a:pt x="19128" y="42113"/>
                  <a:pt x="18991" y="42159"/>
                </a:cubicBezTo>
                <a:cubicBezTo>
                  <a:pt x="18854" y="42205"/>
                  <a:pt x="18717" y="42250"/>
                  <a:pt x="18603" y="42341"/>
                </a:cubicBezTo>
                <a:cubicBezTo>
                  <a:pt x="18489" y="42410"/>
                  <a:pt x="18375" y="42478"/>
                  <a:pt x="18284" y="42547"/>
                </a:cubicBezTo>
                <a:cubicBezTo>
                  <a:pt x="18169" y="42661"/>
                  <a:pt x="18032" y="42752"/>
                  <a:pt x="17918" y="42798"/>
                </a:cubicBezTo>
                <a:cubicBezTo>
                  <a:pt x="17873" y="42798"/>
                  <a:pt x="17827" y="42821"/>
                  <a:pt x="17781" y="42821"/>
                </a:cubicBezTo>
                <a:cubicBezTo>
                  <a:pt x="17667" y="42844"/>
                  <a:pt x="17553" y="42866"/>
                  <a:pt x="17416" y="42935"/>
                </a:cubicBezTo>
                <a:cubicBezTo>
                  <a:pt x="17325" y="42981"/>
                  <a:pt x="17234" y="43026"/>
                  <a:pt x="17165" y="43072"/>
                </a:cubicBezTo>
                <a:cubicBezTo>
                  <a:pt x="17051" y="43140"/>
                  <a:pt x="16982" y="43186"/>
                  <a:pt x="16891" y="43232"/>
                </a:cubicBezTo>
                <a:lnTo>
                  <a:pt x="16777" y="43277"/>
                </a:lnTo>
                <a:cubicBezTo>
                  <a:pt x="16549" y="43369"/>
                  <a:pt x="16298" y="43483"/>
                  <a:pt x="16092" y="43483"/>
                </a:cubicBezTo>
                <a:cubicBezTo>
                  <a:pt x="16047" y="43483"/>
                  <a:pt x="16001" y="43460"/>
                  <a:pt x="15955" y="43460"/>
                </a:cubicBezTo>
                <a:lnTo>
                  <a:pt x="15933" y="43437"/>
                </a:lnTo>
                <a:lnTo>
                  <a:pt x="15910" y="43369"/>
                </a:lnTo>
                <a:cubicBezTo>
                  <a:pt x="15887" y="43323"/>
                  <a:pt x="15864" y="43254"/>
                  <a:pt x="15818" y="43186"/>
                </a:cubicBezTo>
                <a:cubicBezTo>
                  <a:pt x="15636" y="42844"/>
                  <a:pt x="15339" y="42844"/>
                  <a:pt x="15248" y="42844"/>
                </a:cubicBezTo>
                <a:lnTo>
                  <a:pt x="15134" y="42866"/>
                </a:lnTo>
                <a:lnTo>
                  <a:pt x="15065" y="42866"/>
                </a:lnTo>
                <a:lnTo>
                  <a:pt x="15019" y="42866"/>
                </a:lnTo>
                <a:cubicBezTo>
                  <a:pt x="14928" y="42844"/>
                  <a:pt x="14837" y="42844"/>
                  <a:pt x="14723" y="42821"/>
                </a:cubicBezTo>
                <a:cubicBezTo>
                  <a:pt x="14586" y="42798"/>
                  <a:pt x="14449" y="42775"/>
                  <a:pt x="14289" y="42775"/>
                </a:cubicBezTo>
                <a:lnTo>
                  <a:pt x="14243" y="42775"/>
                </a:lnTo>
                <a:cubicBezTo>
                  <a:pt x="14106" y="42775"/>
                  <a:pt x="14038" y="42775"/>
                  <a:pt x="13947" y="42752"/>
                </a:cubicBezTo>
                <a:cubicBezTo>
                  <a:pt x="13787" y="42729"/>
                  <a:pt x="13604" y="42707"/>
                  <a:pt x="13445" y="42684"/>
                </a:cubicBezTo>
                <a:cubicBezTo>
                  <a:pt x="13330" y="42684"/>
                  <a:pt x="13216" y="42684"/>
                  <a:pt x="13125" y="42661"/>
                </a:cubicBezTo>
                <a:cubicBezTo>
                  <a:pt x="13034" y="42638"/>
                  <a:pt x="12942" y="42638"/>
                  <a:pt x="12851" y="42638"/>
                </a:cubicBezTo>
                <a:cubicBezTo>
                  <a:pt x="12258" y="42638"/>
                  <a:pt x="11801" y="42981"/>
                  <a:pt x="11390" y="43254"/>
                </a:cubicBezTo>
                <a:cubicBezTo>
                  <a:pt x="11185" y="43414"/>
                  <a:pt x="11002" y="43551"/>
                  <a:pt x="10820" y="43642"/>
                </a:cubicBezTo>
                <a:cubicBezTo>
                  <a:pt x="10546" y="43757"/>
                  <a:pt x="10158" y="43825"/>
                  <a:pt x="9678" y="43848"/>
                </a:cubicBezTo>
                <a:cubicBezTo>
                  <a:pt x="9176" y="43871"/>
                  <a:pt x="8948" y="44076"/>
                  <a:pt x="8743" y="44282"/>
                </a:cubicBezTo>
                <a:lnTo>
                  <a:pt x="8651" y="44350"/>
                </a:lnTo>
                <a:cubicBezTo>
                  <a:pt x="8606" y="44373"/>
                  <a:pt x="8423" y="44396"/>
                  <a:pt x="8332" y="44419"/>
                </a:cubicBezTo>
                <a:cubicBezTo>
                  <a:pt x="8172" y="44419"/>
                  <a:pt x="8012" y="44441"/>
                  <a:pt x="7852" y="44487"/>
                </a:cubicBezTo>
                <a:cubicBezTo>
                  <a:pt x="7670" y="44556"/>
                  <a:pt x="7510" y="44670"/>
                  <a:pt x="7396" y="44738"/>
                </a:cubicBezTo>
                <a:cubicBezTo>
                  <a:pt x="7350" y="44784"/>
                  <a:pt x="7305" y="44807"/>
                  <a:pt x="7259" y="44829"/>
                </a:cubicBezTo>
                <a:lnTo>
                  <a:pt x="7259" y="44829"/>
                </a:lnTo>
                <a:lnTo>
                  <a:pt x="7213" y="44829"/>
                </a:lnTo>
                <a:cubicBezTo>
                  <a:pt x="7168" y="44829"/>
                  <a:pt x="7099" y="44829"/>
                  <a:pt x="7031" y="44829"/>
                </a:cubicBezTo>
                <a:cubicBezTo>
                  <a:pt x="6894" y="44829"/>
                  <a:pt x="6780" y="44852"/>
                  <a:pt x="6688" y="44875"/>
                </a:cubicBezTo>
                <a:cubicBezTo>
                  <a:pt x="6643" y="44898"/>
                  <a:pt x="6597" y="44898"/>
                  <a:pt x="6551" y="44898"/>
                </a:cubicBezTo>
                <a:moveTo>
                  <a:pt x="10957" y="43962"/>
                </a:moveTo>
                <a:cubicBezTo>
                  <a:pt x="11573" y="43688"/>
                  <a:pt x="12098" y="43003"/>
                  <a:pt x="12851" y="43003"/>
                </a:cubicBezTo>
                <a:cubicBezTo>
                  <a:pt x="12098" y="43003"/>
                  <a:pt x="11573" y="43688"/>
                  <a:pt x="10957" y="43962"/>
                </a:cubicBezTo>
                <a:close/>
                <a:moveTo>
                  <a:pt x="16092" y="43848"/>
                </a:moveTo>
                <a:cubicBezTo>
                  <a:pt x="16069" y="43848"/>
                  <a:pt x="16047" y="43825"/>
                  <a:pt x="16024" y="43825"/>
                </a:cubicBezTo>
                <a:cubicBezTo>
                  <a:pt x="16047" y="43825"/>
                  <a:pt x="16069" y="43848"/>
                  <a:pt x="16092" y="43848"/>
                </a:cubicBezTo>
                <a:cubicBezTo>
                  <a:pt x="16229" y="43848"/>
                  <a:pt x="16366" y="43802"/>
                  <a:pt x="16503" y="43757"/>
                </a:cubicBezTo>
                <a:cubicBezTo>
                  <a:pt x="16366" y="43802"/>
                  <a:pt x="16229" y="43848"/>
                  <a:pt x="16092" y="43848"/>
                </a:cubicBezTo>
                <a:moveTo>
                  <a:pt x="15499" y="43369"/>
                </a:moveTo>
                <a:cubicBezTo>
                  <a:pt x="15430" y="43232"/>
                  <a:pt x="15339" y="43209"/>
                  <a:pt x="15248" y="43209"/>
                </a:cubicBezTo>
                <a:cubicBezTo>
                  <a:pt x="15202" y="43209"/>
                  <a:pt x="15179" y="43209"/>
                  <a:pt x="15156" y="43209"/>
                </a:cubicBezTo>
                <a:cubicBezTo>
                  <a:pt x="15111" y="43209"/>
                  <a:pt x="15088" y="43209"/>
                  <a:pt x="15065" y="43209"/>
                </a:cubicBezTo>
                <a:cubicBezTo>
                  <a:pt x="15042" y="43209"/>
                  <a:pt x="15019" y="43209"/>
                  <a:pt x="14997" y="43209"/>
                </a:cubicBezTo>
                <a:lnTo>
                  <a:pt x="15065" y="43209"/>
                </a:lnTo>
                <a:cubicBezTo>
                  <a:pt x="15134" y="43209"/>
                  <a:pt x="15179" y="43209"/>
                  <a:pt x="15248" y="43209"/>
                </a:cubicBezTo>
                <a:cubicBezTo>
                  <a:pt x="15339" y="43209"/>
                  <a:pt x="15430" y="43232"/>
                  <a:pt x="15499" y="43369"/>
                </a:cubicBezTo>
                <a:moveTo>
                  <a:pt x="777" y="43300"/>
                </a:moveTo>
                <a:cubicBezTo>
                  <a:pt x="731" y="43232"/>
                  <a:pt x="731" y="43163"/>
                  <a:pt x="685" y="43095"/>
                </a:cubicBezTo>
                <a:cubicBezTo>
                  <a:pt x="731" y="43163"/>
                  <a:pt x="731" y="43232"/>
                  <a:pt x="777" y="43300"/>
                </a:cubicBezTo>
                <a:close/>
                <a:moveTo>
                  <a:pt x="13057" y="43026"/>
                </a:moveTo>
                <a:cubicBezTo>
                  <a:pt x="13011" y="43003"/>
                  <a:pt x="12942" y="43003"/>
                  <a:pt x="12897" y="43003"/>
                </a:cubicBezTo>
                <a:cubicBezTo>
                  <a:pt x="12942" y="43003"/>
                  <a:pt x="13011" y="43003"/>
                  <a:pt x="13057" y="43026"/>
                </a:cubicBezTo>
                <a:close/>
                <a:moveTo>
                  <a:pt x="40995" y="42981"/>
                </a:moveTo>
                <a:cubicBezTo>
                  <a:pt x="41109" y="42958"/>
                  <a:pt x="41200" y="42935"/>
                  <a:pt x="41291" y="42935"/>
                </a:cubicBezTo>
                <a:lnTo>
                  <a:pt x="41291" y="42935"/>
                </a:lnTo>
                <a:lnTo>
                  <a:pt x="41291" y="42935"/>
                </a:lnTo>
                <a:cubicBezTo>
                  <a:pt x="41200" y="42935"/>
                  <a:pt x="41109" y="42958"/>
                  <a:pt x="40995" y="42981"/>
                </a:cubicBezTo>
                <a:close/>
                <a:moveTo>
                  <a:pt x="36087" y="42524"/>
                </a:moveTo>
                <a:cubicBezTo>
                  <a:pt x="35882" y="42433"/>
                  <a:pt x="35791" y="42364"/>
                  <a:pt x="35654" y="42227"/>
                </a:cubicBezTo>
                <a:cubicBezTo>
                  <a:pt x="35791" y="42364"/>
                  <a:pt x="35882" y="42433"/>
                  <a:pt x="36087" y="42524"/>
                </a:cubicBezTo>
                <a:close/>
                <a:moveTo>
                  <a:pt x="50239" y="42364"/>
                </a:moveTo>
                <a:lnTo>
                  <a:pt x="50239" y="42364"/>
                </a:lnTo>
                <a:lnTo>
                  <a:pt x="50239" y="42364"/>
                </a:lnTo>
                <a:cubicBezTo>
                  <a:pt x="50513" y="42364"/>
                  <a:pt x="50718" y="42136"/>
                  <a:pt x="51015" y="42090"/>
                </a:cubicBezTo>
                <a:cubicBezTo>
                  <a:pt x="50718" y="42136"/>
                  <a:pt x="50513" y="42364"/>
                  <a:pt x="50239" y="42364"/>
                </a:cubicBezTo>
                <a:close/>
                <a:moveTo>
                  <a:pt x="50239" y="42364"/>
                </a:moveTo>
                <a:cubicBezTo>
                  <a:pt x="50102" y="42364"/>
                  <a:pt x="49988" y="42319"/>
                  <a:pt x="49874" y="42296"/>
                </a:cubicBezTo>
                <a:cubicBezTo>
                  <a:pt x="49988" y="42319"/>
                  <a:pt x="50102" y="42364"/>
                  <a:pt x="50239" y="42364"/>
                </a:cubicBezTo>
                <a:close/>
                <a:moveTo>
                  <a:pt x="49874" y="42296"/>
                </a:moveTo>
                <a:lnTo>
                  <a:pt x="49874" y="42296"/>
                </a:lnTo>
                <a:lnTo>
                  <a:pt x="49874" y="42296"/>
                </a:lnTo>
                <a:close/>
                <a:moveTo>
                  <a:pt x="52476" y="42205"/>
                </a:moveTo>
                <a:cubicBezTo>
                  <a:pt x="52499" y="42205"/>
                  <a:pt x="52521" y="42205"/>
                  <a:pt x="52544" y="42205"/>
                </a:cubicBezTo>
                <a:cubicBezTo>
                  <a:pt x="52521" y="42205"/>
                  <a:pt x="52499" y="42205"/>
                  <a:pt x="52476" y="42205"/>
                </a:cubicBezTo>
                <a:close/>
                <a:moveTo>
                  <a:pt x="24127" y="42205"/>
                </a:moveTo>
                <a:cubicBezTo>
                  <a:pt x="24355" y="42205"/>
                  <a:pt x="24629" y="42159"/>
                  <a:pt x="24812" y="42068"/>
                </a:cubicBezTo>
                <a:cubicBezTo>
                  <a:pt x="24629" y="42159"/>
                  <a:pt x="24355" y="42205"/>
                  <a:pt x="24127" y="42205"/>
                </a:cubicBezTo>
                <a:close/>
                <a:moveTo>
                  <a:pt x="23807" y="42182"/>
                </a:moveTo>
                <a:lnTo>
                  <a:pt x="23807" y="42182"/>
                </a:lnTo>
                <a:lnTo>
                  <a:pt x="23807" y="42182"/>
                </a:lnTo>
                <a:close/>
                <a:moveTo>
                  <a:pt x="23807" y="42182"/>
                </a:moveTo>
                <a:cubicBezTo>
                  <a:pt x="23762" y="42182"/>
                  <a:pt x="23716" y="42159"/>
                  <a:pt x="23670" y="42159"/>
                </a:cubicBezTo>
                <a:cubicBezTo>
                  <a:pt x="23511" y="42113"/>
                  <a:pt x="23396" y="42022"/>
                  <a:pt x="23237" y="41999"/>
                </a:cubicBezTo>
                <a:cubicBezTo>
                  <a:pt x="23396" y="42022"/>
                  <a:pt x="23511" y="42113"/>
                  <a:pt x="23670" y="42159"/>
                </a:cubicBezTo>
                <a:cubicBezTo>
                  <a:pt x="23716" y="42159"/>
                  <a:pt x="23762" y="42182"/>
                  <a:pt x="23807" y="42182"/>
                </a:cubicBezTo>
                <a:close/>
                <a:moveTo>
                  <a:pt x="22803" y="42022"/>
                </a:moveTo>
                <a:cubicBezTo>
                  <a:pt x="22780" y="42022"/>
                  <a:pt x="22780" y="42022"/>
                  <a:pt x="22757" y="41999"/>
                </a:cubicBezTo>
                <a:lnTo>
                  <a:pt x="22803" y="42022"/>
                </a:lnTo>
                <a:close/>
                <a:moveTo>
                  <a:pt x="23008" y="41999"/>
                </a:moveTo>
                <a:cubicBezTo>
                  <a:pt x="23031" y="41999"/>
                  <a:pt x="23077" y="41999"/>
                  <a:pt x="23122" y="41999"/>
                </a:cubicBezTo>
                <a:lnTo>
                  <a:pt x="23122" y="41999"/>
                </a:lnTo>
                <a:lnTo>
                  <a:pt x="23122" y="41999"/>
                </a:lnTo>
                <a:cubicBezTo>
                  <a:pt x="23077" y="41999"/>
                  <a:pt x="23031" y="41999"/>
                  <a:pt x="23008" y="41999"/>
                </a:cubicBezTo>
                <a:close/>
                <a:moveTo>
                  <a:pt x="20977" y="41931"/>
                </a:moveTo>
                <a:lnTo>
                  <a:pt x="20977" y="41931"/>
                </a:lnTo>
                <a:lnTo>
                  <a:pt x="20977" y="41931"/>
                </a:lnTo>
                <a:cubicBezTo>
                  <a:pt x="21114" y="41931"/>
                  <a:pt x="21205" y="41885"/>
                  <a:pt x="21319" y="41862"/>
                </a:cubicBezTo>
                <a:cubicBezTo>
                  <a:pt x="21205" y="41885"/>
                  <a:pt x="21114" y="41931"/>
                  <a:pt x="20977" y="41931"/>
                </a:cubicBezTo>
                <a:close/>
                <a:moveTo>
                  <a:pt x="20977" y="41931"/>
                </a:moveTo>
                <a:cubicBezTo>
                  <a:pt x="20817" y="41931"/>
                  <a:pt x="20680" y="41862"/>
                  <a:pt x="20520" y="41862"/>
                </a:cubicBezTo>
                <a:lnTo>
                  <a:pt x="20520" y="41862"/>
                </a:lnTo>
                <a:lnTo>
                  <a:pt x="20520" y="41862"/>
                </a:lnTo>
                <a:cubicBezTo>
                  <a:pt x="20680" y="41862"/>
                  <a:pt x="20817" y="41931"/>
                  <a:pt x="20977" y="41931"/>
                </a:cubicBezTo>
                <a:moveTo>
                  <a:pt x="25451" y="41885"/>
                </a:moveTo>
                <a:cubicBezTo>
                  <a:pt x="25633" y="41839"/>
                  <a:pt x="25770" y="41748"/>
                  <a:pt x="25930" y="41725"/>
                </a:cubicBezTo>
                <a:cubicBezTo>
                  <a:pt x="25770" y="41748"/>
                  <a:pt x="25633" y="41839"/>
                  <a:pt x="25451" y="41885"/>
                </a:cubicBezTo>
                <a:close/>
                <a:moveTo>
                  <a:pt x="26318" y="41816"/>
                </a:moveTo>
                <a:cubicBezTo>
                  <a:pt x="26318" y="41816"/>
                  <a:pt x="26295" y="41816"/>
                  <a:pt x="26272" y="41816"/>
                </a:cubicBezTo>
                <a:cubicBezTo>
                  <a:pt x="26295" y="41816"/>
                  <a:pt x="26318" y="41816"/>
                  <a:pt x="26318" y="41816"/>
                </a:cubicBezTo>
                <a:cubicBezTo>
                  <a:pt x="26409" y="41816"/>
                  <a:pt x="26523" y="41794"/>
                  <a:pt x="26592" y="41794"/>
                </a:cubicBezTo>
                <a:cubicBezTo>
                  <a:pt x="26523" y="41794"/>
                  <a:pt x="26409" y="41816"/>
                  <a:pt x="26318" y="41816"/>
                </a:cubicBezTo>
                <a:moveTo>
                  <a:pt x="21548" y="41816"/>
                </a:moveTo>
                <a:cubicBezTo>
                  <a:pt x="21639" y="41794"/>
                  <a:pt x="21707" y="41794"/>
                  <a:pt x="21799" y="41794"/>
                </a:cubicBezTo>
                <a:cubicBezTo>
                  <a:pt x="21890" y="41794"/>
                  <a:pt x="21981" y="41794"/>
                  <a:pt x="22050" y="41816"/>
                </a:cubicBezTo>
                <a:cubicBezTo>
                  <a:pt x="21981" y="41794"/>
                  <a:pt x="21890" y="41794"/>
                  <a:pt x="21799" y="41794"/>
                </a:cubicBezTo>
                <a:cubicBezTo>
                  <a:pt x="21707" y="41794"/>
                  <a:pt x="21639" y="41794"/>
                  <a:pt x="21548" y="41816"/>
                </a:cubicBezTo>
                <a:close/>
                <a:moveTo>
                  <a:pt x="47660" y="41794"/>
                </a:moveTo>
                <a:cubicBezTo>
                  <a:pt x="47568" y="41771"/>
                  <a:pt x="47477" y="41771"/>
                  <a:pt x="47386" y="41771"/>
                </a:cubicBezTo>
                <a:cubicBezTo>
                  <a:pt x="47317" y="41771"/>
                  <a:pt x="47249" y="41771"/>
                  <a:pt x="47203" y="41771"/>
                </a:cubicBezTo>
                <a:cubicBezTo>
                  <a:pt x="47249" y="41771"/>
                  <a:pt x="47317" y="41771"/>
                  <a:pt x="47386" y="41771"/>
                </a:cubicBezTo>
                <a:cubicBezTo>
                  <a:pt x="47477" y="41771"/>
                  <a:pt x="47568" y="41771"/>
                  <a:pt x="47660" y="41794"/>
                </a:cubicBezTo>
                <a:moveTo>
                  <a:pt x="27984" y="41794"/>
                </a:moveTo>
                <a:cubicBezTo>
                  <a:pt x="27961" y="41794"/>
                  <a:pt x="27961" y="41794"/>
                  <a:pt x="27939" y="41794"/>
                </a:cubicBezTo>
                <a:lnTo>
                  <a:pt x="27984" y="41794"/>
                </a:lnTo>
                <a:close/>
                <a:moveTo>
                  <a:pt x="46199" y="41657"/>
                </a:moveTo>
                <a:cubicBezTo>
                  <a:pt x="46176" y="41657"/>
                  <a:pt x="46130" y="41657"/>
                  <a:pt x="46085" y="41657"/>
                </a:cubicBezTo>
                <a:cubicBezTo>
                  <a:pt x="46130" y="41657"/>
                  <a:pt x="46176" y="41657"/>
                  <a:pt x="46199" y="41657"/>
                </a:cubicBezTo>
                <a:close/>
                <a:moveTo>
                  <a:pt x="33622" y="41451"/>
                </a:moveTo>
                <a:cubicBezTo>
                  <a:pt x="33622" y="41451"/>
                  <a:pt x="33599" y="41428"/>
                  <a:pt x="33599" y="41428"/>
                </a:cubicBezTo>
                <a:cubicBezTo>
                  <a:pt x="33599" y="41428"/>
                  <a:pt x="33622" y="41451"/>
                  <a:pt x="33622" y="41451"/>
                </a:cubicBezTo>
                <a:cubicBezTo>
                  <a:pt x="33645" y="41451"/>
                  <a:pt x="33645" y="41428"/>
                  <a:pt x="33668" y="41428"/>
                </a:cubicBezTo>
                <a:cubicBezTo>
                  <a:pt x="33645" y="41451"/>
                  <a:pt x="33645" y="41451"/>
                  <a:pt x="33622" y="41451"/>
                </a:cubicBezTo>
                <a:close/>
                <a:moveTo>
                  <a:pt x="30381" y="41428"/>
                </a:moveTo>
                <a:cubicBezTo>
                  <a:pt x="30358" y="41428"/>
                  <a:pt x="30335" y="41428"/>
                  <a:pt x="30312" y="41428"/>
                </a:cubicBezTo>
                <a:cubicBezTo>
                  <a:pt x="30335" y="41428"/>
                  <a:pt x="30358" y="41428"/>
                  <a:pt x="30381" y="41428"/>
                </a:cubicBezTo>
                <a:cubicBezTo>
                  <a:pt x="30495" y="41428"/>
                  <a:pt x="30609" y="41428"/>
                  <a:pt x="30678" y="41337"/>
                </a:cubicBezTo>
                <a:cubicBezTo>
                  <a:pt x="30609" y="41428"/>
                  <a:pt x="30495" y="41428"/>
                  <a:pt x="30381" y="41428"/>
                </a:cubicBezTo>
                <a:close/>
                <a:moveTo>
                  <a:pt x="32823" y="40698"/>
                </a:moveTo>
                <a:cubicBezTo>
                  <a:pt x="32709" y="40652"/>
                  <a:pt x="32595" y="40675"/>
                  <a:pt x="32412" y="40652"/>
                </a:cubicBezTo>
                <a:cubicBezTo>
                  <a:pt x="32595" y="40675"/>
                  <a:pt x="32709" y="40652"/>
                  <a:pt x="32823" y="40698"/>
                </a:cubicBezTo>
                <a:close/>
                <a:moveTo>
                  <a:pt x="32412" y="40652"/>
                </a:moveTo>
                <a:cubicBezTo>
                  <a:pt x="32275" y="40630"/>
                  <a:pt x="32161" y="40515"/>
                  <a:pt x="32024" y="40515"/>
                </a:cubicBezTo>
                <a:lnTo>
                  <a:pt x="32024" y="40515"/>
                </a:lnTo>
                <a:lnTo>
                  <a:pt x="32024" y="40515"/>
                </a:lnTo>
                <a:cubicBezTo>
                  <a:pt x="32161" y="40515"/>
                  <a:pt x="32275" y="40630"/>
                  <a:pt x="32412" y="4065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3"/>
          <p:cNvSpPr txBox="1"/>
          <p:nvPr/>
        </p:nvSpPr>
        <p:spPr>
          <a:xfrm>
            <a:off x="8632225" y="4737775"/>
            <a:ext cx="46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#02</a:t>
            </a:r>
            <a:endParaRPr sz="120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65" name="Google Shape;265;p33"/>
          <p:cNvSpPr txBox="1">
            <a:spLocks noGrp="1"/>
          </p:cNvSpPr>
          <p:nvPr>
            <p:ph type="subTitle" idx="3"/>
          </p:nvPr>
        </p:nvSpPr>
        <p:spPr>
          <a:xfrm>
            <a:off x="1180600" y="2698150"/>
            <a:ext cx="29076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ru-RU" b="1" dirty="0"/>
              <a:t>Инженеры и админы IT-инфраструктуры</a:t>
            </a:r>
            <a:r>
              <a:rPr lang="ru-RU" dirty="0"/>
              <a:t> — чтобы заранее узнавать о возможных сбоях и успевать реагировать.</a:t>
            </a:r>
            <a:endParaRPr dirty="0"/>
          </a:p>
        </p:txBody>
      </p:sp>
      <p:sp>
        <p:nvSpPr>
          <p:cNvPr id="266" name="Google Shape;266;p33"/>
          <p:cNvSpPr txBox="1">
            <a:spLocks noGrp="1"/>
          </p:cNvSpPr>
          <p:nvPr>
            <p:ph type="subTitle" idx="1"/>
          </p:nvPr>
        </p:nvSpPr>
        <p:spPr>
          <a:xfrm>
            <a:off x="1723250" y="1699738"/>
            <a:ext cx="1822200" cy="4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Админы </a:t>
            </a:r>
            <a:r>
              <a:rPr lang="en-US" dirty="0"/>
              <a:t>IT</a:t>
            </a:r>
            <a:endParaRPr dirty="0"/>
          </a:p>
        </p:txBody>
      </p:sp>
      <p:sp>
        <p:nvSpPr>
          <p:cNvPr id="267" name="Google Shape;267;p33"/>
          <p:cNvSpPr txBox="1">
            <a:spLocks noGrp="1"/>
          </p:cNvSpPr>
          <p:nvPr>
            <p:ph type="subTitle" idx="2"/>
          </p:nvPr>
        </p:nvSpPr>
        <p:spPr>
          <a:xfrm>
            <a:off x="5599700" y="1710063"/>
            <a:ext cx="18198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Компании</a:t>
            </a:r>
            <a:endParaRPr dirty="0"/>
          </a:p>
        </p:txBody>
      </p:sp>
      <p:sp>
        <p:nvSpPr>
          <p:cNvPr id="268" name="Google Shape;268;p33"/>
          <p:cNvSpPr txBox="1">
            <a:spLocks noGrp="1"/>
          </p:cNvSpPr>
          <p:nvPr>
            <p:ph type="title"/>
          </p:nvPr>
        </p:nvSpPr>
        <p:spPr>
          <a:xfrm>
            <a:off x="720000" y="411775"/>
            <a:ext cx="7704000" cy="5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Анализ целевой аудитории и её потребностей</a:t>
            </a:r>
            <a:endParaRPr dirty="0"/>
          </a:p>
        </p:txBody>
      </p:sp>
      <p:sp>
        <p:nvSpPr>
          <p:cNvPr id="269" name="Google Shape;269;p33"/>
          <p:cNvSpPr/>
          <p:nvPr/>
        </p:nvSpPr>
        <p:spPr>
          <a:xfrm>
            <a:off x="843629" y="2466975"/>
            <a:ext cx="3581541" cy="1724290"/>
          </a:xfrm>
          <a:custGeom>
            <a:avLst/>
            <a:gdLst/>
            <a:ahLst/>
            <a:cxnLst/>
            <a:rect l="l" t="t" r="r" b="b"/>
            <a:pathLst>
              <a:path w="192117" h="73727" extrusionOk="0">
                <a:moveTo>
                  <a:pt x="187437" y="14493"/>
                </a:moveTo>
                <a:cubicBezTo>
                  <a:pt x="181674" y="12884"/>
                  <a:pt x="166808" y="7253"/>
                  <a:pt x="152860" y="4838"/>
                </a:cubicBezTo>
                <a:cubicBezTo>
                  <a:pt x="138912" y="2423"/>
                  <a:pt x="119833" y="69"/>
                  <a:pt x="103750" y="2"/>
                </a:cubicBezTo>
                <a:cubicBezTo>
                  <a:pt x="87667" y="-64"/>
                  <a:pt x="69780" y="1591"/>
                  <a:pt x="56364" y="4439"/>
                </a:cubicBezTo>
                <a:cubicBezTo>
                  <a:pt x="42948" y="7287"/>
                  <a:pt x="32057" y="12252"/>
                  <a:pt x="23252" y="17088"/>
                </a:cubicBezTo>
                <a:cubicBezTo>
                  <a:pt x="14447" y="21925"/>
                  <a:pt x="7108" y="27749"/>
                  <a:pt x="3534" y="33458"/>
                </a:cubicBezTo>
                <a:cubicBezTo>
                  <a:pt x="-40" y="39167"/>
                  <a:pt x="-1400" y="45918"/>
                  <a:pt x="1810" y="51344"/>
                </a:cubicBezTo>
                <a:cubicBezTo>
                  <a:pt x="5020" y="56770"/>
                  <a:pt x="14360" y="62543"/>
                  <a:pt x="22793" y="66015"/>
                </a:cubicBezTo>
                <a:cubicBezTo>
                  <a:pt x="31226" y="69487"/>
                  <a:pt x="39620" y="70969"/>
                  <a:pt x="52408" y="72178"/>
                </a:cubicBezTo>
                <a:cubicBezTo>
                  <a:pt x="65196" y="73387"/>
                  <a:pt x="82430" y="74326"/>
                  <a:pt x="99521" y="73267"/>
                </a:cubicBezTo>
                <a:cubicBezTo>
                  <a:pt x="116612" y="72208"/>
                  <a:pt x="140733" y="69170"/>
                  <a:pt x="154955" y="65826"/>
                </a:cubicBezTo>
                <a:cubicBezTo>
                  <a:pt x="169177" y="62482"/>
                  <a:pt x="178759" y="58163"/>
                  <a:pt x="184855" y="53204"/>
                </a:cubicBezTo>
                <a:cubicBezTo>
                  <a:pt x="190951" y="48245"/>
                  <a:pt x="193332" y="41594"/>
                  <a:pt x="191530" y="36072"/>
                </a:cubicBezTo>
                <a:cubicBezTo>
                  <a:pt x="189728" y="30550"/>
                  <a:pt x="182725" y="24105"/>
                  <a:pt x="174044" y="20074"/>
                </a:cubicBezTo>
                <a:cubicBezTo>
                  <a:pt x="165363" y="16044"/>
                  <a:pt x="145211" y="13253"/>
                  <a:pt x="139444" y="11889"/>
                </a:cubicBezTo>
              </a:path>
            </a:pathLst>
          </a:cu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0" name="Google Shape;270;p33"/>
          <p:cNvSpPr txBox="1">
            <a:spLocks noGrp="1"/>
          </p:cNvSpPr>
          <p:nvPr>
            <p:ph type="subTitle" idx="4"/>
          </p:nvPr>
        </p:nvSpPr>
        <p:spPr>
          <a:xfrm>
            <a:off x="5055800" y="2698150"/>
            <a:ext cx="29076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ru-RU" b="1" dirty="0"/>
              <a:t>Компании с критичными сервисами</a:t>
            </a:r>
            <a:r>
              <a:rPr lang="ru-RU" dirty="0"/>
              <a:t> — где каждая минута простоя = деньги, клиенты, репутация.</a:t>
            </a:r>
            <a:endParaRPr dirty="0"/>
          </a:p>
        </p:txBody>
      </p:sp>
      <p:sp>
        <p:nvSpPr>
          <p:cNvPr id="271" name="Google Shape;271;p33"/>
          <p:cNvSpPr/>
          <p:nvPr/>
        </p:nvSpPr>
        <p:spPr>
          <a:xfrm>
            <a:off x="4718829" y="2466975"/>
            <a:ext cx="3581541" cy="1724290"/>
          </a:xfrm>
          <a:custGeom>
            <a:avLst/>
            <a:gdLst/>
            <a:ahLst/>
            <a:cxnLst/>
            <a:rect l="l" t="t" r="r" b="b"/>
            <a:pathLst>
              <a:path w="192117" h="73727" extrusionOk="0">
                <a:moveTo>
                  <a:pt x="187437" y="14493"/>
                </a:moveTo>
                <a:cubicBezTo>
                  <a:pt x="181674" y="12884"/>
                  <a:pt x="166808" y="7253"/>
                  <a:pt x="152860" y="4838"/>
                </a:cubicBezTo>
                <a:cubicBezTo>
                  <a:pt x="138912" y="2423"/>
                  <a:pt x="119833" y="69"/>
                  <a:pt x="103750" y="2"/>
                </a:cubicBezTo>
                <a:cubicBezTo>
                  <a:pt x="87667" y="-64"/>
                  <a:pt x="69780" y="1591"/>
                  <a:pt x="56364" y="4439"/>
                </a:cubicBezTo>
                <a:cubicBezTo>
                  <a:pt x="42948" y="7287"/>
                  <a:pt x="32057" y="12252"/>
                  <a:pt x="23252" y="17088"/>
                </a:cubicBezTo>
                <a:cubicBezTo>
                  <a:pt x="14447" y="21925"/>
                  <a:pt x="7108" y="27749"/>
                  <a:pt x="3534" y="33458"/>
                </a:cubicBezTo>
                <a:cubicBezTo>
                  <a:pt x="-40" y="39167"/>
                  <a:pt x="-1400" y="45918"/>
                  <a:pt x="1810" y="51344"/>
                </a:cubicBezTo>
                <a:cubicBezTo>
                  <a:pt x="5020" y="56770"/>
                  <a:pt x="14360" y="62543"/>
                  <a:pt x="22793" y="66015"/>
                </a:cubicBezTo>
                <a:cubicBezTo>
                  <a:pt x="31226" y="69487"/>
                  <a:pt x="39620" y="70969"/>
                  <a:pt x="52408" y="72178"/>
                </a:cubicBezTo>
                <a:cubicBezTo>
                  <a:pt x="65196" y="73387"/>
                  <a:pt x="82430" y="74326"/>
                  <a:pt x="99521" y="73267"/>
                </a:cubicBezTo>
                <a:cubicBezTo>
                  <a:pt x="116612" y="72208"/>
                  <a:pt x="140733" y="69170"/>
                  <a:pt x="154955" y="65826"/>
                </a:cubicBezTo>
                <a:cubicBezTo>
                  <a:pt x="169177" y="62482"/>
                  <a:pt x="178759" y="58163"/>
                  <a:pt x="184855" y="53204"/>
                </a:cubicBezTo>
                <a:cubicBezTo>
                  <a:pt x="190951" y="48245"/>
                  <a:pt x="193332" y="41594"/>
                  <a:pt x="191530" y="36072"/>
                </a:cubicBezTo>
                <a:cubicBezTo>
                  <a:pt x="189728" y="30550"/>
                  <a:pt x="182725" y="24105"/>
                  <a:pt x="174044" y="20074"/>
                </a:cubicBezTo>
                <a:cubicBezTo>
                  <a:pt x="165363" y="16044"/>
                  <a:pt x="145211" y="13253"/>
                  <a:pt x="139444" y="11889"/>
                </a:cubicBezTo>
              </a:path>
            </a:pathLst>
          </a:cu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C4427A8-F4F8-404F-8DD7-AE87A56C1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4300" y="3647550"/>
            <a:ext cx="908936" cy="908936"/>
          </a:xfrm>
          <a:prstGeom prst="rect">
            <a:avLst/>
          </a:prstGeom>
        </p:spPr>
      </p:pic>
    </p:spTree>
  </p:cSld>
  <p:clrMapOvr>
    <a:masterClrMapping/>
  </p:clrMapOvr>
  <p:transition spd="med" advTm="30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05 -0.00062 L 0.06372 0.09198 L 0.13229 0.07469 L 0.2165 0.1608 L 0.34983 0.13025 L 0.39341 0.1571 L 0.44618 0.07315 L 0.54445 0.15031 L 0.60591 0.08241 L 0.66233 0.14691 L 0.7592 0.06852 L 0.80018 0.12161 L 0.90903 0.03642 L 0.97379 0.09475 " pathEditMode="relative" rAng="0" ptsTypes="AAAAAAAAAAAAAA">
                                      <p:cBhvr>
                                        <p:cTn id="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92" y="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5"/>
          <p:cNvSpPr/>
          <p:nvPr/>
        </p:nvSpPr>
        <p:spPr>
          <a:xfrm>
            <a:off x="1877213" y="1343025"/>
            <a:ext cx="1389966" cy="658382"/>
          </a:xfrm>
          <a:custGeom>
            <a:avLst/>
            <a:gdLst/>
            <a:ahLst/>
            <a:cxnLst/>
            <a:rect l="l" t="t" r="r" b="b"/>
            <a:pathLst>
              <a:path w="192117" h="73727" extrusionOk="0">
                <a:moveTo>
                  <a:pt x="187437" y="14493"/>
                </a:moveTo>
                <a:cubicBezTo>
                  <a:pt x="181674" y="12884"/>
                  <a:pt x="166808" y="7253"/>
                  <a:pt x="152860" y="4838"/>
                </a:cubicBezTo>
                <a:cubicBezTo>
                  <a:pt x="138912" y="2423"/>
                  <a:pt x="119833" y="69"/>
                  <a:pt x="103750" y="2"/>
                </a:cubicBezTo>
                <a:cubicBezTo>
                  <a:pt x="87667" y="-64"/>
                  <a:pt x="69780" y="1591"/>
                  <a:pt x="56364" y="4439"/>
                </a:cubicBezTo>
                <a:cubicBezTo>
                  <a:pt x="42948" y="7287"/>
                  <a:pt x="32057" y="12252"/>
                  <a:pt x="23252" y="17088"/>
                </a:cubicBezTo>
                <a:cubicBezTo>
                  <a:pt x="14447" y="21925"/>
                  <a:pt x="7108" y="27749"/>
                  <a:pt x="3534" y="33458"/>
                </a:cubicBezTo>
                <a:cubicBezTo>
                  <a:pt x="-40" y="39167"/>
                  <a:pt x="-1400" y="45918"/>
                  <a:pt x="1810" y="51344"/>
                </a:cubicBezTo>
                <a:cubicBezTo>
                  <a:pt x="5020" y="56770"/>
                  <a:pt x="14360" y="62543"/>
                  <a:pt x="22793" y="66015"/>
                </a:cubicBezTo>
                <a:cubicBezTo>
                  <a:pt x="31226" y="69487"/>
                  <a:pt x="39620" y="70969"/>
                  <a:pt x="52408" y="72178"/>
                </a:cubicBezTo>
                <a:cubicBezTo>
                  <a:pt x="65196" y="73387"/>
                  <a:pt x="82430" y="74326"/>
                  <a:pt x="99521" y="73267"/>
                </a:cubicBezTo>
                <a:cubicBezTo>
                  <a:pt x="116612" y="72208"/>
                  <a:pt x="140733" y="69170"/>
                  <a:pt x="154955" y="65826"/>
                </a:cubicBezTo>
                <a:cubicBezTo>
                  <a:pt x="169177" y="62482"/>
                  <a:pt x="178759" y="58163"/>
                  <a:pt x="184855" y="53204"/>
                </a:cubicBezTo>
                <a:cubicBezTo>
                  <a:pt x="190951" y="48245"/>
                  <a:pt x="193332" y="41594"/>
                  <a:pt x="191530" y="36072"/>
                </a:cubicBezTo>
                <a:cubicBezTo>
                  <a:pt x="189728" y="30550"/>
                  <a:pt x="182725" y="24105"/>
                  <a:pt x="174044" y="20074"/>
                </a:cubicBezTo>
                <a:cubicBezTo>
                  <a:pt x="165363" y="16044"/>
                  <a:pt x="145211" y="13253"/>
                  <a:pt x="139444" y="11889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5" name="Google Shape;345;p35"/>
          <p:cNvSpPr/>
          <p:nvPr/>
        </p:nvSpPr>
        <p:spPr>
          <a:xfrm>
            <a:off x="1877100" y="3087300"/>
            <a:ext cx="1389966" cy="655802"/>
          </a:xfrm>
          <a:custGeom>
            <a:avLst/>
            <a:gdLst/>
            <a:ahLst/>
            <a:cxnLst/>
            <a:rect l="l" t="t" r="r" b="b"/>
            <a:pathLst>
              <a:path w="192117" h="73727" extrusionOk="0">
                <a:moveTo>
                  <a:pt x="187437" y="14493"/>
                </a:moveTo>
                <a:cubicBezTo>
                  <a:pt x="181674" y="12884"/>
                  <a:pt x="166808" y="7253"/>
                  <a:pt x="152860" y="4838"/>
                </a:cubicBezTo>
                <a:cubicBezTo>
                  <a:pt x="138912" y="2423"/>
                  <a:pt x="119833" y="69"/>
                  <a:pt x="103750" y="2"/>
                </a:cubicBezTo>
                <a:cubicBezTo>
                  <a:pt x="87667" y="-64"/>
                  <a:pt x="69780" y="1591"/>
                  <a:pt x="56364" y="4439"/>
                </a:cubicBezTo>
                <a:cubicBezTo>
                  <a:pt x="42948" y="7287"/>
                  <a:pt x="32057" y="12252"/>
                  <a:pt x="23252" y="17088"/>
                </a:cubicBezTo>
                <a:cubicBezTo>
                  <a:pt x="14447" y="21925"/>
                  <a:pt x="7108" y="27749"/>
                  <a:pt x="3534" y="33458"/>
                </a:cubicBezTo>
                <a:cubicBezTo>
                  <a:pt x="-40" y="39167"/>
                  <a:pt x="-1400" y="45918"/>
                  <a:pt x="1810" y="51344"/>
                </a:cubicBezTo>
                <a:cubicBezTo>
                  <a:pt x="5020" y="56770"/>
                  <a:pt x="14360" y="62543"/>
                  <a:pt x="22793" y="66015"/>
                </a:cubicBezTo>
                <a:cubicBezTo>
                  <a:pt x="31226" y="69487"/>
                  <a:pt x="39620" y="70969"/>
                  <a:pt x="52408" y="72178"/>
                </a:cubicBezTo>
                <a:cubicBezTo>
                  <a:pt x="65196" y="73387"/>
                  <a:pt x="82430" y="74326"/>
                  <a:pt x="99521" y="73267"/>
                </a:cubicBezTo>
                <a:cubicBezTo>
                  <a:pt x="116612" y="72208"/>
                  <a:pt x="140733" y="69170"/>
                  <a:pt x="154955" y="65826"/>
                </a:cubicBezTo>
                <a:cubicBezTo>
                  <a:pt x="169177" y="62482"/>
                  <a:pt x="178759" y="58163"/>
                  <a:pt x="184855" y="53204"/>
                </a:cubicBezTo>
                <a:cubicBezTo>
                  <a:pt x="190951" y="48245"/>
                  <a:pt x="193332" y="41594"/>
                  <a:pt x="191530" y="36072"/>
                </a:cubicBezTo>
                <a:cubicBezTo>
                  <a:pt x="189728" y="30550"/>
                  <a:pt x="182725" y="24105"/>
                  <a:pt x="174044" y="20074"/>
                </a:cubicBezTo>
                <a:cubicBezTo>
                  <a:pt x="165363" y="16044"/>
                  <a:pt x="145211" y="13253"/>
                  <a:pt x="139444" y="11889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6" name="Google Shape;346;p35"/>
          <p:cNvSpPr/>
          <p:nvPr/>
        </p:nvSpPr>
        <p:spPr>
          <a:xfrm>
            <a:off x="5864450" y="1369475"/>
            <a:ext cx="1390447" cy="655802"/>
          </a:xfrm>
          <a:custGeom>
            <a:avLst/>
            <a:gdLst/>
            <a:ahLst/>
            <a:cxnLst/>
            <a:rect l="l" t="t" r="r" b="b"/>
            <a:pathLst>
              <a:path w="192117" h="73727" extrusionOk="0">
                <a:moveTo>
                  <a:pt x="187437" y="14493"/>
                </a:moveTo>
                <a:cubicBezTo>
                  <a:pt x="181674" y="12884"/>
                  <a:pt x="166808" y="7253"/>
                  <a:pt x="152860" y="4838"/>
                </a:cubicBezTo>
                <a:cubicBezTo>
                  <a:pt x="138912" y="2423"/>
                  <a:pt x="119833" y="69"/>
                  <a:pt x="103750" y="2"/>
                </a:cubicBezTo>
                <a:cubicBezTo>
                  <a:pt x="87667" y="-64"/>
                  <a:pt x="69780" y="1591"/>
                  <a:pt x="56364" y="4439"/>
                </a:cubicBezTo>
                <a:cubicBezTo>
                  <a:pt x="42948" y="7287"/>
                  <a:pt x="32057" y="12252"/>
                  <a:pt x="23252" y="17088"/>
                </a:cubicBezTo>
                <a:cubicBezTo>
                  <a:pt x="14447" y="21925"/>
                  <a:pt x="7108" y="27749"/>
                  <a:pt x="3534" y="33458"/>
                </a:cubicBezTo>
                <a:cubicBezTo>
                  <a:pt x="-40" y="39167"/>
                  <a:pt x="-1400" y="45918"/>
                  <a:pt x="1810" y="51344"/>
                </a:cubicBezTo>
                <a:cubicBezTo>
                  <a:pt x="5020" y="56770"/>
                  <a:pt x="14360" y="62543"/>
                  <a:pt x="22793" y="66015"/>
                </a:cubicBezTo>
                <a:cubicBezTo>
                  <a:pt x="31226" y="69487"/>
                  <a:pt x="39620" y="70969"/>
                  <a:pt x="52408" y="72178"/>
                </a:cubicBezTo>
                <a:cubicBezTo>
                  <a:pt x="65196" y="73387"/>
                  <a:pt x="82430" y="74326"/>
                  <a:pt x="99521" y="73267"/>
                </a:cubicBezTo>
                <a:cubicBezTo>
                  <a:pt x="116612" y="72208"/>
                  <a:pt x="140733" y="69170"/>
                  <a:pt x="154955" y="65826"/>
                </a:cubicBezTo>
                <a:cubicBezTo>
                  <a:pt x="169177" y="62482"/>
                  <a:pt x="178759" y="58163"/>
                  <a:pt x="184855" y="53204"/>
                </a:cubicBezTo>
                <a:cubicBezTo>
                  <a:pt x="190951" y="48245"/>
                  <a:pt x="193332" y="41594"/>
                  <a:pt x="191530" y="36072"/>
                </a:cubicBezTo>
                <a:cubicBezTo>
                  <a:pt x="189728" y="30550"/>
                  <a:pt x="182725" y="24105"/>
                  <a:pt x="174044" y="20074"/>
                </a:cubicBezTo>
                <a:cubicBezTo>
                  <a:pt x="165363" y="16044"/>
                  <a:pt x="145211" y="13253"/>
                  <a:pt x="139444" y="11889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7" name="Google Shape;347;p35"/>
          <p:cNvSpPr/>
          <p:nvPr/>
        </p:nvSpPr>
        <p:spPr>
          <a:xfrm>
            <a:off x="5864688" y="3086010"/>
            <a:ext cx="1389966" cy="658382"/>
          </a:xfrm>
          <a:custGeom>
            <a:avLst/>
            <a:gdLst/>
            <a:ahLst/>
            <a:cxnLst/>
            <a:rect l="l" t="t" r="r" b="b"/>
            <a:pathLst>
              <a:path w="192117" h="73727" extrusionOk="0">
                <a:moveTo>
                  <a:pt x="187437" y="14493"/>
                </a:moveTo>
                <a:cubicBezTo>
                  <a:pt x="181674" y="12884"/>
                  <a:pt x="166808" y="7253"/>
                  <a:pt x="152860" y="4838"/>
                </a:cubicBezTo>
                <a:cubicBezTo>
                  <a:pt x="138912" y="2423"/>
                  <a:pt x="119833" y="69"/>
                  <a:pt x="103750" y="2"/>
                </a:cubicBezTo>
                <a:cubicBezTo>
                  <a:pt x="87667" y="-64"/>
                  <a:pt x="69780" y="1591"/>
                  <a:pt x="56364" y="4439"/>
                </a:cubicBezTo>
                <a:cubicBezTo>
                  <a:pt x="42948" y="7287"/>
                  <a:pt x="32057" y="12252"/>
                  <a:pt x="23252" y="17088"/>
                </a:cubicBezTo>
                <a:cubicBezTo>
                  <a:pt x="14447" y="21925"/>
                  <a:pt x="7108" y="27749"/>
                  <a:pt x="3534" y="33458"/>
                </a:cubicBezTo>
                <a:cubicBezTo>
                  <a:pt x="-40" y="39167"/>
                  <a:pt x="-1400" y="45918"/>
                  <a:pt x="1810" y="51344"/>
                </a:cubicBezTo>
                <a:cubicBezTo>
                  <a:pt x="5020" y="56770"/>
                  <a:pt x="14360" y="62543"/>
                  <a:pt x="22793" y="66015"/>
                </a:cubicBezTo>
                <a:cubicBezTo>
                  <a:pt x="31226" y="69487"/>
                  <a:pt x="39620" y="70969"/>
                  <a:pt x="52408" y="72178"/>
                </a:cubicBezTo>
                <a:cubicBezTo>
                  <a:pt x="65196" y="73387"/>
                  <a:pt x="82430" y="74326"/>
                  <a:pt x="99521" y="73267"/>
                </a:cubicBezTo>
                <a:cubicBezTo>
                  <a:pt x="116612" y="72208"/>
                  <a:pt x="140733" y="69170"/>
                  <a:pt x="154955" y="65826"/>
                </a:cubicBezTo>
                <a:cubicBezTo>
                  <a:pt x="169177" y="62482"/>
                  <a:pt x="178759" y="58163"/>
                  <a:pt x="184855" y="53204"/>
                </a:cubicBezTo>
                <a:cubicBezTo>
                  <a:pt x="190951" y="48245"/>
                  <a:pt x="193332" y="41594"/>
                  <a:pt x="191530" y="36072"/>
                </a:cubicBezTo>
                <a:cubicBezTo>
                  <a:pt x="189728" y="30550"/>
                  <a:pt x="182725" y="24105"/>
                  <a:pt x="174044" y="20074"/>
                </a:cubicBezTo>
                <a:cubicBezTo>
                  <a:pt x="165363" y="16044"/>
                  <a:pt x="145211" y="13253"/>
                  <a:pt x="139444" y="11889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" name="Google Shape;348;p35"/>
          <p:cNvSpPr txBox="1">
            <a:spLocks noGrp="1"/>
          </p:cNvSpPr>
          <p:nvPr>
            <p:ph type="title"/>
          </p:nvPr>
        </p:nvSpPr>
        <p:spPr>
          <a:xfrm>
            <a:off x="827800" y="1919021"/>
            <a:ext cx="34887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СИСАДМИНЫ</a:t>
            </a:r>
            <a:endParaRPr dirty="0"/>
          </a:p>
        </p:txBody>
      </p:sp>
      <p:sp>
        <p:nvSpPr>
          <p:cNvPr id="349" name="Google Shape;349;p35"/>
          <p:cNvSpPr txBox="1">
            <a:spLocks noGrp="1"/>
          </p:cNvSpPr>
          <p:nvPr>
            <p:ph type="subTitle" idx="1"/>
          </p:nvPr>
        </p:nvSpPr>
        <p:spPr>
          <a:xfrm>
            <a:off x="1175247" y="2401391"/>
            <a:ext cx="2793900" cy="4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Отвечают за бесперебойность серверов</a:t>
            </a:r>
            <a:endParaRPr dirty="0"/>
          </a:p>
        </p:txBody>
      </p:sp>
      <p:sp>
        <p:nvSpPr>
          <p:cNvPr id="350" name="Google Shape;350;p35"/>
          <p:cNvSpPr txBox="1">
            <a:spLocks noGrp="1"/>
          </p:cNvSpPr>
          <p:nvPr>
            <p:ph type="title" idx="2"/>
          </p:nvPr>
        </p:nvSpPr>
        <p:spPr>
          <a:xfrm>
            <a:off x="4802760" y="1911347"/>
            <a:ext cx="35136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DevOps-</a:t>
            </a:r>
            <a:r>
              <a:rPr lang="ru-RU" dirty="0"/>
              <a:t>инженеры</a:t>
            </a:r>
            <a:endParaRPr dirty="0"/>
          </a:p>
        </p:txBody>
      </p:sp>
      <p:sp>
        <p:nvSpPr>
          <p:cNvPr id="351" name="Google Shape;351;p35"/>
          <p:cNvSpPr txBox="1">
            <a:spLocks noGrp="1"/>
          </p:cNvSpPr>
          <p:nvPr>
            <p:ph type="subTitle" idx="3"/>
          </p:nvPr>
        </p:nvSpPr>
        <p:spPr>
          <a:xfrm>
            <a:off x="5162600" y="2386042"/>
            <a:ext cx="2793900" cy="4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/>
              <a:t>Автоматизируют </a:t>
            </a:r>
            <a:r>
              <a:rPr lang="ru-RU" dirty="0"/>
              <a:t>развертывание</a:t>
            </a:r>
            <a:r>
              <a:rPr lang="ru-RU" sz="1200" dirty="0"/>
              <a:t>  и мониторинг</a:t>
            </a:r>
            <a:endParaRPr sz="1200" dirty="0"/>
          </a:p>
        </p:txBody>
      </p:sp>
      <p:sp>
        <p:nvSpPr>
          <p:cNvPr id="352" name="Google Shape;352;p35"/>
          <p:cNvSpPr txBox="1">
            <a:spLocks noGrp="1"/>
          </p:cNvSpPr>
          <p:nvPr>
            <p:ph type="title" idx="8"/>
          </p:nvPr>
        </p:nvSpPr>
        <p:spPr>
          <a:xfrm>
            <a:off x="720000" y="410114"/>
            <a:ext cx="7704000" cy="5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ANALYSIS</a:t>
            </a:r>
            <a:endParaRPr dirty="0"/>
          </a:p>
        </p:txBody>
      </p:sp>
      <p:sp>
        <p:nvSpPr>
          <p:cNvPr id="353" name="Google Shape;353;p35"/>
          <p:cNvSpPr txBox="1">
            <a:spLocks noGrp="1"/>
          </p:cNvSpPr>
          <p:nvPr>
            <p:ph type="title" idx="4"/>
          </p:nvPr>
        </p:nvSpPr>
        <p:spPr>
          <a:xfrm>
            <a:off x="827800" y="3647082"/>
            <a:ext cx="34887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ВНУТРЕННИЕ </a:t>
            </a:r>
            <a:r>
              <a:rPr lang="en-US" dirty="0"/>
              <a:t>IT-</a:t>
            </a:r>
            <a:r>
              <a:rPr lang="ru-RU" dirty="0"/>
              <a:t>отделы</a:t>
            </a:r>
            <a:endParaRPr dirty="0"/>
          </a:p>
        </p:txBody>
      </p:sp>
      <p:sp>
        <p:nvSpPr>
          <p:cNvPr id="354" name="Google Shape;354;p35"/>
          <p:cNvSpPr txBox="1">
            <a:spLocks noGrp="1"/>
          </p:cNvSpPr>
          <p:nvPr>
            <p:ph type="subTitle" idx="5"/>
          </p:nvPr>
        </p:nvSpPr>
        <p:spPr>
          <a:xfrm>
            <a:off x="1175247" y="4125614"/>
            <a:ext cx="2793900" cy="4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Обслуживают сервисы</a:t>
            </a:r>
            <a:endParaRPr dirty="0"/>
          </a:p>
        </p:txBody>
      </p:sp>
      <p:sp>
        <p:nvSpPr>
          <p:cNvPr id="355" name="Google Shape;355;p35"/>
          <p:cNvSpPr txBox="1">
            <a:spLocks noGrp="1"/>
          </p:cNvSpPr>
          <p:nvPr>
            <p:ph type="title" idx="6"/>
          </p:nvPr>
        </p:nvSpPr>
        <p:spPr>
          <a:xfrm>
            <a:off x="4815153" y="3647082"/>
            <a:ext cx="34887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ТЕХПОДДЕРЖКА</a:t>
            </a:r>
            <a:endParaRPr dirty="0"/>
          </a:p>
        </p:txBody>
      </p:sp>
      <p:sp>
        <p:nvSpPr>
          <p:cNvPr id="356" name="Google Shape;356;p35"/>
          <p:cNvSpPr txBox="1">
            <a:spLocks noGrp="1"/>
          </p:cNvSpPr>
          <p:nvPr>
            <p:ph type="subTitle" idx="7"/>
          </p:nvPr>
        </p:nvSpPr>
        <p:spPr>
          <a:xfrm>
            <a:off x="5162600" y="4125614"/>
            <a:ext cx="2793900" cy="4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Получают запросы уже после инцидента</a:t>
            </a:r>
            <a:endParaRPr dirty="0"/>
          </a:p>
        </p:txBody>
      </p:sp>
      <p:grpSp>
        <p:nvGrpSpPr>
          <p:cNvPr id="371" name="Google Shape;371;p35"/>
          <p:cNvGrpSpPr/>
          <p:nvPr/>
        </p:nvGrpSpPr>
        <p:grpSpPr>
          <a:xfrm>
            <a:off x="2285923" y="3130376"/>
            <a:ext cx="572362" cy="572192"/>
            <a:chOff x="4547175" y="1522250"/>
            <a:chExt cx="588850" cy="588675"/>
          </a:xfrm>
        </p:grpSpPr>
        <p:sp>
          <p:nvSpPr>
            <p:cNvPr id="372" name="Google Shape;372;p35"/>
            <p:cNvSpPr/>
            <p:nvPr/>
          </p:nvSpPr>
          <p:spPr>
            <a:xfrm>
              <a:off x="4547175" y="1954825"/>
              <a:ext cx="588850" cy="156100"/>
            </a:xfrm>
            <a:custGeom>
              <a:avLst/>
              <a:gdLst/>
              <a:ahLst/>
              <a:cxnLst/>
              <a:rect l="l" t="t" r="r" b="b"/>
              <a:pathLst>
                <a:path w="23554" h="6244" extrusionOk="0">
                  <a:moveTo>
                    <a:pt x="3494" y="1380"/>
                  </a:moveTo>
                  <a:cubicBezTo>
                    <a:pt x="9015" y="1384"/>
                    <a:pt x="14538" y="1384"/>
                    <a:pt x="20062" y="1384"/>
                  </a:cubicBezTo>
                  <a:cubicBezTo>
                    <a:pt x="20066" y="1384"/>
                    <a:pt x="20069" y="1384"/>
                    <a:pt x="20073" y="1384"/>
                  </a:cubicBezTo>
                  <a:cubicBezTo>
                    <a:pt x="20192" y="1384"/>
                    <a:pt x="20287" y="1386"/>
                    <a:pt x="20360" y="1523"/>
                  </a:cubicBezTo>
                  <a:cubicBezTo>
                    <a:pt x="20932" y="2605"/>
                    <a:pt x="21514" y="3680"/>
                    <a:pt x="22092" y="4757"/>
                  </a:cubicBezTo>
                  <a:cubicBezTo>
                    <a:pt x="22105" y="4781"/>
                    <a:pt x="22114" y="4808"/>
                    <a:pt x="22133" y="4849"/>
                  </a:cubicBezTo>
                  <a:lnTo>
                    <a:pt x="1444" y="4849"/>
                  </a:lnTo>
                  <a:cubicBezTo>
                    <a:pt x="1435" y="4768"/>
                    <a:pt x="1489" y="4716"/>
                    <a:pt x="1521" y="4659"/>
                  </a:cubicBezTo>
                  <a:cubicBezTo>
                    <a:pt x="2074" y="3628"/>
                    <a:pt x="2630" y="2600"/>
                    <a:pt x="3177" y="1568"/>
                  </a:cubicBezTo>
                  <a:cubicBezTo>
                    <a:pt x="3252" y="1425"/>
                    <a:pt x="3335" y="1380"/>
                    <a:pt x="3494" y="1380"/>
                  </a:cubicBezTo>
                  <a:close/>
                  <a:moveTo>
                    <a:pt x="2680" y="0"/>
                  </a:moveTo>
                  <a:cubicBezTo>
                    <a:pt x="2513" y="0"/>
                    <a:pt x="2427" y="47"/>
                    <a:pt x="2346" y="197"/>
                  </a:cubicBezTo>
                  <a:cubicBezTo>
                    <a:pt x="1613" y="1572"/>
                    <a:pt x="876" y="2945"/>
                    <a:pt x="135" y="4316"/>
                  </a:cubicBezTo>
                  <a:cubicBezTo>
                    <a:pt x="101" y="4378"/>
                    <a:pt x="90" y="4461"/>
                    <a:pt x="9" y="4491"/>
                  </a:cubicBezTo>
                  <a:cubicBezTo>
                    <a:pt x="9" y="5005"/>
                    <a:pt x="18" y="5520"/>
                    <a:pt x="5" y="6031"/>
                  </a:cubicBezTo>
                  <a:cubicBezTo>
                    <a:pt x="0" y="6205"/>
                    <a:pt x="43" y="6243"/>
                    <a:pt x="217" y="6243"/>
                  </a:cubicBezTo>
                  <a:cubicBezTo>
                    <a:pt x="7993" y="6241"/>
                    <a:pt x="15772" y="6239"/>
                    <a:pt x="23551" y="6239"/>
                  </a:cubicBezTo>
                  <a:cubicBezTo>
                    <a:pt x="23551" y="5740"/>
                    <a:pt x="23547" y="5243"/>
                    <a:pt x="23553" y="4744"/>
                  </a:cubicBezTo>
                  <a:cubicBezTo>
                    <a:pt x="23553" y="4616"/>
                    <a:pt x="23521" y="4489"/>
                    <a:pt x="23457" y="4376"/>
                  </a:cubicBezTo>
                  <a:cubicBezTo>
                    <a:pt x="22703" y="2986"/>
                    <a:pt x="21955" y="1592"/>
                    <a:pt x="21212" y="197"/>
                  </a:cubicBezTo>
                  <a:cubicBezTo>
                    <a:pt x="21133" y="45"/>
                    <a:pt x="21045" y="0"/>
                    <a:pt x="20878" y="0"/>
                  </a:cubicBezTo>
                  <a:cubicBezTo>
                    <a:pt x="17845" y="2"/>
                    <a:pt x="14812" y="4"/>
                    <a:pt x="11779" y="4"/>
                  </a:cubicBezTo>
                  <a:cubicBezTo>
                    <a:pt x="8746" y="4"/>
                    <a:pt x="5712" y="2"/>
                    <a:pt x="26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5"/>
            <p:cNvSpPr/>
            <p:nvPr/>
          </p:nvSpPr>
          <p:spPr>
            <a:xfrm>
              <a:off x="4627800" y="1760950"/>
              <a:ext cx="427725" cy="159250"/>
            </a:xfrm>
            <a:custGeom>
              <a:avLst/>
              <a:gdLst/>
              <a:ahLst/>
              <a:cxnLst/>
              <a:rect l="l" t="t" r="r" b="b"/>
              <a:pathLst>
                <a:path w="17109" h="6370" extrusionOk="0">
                  <a:moveTo>
                    <a:pt x="4424" y="1379"/>
                  </a:moveTo>
                  <a:cubicBezTo>
                    <a:pt x="7180" y="1382"/>
                    <a:pt x="9938" y="1384"/>
                    <a:pt x="12697" y="1384"/>
                  </a:cubicBezTo>
                  <a:cubicBezTo>
                    <a:pt x="12718" y="1384"/>
                    <a:pt x="12739" y="1383"/>
                    <a:pt x="12760" y="1383"/>
                  </a:cubicBezTo>
                  <a:cubicBezTo>
                    <a:pt x="12831" y="1383"/>
                    <a:pt x="12895" y="1393"/>
                    <a:pt x="12945" y="1486"/>
                  </a:cubicBezTo>
                  <a:cubicBezTo>
                    <a:pt x="13562" y="2647"/>
                    <a:pt x="14186" y="3802"/>
                    <a:pt x="14819" y="4982"/>
                  </a:cubicBezTo>
                  <a:lnTo>
                    <a:pt x="2314" y="4982"/>
                  </a:lnTo>
                  <a:cubicBezTo>
                    <a:pt x="2312" y="4896"/>
                    <a:pt x="2367" y="4838"/>
                    <a:pt x="2404" y="4774"/>
                  </a:cubicBezTo>
                  <a:cubicBezTo>
                    <a:pt x="2978" y="3703"/>
                    <a:pt x="3556" y="2634"/>
                    <a:pt x="4126" y="1561"/>
                  </a:cubicBezTo>
                  <a:cubicBezTo>
                    <a:pt x="4196" y="1427"/>
                    <a:pt x="4269" y="1379"/>
                    <a:pt x="4424" y="1379"/>
                  </a:cubicBezTo>
                  <a:close/>
                  <a:moveTo>
                    <a:pt x="3614" y="0"/>
                  </a:moveTo>
                  <a:cubicBezTo>
                    <a:pt x="3454" y="0"/>
                    <a:pt x="3370" y="48"/>
                    <a:pt x="3291" y="197"/>
                  </a:cubicBezTo>
                  <a:cubicBezTo>
                    <a:pt x="2226" y="2183"/>
                    <a:pt x="1160" y="4168"/>
                    <a:pt x="93" y="6155"/>
                  </a:cubicBezTo>
                  <a:cubicBezTo>
                    <a:pt x="59" y="6220"/>
                    <a:pt x="1" y="6275"/>
                    <a:pt x="9" y="6370"/>
                  </a:cubicBezTo>
                  <a:lnTo>
                    <a:pt x="17098" y="6370"/>
                  </a:lnTo>
                  <a:cubicBezTo>
                    <a:pt x="17109" y="6275"/>
                    <a:pt x="17049" y="6220"/>
                    <a:pt x="17015" y="6155"/>
                  </a:cubicBezTo>
                  <a:cubicBezTo>
                    <a:pt x="15946" y="4172"/>
                    <a:pt x="14879" y="2185"/>
                    <a:pt x="13817" y="197"/>
                  </a:cubicBezTo>
                  <a:cubicBezTo>
                    <a:pt x="13738" y="45"/>
                    <a:pt x="13650" y="0"/>
                    <a:pt x="13483" y="0"/>
                  </a:cubicBezTo>
                  <a:cubicBezTo>
                    <a:pt x="11840" y="2"/>
                    <a:pt x="10198" y="3"/>
                    <a:pt x="8555" y="3"/>
                  </a:cubicBezTo>
                  <a:cubicBezTo>
                    <a:pt x="6912" y="3"/>
                    <a:pt x="5268" y="2"/>
                    <a:pt x="3625" y="0"/>
                  </a:cubicBezTo>
                  <a:cubicBezTo>
                    <a:pt x="3621" y="0"/>
                    <a:pt x="3618" y="0"/>
                    <a:pt x="36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5"/>
            <p:cNvSpPr/>
            <p:nvPr/>
          </p:nvSpPr>
          <p:spPr>
            <a:xfrm>
              <a:off x="4731575" y="1522250"/>
              <a:ext cx="220400" cy="204400"/>
            </a:xfrm>
            <a:custGeom>
              <a:avLst/>
              <a:gdLst/>
              <a:ahLst/>
              <a:cxnLst/>
              <a:rect l="l" t="t" r="r" b="b"/>
              <a:pathLst>
                <a:path w="8816" h="8176" extrusionOk="0">
                  <a:moveTo>
                    <a:pt x="4404" y="2877"/>
                  </a:moveTo>
                  <a:lnTo>
                    <a:pt x="6053" y="5941"/>
                  </a:lnTo>
                  <a:cubicBezTo>
                    <a:pt x="6179" y="6175"/>
                    <a:pt x="6301" y="6413"/>
                    <a:pt x="6432" y="6646"/>
                  </a:cubicBezTo>
                  <a:cubicBezTo>
                    <a:pt x="6486" y="6745"/>
                    <a:pt x="6496" y="6792"/>
                    <a:pt x="6355" y="6792"/>
                  </a:cubicBezTo>
                  <a:lnTo>
                    <a:pt x="2451" y="6792"/>
                  </a:lnTo>
                  <a:cubicBezTo>
                    <a:pt x="2350" y="6792"/>
                    <a:pt x="2303" y="6781"/>
                    <a:pt x="2365" y="6668"/>
                  </a:cubicBezTo>
                  <a:cubicBezTo>
                    <a:pt x="3037" y="5419"/>
                    <a:pt x="3710" y="4168"/>
                    <a:pt x="4404" y="2877"/>
                  </a:cubicBezTo>
                  <a:close/>
                  <a:moveTo>
                    <a:pt x="4406" y="0"/>
                  </a:moveTo>
                  <a:cubicBezTo>
                    <a:pt x="4363" y="73"/>
                    <a:pt x="4335" y="118"/>
                    <a:pt x="4312" y="163"/>
                  </a:cubicBezTo>
                  <a:cubicBezTo>
                    <a:pt x="2909" y="2767"/>
                    <a:pt x="1502" y="5370"/>
                    <a:pt x="95" y="7970"/>
                  </a:cubicBezTo>
                  <a:cubicBezTo>
                    <a:pt x="1" y="8143"/>
                    <a:pt x="22" y="8175"/>
                    <a:pt x="219" y="8175"/>
                  </a:cubicBezTo>
                  <a:cubicBezTo>
                    <a:pt x="3001" y="8173"/>
                    <a:pt x="5783" y="8171"/>
                    <a:pt x="8563" y="8171"/>
                  </a:cubicBezTo>
                  <a:cubicBezTo>
                    <a:pt x="8816" y="8171"/>
                    <a:pt x="8816" y="8171"/>
                    <a:pt x="8698" y="7950"/>
                  </a:cubicBezTo>
                  <a:cubicBezTo>
                    <a:pt x="7479" y="5691"/>
                    <a:pt x="6261" y="3429"/>
                    <a:pt x="5040" y="1170"/>
                  </a:cubicBezTo>
                  <a:cubicBezTo>
                    <a:pt x="4837" y="791"/>
                    <a:pt x="4629" y="409"/>
                    <a:pt x="44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" name="Google Shape;375;p35"/>
          <p:cNvGrpSpPr/>
          <p:nvPr/>
        </p:nvGrpSpPr>
        <p:grpSpPr>
          <a:xfrm>
            <a:off x="6272737" y="3130303"/>
            <a:ext cx="573407" cy="572338"/>
            <a:chOff x="5660925" y="2554900"/>
            <a:chExt cx="589925" cy="588825"/>
          </a:xfrm>
        </p:grpSpPr>
        <p:sp>
          <p:nvSpPr>
            <p:cNvPr id="376" name="Google Shape;376;p35"/>
            <p:cNvSpPr/>
            <p:nvPr/>
          </p:nvSpPr>
          <p:spPr>
            <a:xfrm>
              <a:off x="5775125" y="2554900"/>
              <a:ext cx="475725" cy="474925"/>
            </a:xfrm>
            <a:custGeom>
              <a:avLst/>
              <a:gdLst/>
              <a:ahLst/>
              <a:cxnLst/>
              <a:rect l="l" t="t" r="r" b="b"/>
              <a:pathLst>
                <a:path w="19029" h="18997" extrusionOk="0">
                  <a:moveTo>
                    <a:pt x="15652" y="1395"/>
                  </a:moveTo>
                  <a:cubicBezTo>
                    <a:pt x="16222" y="1395"/>
                    <a:pt x="16792" y="1436"/>
                    <a:pt x="17357" y="1520"/>
                  </a:cubicBezTo>
                  <a:cubicBezTo>
                    <a:pt x="17458" y="1533"/>
                    <a:pt x="17499" y="1565"/>
                    <a:pt x="17514" y="1670"/>
                  </a:cubicBezTo>
                  <a:cubicBezTo>
                    <a:pt x="17687" y="2848"/>
                    <a:pt x="17681" y="4047"/>
                    <a:pt x="17490" y="5223"/>
                  </a:cubicBezTo>
                  <a:lnTo>
                    <a:pt x="13826" y="1552"/>
                  </a:lnTo>
                  <a:cubicBezTo>
                    <a:pt x="14072" y="1475"/>
                    <a:pt x="14344" y="1465"/>
                    <a:pt x="14612" y="1441"/>
                  </a:cubicBezTo>
                  <a:cubicBezTo>
                    <a:pt x="14958" y="1410"/>
                    <a:pt x="15305" y="1395"/>
                    <a:pt x="15652" y="1395"/>
                  </a:cubicBezTo>
                  <a:close/>
                  <a:moveTo>
                    <a:pt x="3547" y="3704"/>
                  </a:moveTo>
                  <a:cubicBezTo>
                    <a:pt x="3567" y="3704"/>
                    <a:pt x="3588" y="3707"/>
                    <a:pt x="3612" y="3713"/>
                  </a:cubicBezTo>
                  <a:cubicBezTo>
                    <a:pt x="4380" y="3908"/>
                    <a:pt x="5151" y="4096"/>
                    <a:pt x="5947" y="4295"/>
                  </a:cubicBezTo>
                  <a:lnTo>
                    <a:pt x="5947" y="4295"/>
                  </a:lnTo>
                  <a:cubicBezTo>
                    <a:pt x="5320" y="5053"/>
                    <a:pt x="4714" y="5781"/>
                    <a:pt x="4113" y="6513"/>
                  </a:cubicBezTo>
                  <a:cubicBezTo>
                    <a:pt x="4079" y="6553"/>
                    <a:pt x="4053" y="6574"/>
                    <a:pt x="4024" y="6574"/>
                  </a:cubicBezTo>
                  <a:cubicBezTo>
                    <a:pt x="3998" y="6574"/>
                    <a:pt x="3971" y="6557"/>
                    <a:pt x="3935" y="6521"/>
                  </a:cubicBezTo>
                  <a:cubicBezTo>
                    <a:pt x="3426" y="6005"/>
                    <a:pt x="2912" y="5491"/>
                    <a:pt x="2395" y="4979"/>
                  </a:cubicBezTo>
                  <a:cubicBezTo>
                    <a:pt x="2325" y="4911"/>
                    <a:pt x="2320" y="4868"/>
                    <a:pt x="2393" y="4797"/>
                  </a:cubicBezTo>
                  <a:cubicBezTo>
                    <a:pt x="2740" y="4452"/>
                    <a:pt x="3087" y="4107"/>
                    <a:pt x="3432" y="3758"/>
                  </a:cubicBezTo>
                  <a:cubicBezTo>
                    <a:pt x="3470" y="3720"/>
                    <a:pt x="3504" y="3704"/>
                    <a:pt x="3547" y="3704"/>
                  </a:cubicBezTo>
                  <a:close/>
                  <a:moveTo>
                    <a:pt x="12091" y="1965"/>
                  </a:moveTo>
                  <a:cubicBezTo>
                    <a:pt x="12181" y="1965"/>
                    <a:pt x="12258" y="2002"/>
                    <a:pt x="12344" y="2090"/>
                  </a:cubicBezTo>
                  <a:cubicBezTo>
                    <a:pt x="13881" y="3632"/>
                    <a:pt x="15419" y="5172"/>
                    <a:pt x="16957" y="6712"/>
                  </a:cubicBezTo>
                  <a:cubicBezTo>
                    <a:pt x="17013" y="6767"/>
                    <a:pt x="17100" y="6808"/>
                    <a:pt x="17098" y="6902"/>
                  </a:cubicBezTo>
                  <a:lnTo>
                    <a:pt x="17098" y="6900"/>
                  </a:lnTo>
                  <a:cubicBezTo>
                    <a:pt x="17077" y="6967"/>
                    <a:pt x="17060" y="7024"/>
                    <a:pt x="17041" y="7082"/>
                  </a:cubicBezTo>
                  <a:cubicBezTo>
                    <a:pt x="16299" y="9254"/>
                    <a:pt x="15029" y="11053"/>
                    <a:pt x="13256" y="12505"/>
                  </a:cubicBezTo>
                  <a:cubicBezTo>
                    <a:pt x="11905" y="13612"/>
                    <a:pt x="10566" y="14732"/>
                    <a:pt x="9225" y="15853"/>
                  </a:cubicBezTo>
                  <a:cubicBezTo>
                    <a:pt x="9160" y="15906"/>
                    <a:pt x="9110" y="15936"/>
                    <a:pt x="9060" y="15936"/>
                  </a:cubicBezTo>
                  <a:cubicBezTo>
                    <a:pt x="9010" y="15936"/>
                    <a:pt x="8960" y="15907"/>
                    <a:pt x="8896" y="15842"/>
                  </a:cubicBezTo>
                  <a:cubicBezTo>
                    <a:pt x="6998" y="13938"/>
                    <a:pt x="5098" y="12034"/>
                    <a:pt x="3194" y="10134"/>
                  </a:cubicBezTo>
                  <a:cubicBezTo>
                    <a:pt x="3100" y="10042"/>
                    <a:pt x="3031" y="9984"/>
                    <a:pt x="3151" y="9843"/>
                  </a:cubicBezTo>
                  <a:cubicBezTo>
                    <a:pt x="4409" y="8348"/>
                    <a:pt x="5599" y="6797"/>
                    <a:pt x="6917" y="5354"/>
                  </a:cubicBezTo>
                  <a:cubicBezTo>
                    <a:pt x="8315" y="3825"/>
                    <a:pt x="9936" y="2638"/>
                    <a:pt x="11928" y="1996"/>
                  </a:cubicBezTo>
                  <a:cubicBezTo>
                    <a:pt x="11989" y="1976"/>
                    <a:pt x="12042" y="1965"/>
                    <a:pt x="12091" y="1965"/>
                  </a:cubicBezTo>
                  <a:close/>
                  <a:moveTo>
                    <a:pt x="14707" y="13113"/>
                  </a:moveTo>
                  <a:cubicBezTo>
                    <a:pt x="14714" y="13113"/>
                    <a:pt x="14726" y="13115"/>
                    <a:pt x="14745" y="13115"/>
                  </a:cubicBezTo>
                  <a:cubicBezTo>
                    <a:pt x="14935" y="13884"/>
                    <a:pt x="15128" y="14660"/>
                    <a:pt x="15327" y="15435"/>
                  </a:cubicBezTo>
                  <a:cubicBezTo>
                    <a:pt x="15349" y="15518"/>
                    <a:pt x="15316" y="15561"/>
                    <a:pt x="15267" y="15613"/>
                  </a:cubicBezTo>
                  <a:cubicBezTo>
                    <a:pt x="14924" y="15951"/>
                    <a:pt x="14582" y="16292"/>
                    <a:pt x="14246" y="16636"/>
                  </a:cubicBezTo>
                  <a:cubicBezTo>
                    <a:pt x="14208" y="16675"/>
                    <a:pt x="14178" y="16692"/>
                    <a:pt x="14149" y="16692"/>
                  </a:cubicBezTo>
                  <a:cubicBezTo>
                    <a:pt x="14116" y="16692"/>
                    <a:pt x="14085" y="16670"/>
                    <a:pt x="14046" y="16630"/>
                  </a:cubicBezTo>
                  <a:cubicBezTo>
                    <a:pt x="13539" y="16118"/>
                    <a:pt x="13029" y="15611"/>
                    <a:pt x="12519" y="15103"/>
                  </a:cubicBezTo>
                  <a:cubicBezTo>
                    <a:pt x="12455" y="15039"/>
                    <a:pt x="12427" y="15000"/>
                    <a:pt x="12517" y="14927"/>
                  </a:cubicBezTo>
                  <a:cubicBezTo>
                    <a:pt x="13245" y="14323"/>
                    <a:pt x="13976" y="13719"/>
                    <a:pt x="14704" y="13113"/>
                  </a:cubicBezTo>
                  <a:cubicBezTo>
                    <a:pt x="14705" y="13113"/>
                    <a:pt x="14706" y="13113"/>
                    <a:pt x="14707" y="13113"/>
                  </a:cubicBezTo>
                  <a:close/>
                  <a:moveTo>
                    <a:pt x="3580" y="12537"/>
                  </a:moveTo>
                  <a:cubicBezTo>
                    <a:pt x="3614" y="12537"/>
                    <a:pt x="3649" y="12558"/>
                    <a:pt x="3695" y="12604"/>
                  </a:cubicBezTo>
                  <a:cubicBezTo>
                    <a:pt x="4603" y="13514"/>
                    <a:pt x="5512" y="14424"/>
                    <a:pt x="6422" y="15334"/>
                  </a:cubicBezTo>
                  <a:cubicBezTo>
                    <a:pt x="6458" y="15370"/>
                    <a:pt x="6492" y="15409"/>
                    <a:pt x="6534" y="15453"/>
                  </a:cubicBezTo>
                  <a:lnTo>
                    <a:pt x="6534" y="15453"/>
                  </a:lnTo>
                  <a:cubicBezTo>
                    <a:pt x="6492" y="15498"/>
                    <a:pt x="6462" y="15532"/>
                    <a:pt x="6433" y="15563"/>
                  </a:cubicBezTo>
                  <a:cubicBezTo>
                    <a:pt x="5961" y="16035"/>
                    <a:pt x="5486" y="16504"/>
                    <a:pt x="5021" y="16979"/>
                  </a:cubicBezTo>
                  <a:cubicBezTo>
                    <a:pt x="4982" y="17019"/>
                    <a:pt x="4952" y="17038"/>
                    <a:pt x="4924" y="17038"/>
                  </a:cubicBezTo>
                  <a:cubicBezTo>
                    <a:pt x="4893" y="17038"/>
                    <a:pt x="4864" y="17016"/>
                    <a:pt x="4826" y="16977"/>
                  </a:cubicBezTo>
                  <a:cubicBezTo>
                    <a:pt x="3907" y="16056"/>
                    <a:pt x="2986" y="15135"/>
                    <a:pt x="2063" y="14216"/>
                  </a:cubicBezTo>
                  <a:cubicBezTo>
                    <a:pt x="1980" y="14133"/>
                    <a:pt x="1982" y="14088"/>
                    <a:pt x="2066" y="14004"/>
                  </a:cubicBezTo>
                  <a:cubicBezTo>
                    <a:pt x="2535" y="13544"/>
                    <a:pt x="3001" y="13077"/>
                    <a:pt x="3462" y="12608"/>
                  </a:cubicBezTo>
                  <a:cubicBezTo>
                    <a:pt x="3508" y="12561"/>
                    <a:pt x="3544" y="12537"/>
                    <a:pt x="3580" y="12537"/>
                  </a:cubicBezTo>
                  <a:close/>
                  <a:moveTo>
                    <a:pt x="15658" y="0"/>
                  </a:moveTo>
                  <a:cubicBezTo>
                    <a:pt x="15108" y="0"/>
                    <a:pt x="14555" y="36"/>
                    <a:pt x="14001" y="109"/>
                  </a:cubicBezTo>
                  <a:cubicBezTo>
                    <a:pt x="11478" y="441"/>
                    <a:pt x="9240" y="1417"/>
                    <a:pt x="7283" y="3041"/>
                  </a:cubicBezTo>
                  <a:cubicBezTo>
                    <a:pt x="7208" y="3102"/>
                    <a:pt x="7141" y="3129"/>
                    <a:pt x="7063" y="3129"/>
                  </a:cubicBezTo>
                  <a:cubicBezTo>
                    <a:pt x="7028" y="3129"/>
                    <a:pt x="6991" y="3123"/>
                    <a:pt x="6951" y="3114"/>
                  </a:cubicBezTo>
                  <a:cubicBezTo>
                    <a:pt x="5721" y="2799"/>
                    <a:pt x="4490" y="2497"/>
                    <a:pt x="3261" y="2184"/>
                  </a:cubicBezTo>
                  <a:cubicBezTo>
                    <a:pt x="3223" y="2175"/>
                    <a:pt x="3188" y="2170"/>
                    <a:pt x="3157" y="2170"/>
                  </a:cubicBezTo>
                  <a:cubicBezTo>
                    <a:pt x="3074" y="2170"/>
                    <a:pt x="3009" y="2203"/>
                    <a:pt x="2939" y="2274"/>
                  </a:cubicBezTo>
                  <a:cubicBezTo>
                    <a:pt x="2125" y="3099"/>
                    <a:pt x="1307" y="3917"/>
                    <a:pt x="483" y="4728"/>
                  </a:cubicBezTo>
                  <a:cubicBezTo>
                    <a:pt x="356" y="4853"/>
                    <a:pt x="354" y="4917"/>
                    <a:pt x="483" y="5045"/>
                  </a:cubicBezTo>
                  <a:cubicBezTo>
                    <a:pt x="1322" y="5872"/>
                    <a:pt x="2151" y="6714"/>
                    <a:pt x="2993" y="7541"/>
                  </a:cubicBezTo>
                  <a:cubicBezTo>
                    <a:pt x="3115" y="7663"/>
                    <a:pt x="3111" y="7725"/>
                    <a:pt x="3004" y="7851"/>
                  </a:cubicBezTo>
                  <a:cubicBezTo>
                    <a:pt x="2425" y="8536"/>
                    <a:pt x="1860" y="9230"/>
                    <a:pt x="1282" y="9916"/>
                  </a:cubicBezTo>
                  <a:cubicBezTo>
                    <a:pt x="1181" y="10034"/>
                    <a:pt x="1172" y="10098"/>
                    <a:pt x="1288" y="10209"/>
                  </a:cubicBezTo>
                  <a:cubicBezTo>
                    <a:pt x="1680" y="10586"/>
                    <a:pt x="2055" y="10982"/>
                    <a:pt x="2449" y="11357"/>
                  </a:cubicBezTo>
                  <a:cubicBezTo>
                    <a:pt x="2577" y="11477"/>
                    <a:pt x="2571" y="11539"/>
                    <a:pt x="2449" y="11659"/>
                  </a:cubicBezTo>
                  <a:cubicBezTo>
                    <a:pt x="1674" y="12422"/>
                    <a:pt x="909" y="13197"/>
                    <a:pt x="136" y="13961"/>
                  </a:cubicBezTo>
                  <a:cubicBezTo>
                    <a:pt x="20" y="14075"/>
                    <a:pt x="1" y="14129"/>
                    <a:pt x="127" y="14257"/>
                  </a:cubicBezTo>
                  <a:cubicBezTo>
                    <a:pt x="1682" y="15801"/>
                    <a:pt x="3233" y="17350"/>
                    <a:pt x="4777" y="18905"/>
                  </a:cubicBezTo>
                  <a:cubicBezTo>
                    <a:pt x="4837" y="18965"/>
                    <a:pt x="4880" y="18996"/>
                    <a:pt x="4925" y="18996"/>
                  </a:cubicBezTo>
                  <a:cubicBezTo>
                    <a:pt x="4968" y="18996"/>
                    <a:pt x="5012" y="18967"/>
                    <a:pt x="5073" y="18907"/>
                  </a:cubicBezTo>
                  <a:cubicBezTo>
                    <a:pt x="5835" y="18131"/>
                    <a:pt x="6612" y="17367"/>
                    <a:pt x="7375" y="16591"/>
                  </a:cubicBezTo>
                  <a:cubicBezTo>
                    <a:pt x="7438" y="16528"/>
                    <a:pt x="7485" y="16498"/>
                    <a:pt x="7531" y="16498"/>
                  </a:cubicBezTo>
                  <a:cubicBezTo>
                    <a:pt x="7581" y="16498"/>
                    <a:pt x="7629" y="16535"/>
                    <a:pt x="7692" y="16600"/>
                  </a:cubicBezTo>
                  <a:cubicBezTo>
                    <a:pt x="8058" y="16979"/>
                    <a:pt x="8441" y="17343"/>
                    <a:pt x="8808" y="17727"/>
                  </a:cubicBezTo>
                  <a:cubicBezTo>
                    <a:pt x="8870" y="17793"/>
                    <a:pt x="8920" y="17827"/>
                    <a:pt x="8974" y="17827"/>
                  </a:cubicBezTo>
                  <a:cubicBezTo>
                    <a:pt x="9021" y="17827"/>
                    <a:pt x="9071" y="17800"/>
                    <a:pt x="9135" y="17746"/>
                  </a:cubicBezTo>
                  <a:cubicBezTo>
                    <a:pt x="9816" y="17165"/>
                    <a:pt x="10515" y="16600"/>
                    <a:pt x="11198" y="16020"/>
                  </a:cubicBezTo>
                  <a:cubicBezTo>
                    <a:pt x="11255" y="15972"/>
                    <a:pt x="11298" y="15949"/>
                    <a:pt x="11339" y="15949"/>
                  </a:cubicBezTo>
                  <a:cubicBezTo>
                    <a:pt x="11387" y="15949"/>
                    <a:pt x="11431" y="15981"/>
                    <a:pt x="11489" y="16039"/>
                  </a:cubicBezTo>
                  <a:cubicBezTo>
                    <a:pt x="12324" y="16885"/>
                    <a:pt x="13168" y="17720"/>
                    <a:pt x="14004" y="18564"/>
                  </a:cubicBezTo>
                  <a:cubicBezTo>
                    <a:pt x="14060" y="18622"/>
                    <a:pt x="14103" y="18655"/>
                    <a:pt x="14149" y="18655"/>
                  </a:cubicBezTo>
                  <a:cubicBezTo>
                    <a:pt x="14189" y="18655"/>
                    <a:pt x="14231" y="18629"/>
                    <a:pt x="14286" y="18573"/>
                  </a:cubicBezTo>
                  <a:cubicBezTo>
                    <a:pt x="15111" y="17737"/>
                    <a:pt x="15940" y="16908"/>
                    <a:pt x="16773" y="16084"/>
                  </a:cubicBezTo>
                  <a:cubicBezTo>
                    <a:pt x="16871" y="15988"/>
                    <a:pt x="16882" y="15902"/>
                    <a:pt x="16852" y="15780"/>
                  </a:cubicBezTo>
                  <a:cubicBezTo>
                    <a:pt x="16546" y="14557"/>
                    <a:pt x="16242" y="13334"/>
                    <a:pt x="15929" y="12111"/>
                  </a:cubicBezTo>
                  <a:cubicBezTo>
                    <a:pt x="15893" y="11961"/>
                    <a:pt x="15905" y="11858"/>
                    <a:pt x="16006" y="11736"/>
                  </a:cubicBezTo>
                  <a:cubicBezTo>
                    <a:pt x="17591" y="9824"/>
                    <a:pt x="18557" y="7635"/>
                    <a:pt x="18904" y="5172"/>
                  </a:cubicBezTo>
                  <a:cubicBezTo>
                    <a:pt x="18942" y="4906"/>
                    <a:pt x="18919" y="4628"/>
                    <a:pt x="19028" y="4373"/>
                  </a:cubicBezTo>
                  <a:lnTo>
                    <a:pt x="19028" y="2398"/>
                  </a:lnTo>
                  <a:cubicBezTo>
                    <a:pt x="18964" y="2379"/>
                    <a:pt x="18985" y="2325"/>
                    <a:pt x="18983" y="2285"/>
                  </a:cubicBezTo>
                  <a:cubicBezTo>
                    <a:pt x="18930" y="1683"/>
                    <a:pt x="18840" y="1083"/>
                    <a:pt x="18715" y="490"/>
                  </a:cubicBezTo>
                  <a:cubicBezTo>
                    <a:pt x="18692" y="383"/>
                    <a:pt x="18655" y="344"/>
                    <a:pt x="18546" y="319"/>
                  </a:cubicBezTo>
                  <a:cubicBezTo>
                    <a:pt x="17588" y="110"/>
                    <a:pt x="16626" y="0"/>
                    <a:pt x="156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5"/>
            <p:cNvSpPr/>
            <p:nvPr/>
          </p:nvSpPr>
          <p:spPr>
            <a:xfrm>
              <a:off x="5760775" y="3032125"/>
              <a:ext cx="112700" cy="111600"/>
            </a:xfrm>
            <a:custGeom>
              <a:avLst/>
              <a:gdLst/>
              <a:ahLst/>
              <a:cxnLst/>
              <a:rect l="l" t="t" r="r" b="b"/>
              <a:pathLst>
                <a:path w="4508" h="4464" extrusionOk="0">
                  <a:moveTo>
                    <a:pt x="3523" y="1"/>
                  </a:moveTo>
                  <a:cubicBezTo>
                    <a:pt x="3485" y="1"/>
                    <a:pt x="3446" y="26"/>
                    <a:pt x="3393" y="79"/>
                  </a:cubicBezTo>
                  <a:cubicBezTo>
                    <a:pt x="2305" y="1176"/>
                    <a:pt x="1211" y="2268"/>
                    <a:pt x="112" y="3356"/>
                  </a:cubicBezTo>
                  <a:cubicBezTo>
                    <a:pt x="1" y="3465"/>
                    <a:pt x="35" y="3512"/>
                    <a:pt x="125" y="3600"/>
                  </a:cubicBezTo>
                  <a:cubicBezTo>
                    <a:pt x="414" y="3883"/>
                    <a:pt x="693" y="4174"/>
                    <a:pt x="975" y="4463"/>
                  </a:cubicBezTo>
                  <a:lnTo>
                    <a:pt x="1020" y="4463"/>
                  </a:lnTo>
                  <a:cubicBezTo>
                    <a:pt x="1023" y="4390"/>
                    <a:pt x="1087" y="4365"/>
                    <a:pt x="1127" y="4324"/>
                  </a:cubicBezTo>
                  <a:cubicBezTo>
                    <a:pt x="2200" y="3244"/>
                    <a:pt x="3278" y="2167"/>
                    <a:pt x="4359" y="1096"/>
                  </a:cubicBezTo>
                  <a:cubicBezTo>
                    <a:pt x="4473" y="983"/>
                    <a:pt x="4507" y="919"/>
                    <a:pt x="4370" y="796"/>
                  </a:cubicBezTo>
                  <a:cubicBezTo>
                    <a:pt x="4119" y="572"/>
                    <a:pt x="3886" y="330"/>
                    <a:pt x="3655" y="83"/>
                  </a:cubicBezTo>
                  <a:cubicBezTo>
                    <a:pt x="3603" y="30"/>
                    <a:pt x="3564" y="1"/>
                    <a:pt x="35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5"/>
            <p:cNvSpPr/>
            <p:nvPr/>
          </p:nvSpPr>
          <p:spPr>
            <a:xfrm>
              <a:off x="5687175" y="2982825"/>
              <a:ext cx="136550" cy="136800"/>
            </a:xfrm>
            <a:custGeom>
              <a:avLst/>
              <a:gdLst/>
              <a:ahLst/>
              <a:cxnLst/>
              <a:rect l="l" t="t" r="r" b="b"/>
              <a:pathLst>
                <a:path w="5462" h="5472" extrusionOk="0">
                  <a:moveTo>
                    <a:pt x="4487" y="0"/>
                  </a:moveTo>
                  <a:cubicBezTo>
                    <a:pt x="4442" y="0"/>
                    <a:pt x="4395" y="30"/>
                    <a:pt x="4339" y="98"/>
                  </a:cubicBezTo>
                  <a:cubicBezTo>
                    <a:pt x="4202" y="263"/>
                    <a:pt x="4039" y="404"/>
                    <a:pt x="3887" y="556"/>
                  </a:cubicBezTo>
                  <a:cubicBezTo>
                    <a:pt x="2639" y="1811"/>
                    <a:pt x="1386" y="3062"/>
                    <a:pt x="129" y="4308"/>
                  </a:cubicBezTo>
                  <a:cubicBezTo>
                    <a:pt x="6" y="4430"/>
                    <a:pt x="0" y="4493"/>
                    <a:pt x="129" y="4608"/>
                  </a:cubicBezTo>
                  <a:cubicBezTo>
                    <a:pt x="377" y="4837"/>
                    <a:pt x="610" y="5082"/>
                    <a:pt x="846" y="5324"/>
                  </a:cubicBezTo>
                  <a:cubicBezTo>
                    <a:pt x="882" y="5360"/>
                    <a:pt x="902" y="5413"/>
                    <a:pt x="936" y="5471"/>
                  </a:cubicBezTo>
                  <a:cubicBezTo>
                    <a:pt x="1015" y="5396"/>
                    <a:pt x="1056" y="5362"/>
                    <a:pt x="1090" y="5326"/>
                  </a:cubicBezTo>
                  <a:cubicBezTo>
                    <a:pt x="1405" y="5011"/>
                    <a:pt x="1720" y="4698"/>
                    <a:pt x="2035" y="4383"/>
                  </a:cubicBezTo>
                  <a:cubicBezTo>
                    <a:pt x="3129" y="3289"/>
                    <a:pt x="4221" y="2190"/>
                    <a:pt x="5322" y="1102"/>
                  </a:cubicBezTo>
                  <a:cubicBezTo>
                    <a:pt x="5461" y="965"/>
                    <a:pt x="5455" y="897"/>
                    <a:pt x="5318" y="772"/>
                  </a:cubicBezTo>
                  <a:cubicBezTo>
                    <a:pt x="5084" y="562"/>
                    <a:pt x="4864" y="338"/>
                    <a:pt x="4650" y="106"/>
                  </a:cubicBezTo>
                  <a:cubicBezTo>
                    <a:pt x="4590" y="40"/>
                    <a:pt x="4540" y="0"/>
                    <a:pt x="4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5"/>
            <p:cNvSpPr/>
            <p:nvPr/>
          </p:nvSpPr>
          <p:spPr>
            <a:xfrm>
              <a:off x="5660925" y="2933500"/>
              <a:ext cx="113550" cy="111475"/>
            </a:xfrm>
            <a:custGeom>
              <a:avLst/>
              <a:gdLst/>
              <a:ahLst/>
              <a:cxnLst/>
              <a:rect l="l" t="t" r="r" b="b"/>
              <a:pathLst>
                <a:path w="4542" h="4459" extrusionOk="0">
                  <a:moveTo>
                    <a:pt x="3569" y="0"/>
                  </a:moveTo>
                  <a:cubicBezTo>
                    <a:pt x="3517" y="0"/>
                    <a:pt x="3468" y="39"/>
                    <a:pt x="3408" y="105"/>
                  </a:cubicBezTo>
                  <a:cubicBezTo>
                    <a:pt x="3224" y="310"/>
                    <a:pt x="3020" y="499"/>
                    <a:pt x="2828" y="694"/>
                  </a:cubicBezTo>
                  <a:cubicBezTo>
                    <a:pt x="1943" y="1574"/>
                    <a:pt x="1061" y="2456"/>
                    <a:pt x="183" y="3341"/>
                  </a:cubicBezTo>
                  <a:cubicBezTo>
                    <a:pt x="131" y="3392"/>
                    <a:pt x="1" y="3429"/>
                    <a:pt x="123" y="3546"/>
                  </a:cubicBezTo>
                  <a:cubicBezTo>
                    <a:pt x="431" y="3844"/>
                    <a:pt x="731" y="4148"/>
                    <a:pt x="1041" y="4459"/>
                  </a:cubicBezTo>
                  <a:cubicBezTo>
                    <a:pt x="1395" y="4105"/>
                    <a:pt x="1738" y="3756"/>
                    <a:pt x="2082" y="3409"/>
                  </a:cubicBezTo>
                  <a:cubicBezTo>
                    <a:pt x="2856" y="2634"/>
                    <a:pt x="3629" y="1859"/>
                    <a:pt x="4408" y="1092"/>
                  </a:cubicBezTo>
                  <a:cubicBezTo>
                    <a:pt x="4541" y="961"/>
                    <a:pt x="4528" y="895"/>
                    <a:pt x="4402" y="779"/>
                  </a:cubicBezTo>
                  <a:cubicBezTo>
                    <a:pt x="4166" y="561"/>
                    <a:pt x="3935" y="338"/>
                    <a:pt x="3721" y="96"/>
                  </a:cubicBezTo>
                  <a:cubicBezTo>
                    <a:pt x="3662" y="30"/>
                    <a:pt x="3614" y="0"/>
                    <a:pt x="35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5"/>
            <p:cNvSpPr/>
            <p:nvPr/>
          </p:nvSpPr>
          <p:spPr>
            <a:xfrm>
              <a:off x="5959325" y="2705950"/>
              <a:ext cx="141550" cy="139700"/>
            </a:xfrm>
            <a:custGeom>
              <a:avLst/>
              <a:gdLst/>
              <a:ahLst/>
              <a:cxnLst/>
              <a:rect l="l" t="t" r="r" b="b"/>
              <a:pathLst>
                <a:path w="5662" h="5588" extrusionOk="0">
                  <a:moveTo>
                    <a:pt x="2833" y="1404"/>
                  </a:moveTo>
                  <a:cubicBezTo>
                    <a:pt x="2843" y="1404"/>
                    <a:pt x="2852" y="1404"/>
                    <a:pt x="2862" y="1404"/>
                  </a:cubicBezTo>
                  <a:cubicBezTo>
                    <a:pt x="3639" y="1417"/>
                    <a:pt x="4239" y="2049"/>
                    <a:pt x="4220" y="2837"/>
                  </a:cubicBezTo>
                  <a:cubicBezTo>
                    <a:pt x="4201" y="3594"/>
                    <a:pt x="3588" y="4182"/>
                    <a:pt x="2826" y="4182"/>
                  </a:cubicBezTo>
                  <a:cubicBezTo>
                    <a:pt x="2817" y="4182"/>
                    <a:pt x="2807" y="4182"/>
                    <a:pt x="2798" y="4182"/>
                  </a:cubicBezTo>
                  <a:cubicBezTo>
                    <a:pt x="2022" y="4167"/>
                    <a:pt x="1423" y="3533"/>
                    <a:pt x="1440" y="2749"/>
                  </a:cubicBezTo>
                  <a:cubicBezTo>
                    <a:pt x="1459" y="1992"/>
                    <a:pt x="2069" y="1404"/>
                    <a:pt x="2833" y="1404"/>
                  </a:cubicBezTo>
                  <a:close/>
                  <a:moveTo>
                    <a:pt x="2792" y="1"/>
                  </a:moveTo>
                  <a:cubicBezTo>
                    <a:pt x="1309" y="1"/>
                    <a:pt x="73" y="1230"/>
                    <a:pt x="37" y="2758"/>
                  </a:cubicBezTo>
                  <a:cubicBezTo>
                    <a:pt x="0" y="4274"/>
                    <a:pt x="1247" y="5551"/>
                    <a:pt x="2795" y="5587"/>
                  </a:cubicBezTo>
                  <a:cubicBezTo>
                    <a:pt x="2815" y="5588"/>
                    <a:pt x="2834" y="5588"/>
                    <a:pt x="2853" y="5588"/>
                  </a:cubicBezTo>
                  <a:cubicBezTo>
                    <a:pt x="4348" y="5588"/>
                    <a:pt x="5582" y="4366"/>
                    <a:pt x="5622" y="2826"/>
                  </a:cubicBezTo>
                  <a:cubicBezTo>
                    <a:pt x="5661" y="1310"/>
                    <a:pt x="4425" y="42"/>
                    <a:pt x="2864" y="2"/>
                  </a:cubicBezTo>
                  <a:cubicBezTo>
                    <a:pt x="2840" y="1"/>
                    <a:pt x="2816" y="1"/>
                    <a:pt x="2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796;p50">
            <a:extLst>
              <a:ext uri="{FF2B5EF4-FFF2-40B4-BE49-F238E27FC236}">
                <a16:creationId xmlns:a16="http://schemas.microsoft.com/office/drawing/2014/main" id="{3EF3638E-13FB-44F7-AB61-F9503CC1F052}"/>
              </a:ext>
            </a:extLst>
          </p:cNvPr>
          <p:cNvSpPr/>
          <p:nvPr/>
        </p:nvSpPr>
        <p:spPr>
          <a:xfrm>
            <a:off x="2364290" y="1343025"/>
            <a:ext cx="368200" cy="588900"/>
          </a:xfrm>
          <a:custGeom>
            <a:avLst/>
            <a:gdLst/>
            <a:ahLst/>
            <a:cxnLst/>
            <a:rect l="l" t="t" r="r" b="b"/>
            <a:pathLst>
              <a:path w="14728" h="23556" extrusionOk="0">
                <a:moveTo>
                  <a:pt x="7367" y="1382"/>
                </a:moveTo>
                <a:cubicBezTo>
                  <a:pt x="7371" y="1382"/>
                  <a:pt x="7375" y="1382"/>
                  <a:pt x="7379" y="1382"/>
                </a:cubicBezTo>
                <a:cubicBezTo>
                  <a:pt x="9525" y="1387"/>
                  <a:pt x="11275" y="3145"/>
                  <a:pt x="11273" y="5295"/>
                </a:cubicBezTo>
                <a:cubicBezTo>
                  <a:pt x="11271" y="7450"/>
                  <a:pt x="9514" y="9202"/>
                  <a:pt x="7359" y="9202"/>
                </a:cubicBezTo>
                <a:cubicBezTo>
                  <a:pt x="7355" y="9202"/>
                  <a:pt x="7351" y="9202"/>
                  <a:pt x="7347" y="9202"/>
                </a:cubicBezTo>
                <a:cubicBezTo>
                  <a:pt x="5201" y="9195"/>
                  <a:pt x="3453" y="7437"/>
                  <a:pt x="3453" y="5287"/>
                </a:cubicBezTo>
                <a:cubicBezTo>
                  <a:pt x="3455" y="3134"/>
                  <a:pt x="5212" y="1382"/>
                  <a:pt x="7367" y="1382"/>
                </a:cubicBezTo>
                <a:close/>
                <a:moveTo>
                  <a:pt x="8373" y="10579"/>
                </a:moveTo>
                <a:cubicBezTo>
                  <a:pt x="8484" y="10579"/>
                  <a:pt x="8518" y="10613"/>
                  <a:pt x="8516" y="10731"/>
                </a:cubicBezTo>
                <a:cubicBezTo>
                  <a:pt x="8510" y="11243"/>
                  <a:pt x="8510" y="11757"/>
                  <a:pt x="8516" y="12271"/>
                </a:cubicBezTo>
                <a:cubicBezTo>
                  <a:pt x="8518" y="12385"/>
                  <a:pt x="8490" y="12423"/>
                  <a:pt x="8382" y="12423"/>
                </a:cubicBezTo>
                <a:cubicBezTo>
                  <a:pt x="8377" y="12423"/>
                  <a:pt x="8371" y="12423"/>
                  <a:pt x="8364" y="12423"/>
                </a:cubicBezTo>
                <a:cubicBezTo>
                  <a:pt x="8219" y="12420"/>
                  <a:pt x="8075" y="12419"/>
                  <a:pt x="7930" y="12419"/>
                </a:cubicBezTo>
                <a:cubicBezTo>
                  <a:pt x="7738" y="12419"/>
                  <a:pt x="7546" y="12421"/>
                  <a:pt x="7353" y="12421"/>
                </a:cubicBezTo>
                <a:lnTo>
                  <a:pt x="7351" y="12421"/>
                </a:lnTo>
                <a:cubicBezTo>
                  <a:pt x="7164" y="12421"/>
                  <a:pt x="6976" y="12419"/>
                  <a:pt x="6788" y="12419"/>
                </a:cubicBezTo>
                <a:cubicBezTo>
                  <a:pt x="6647" y="12419"/>
                  <a:pt x="6505" y="12420"/>
                  <a:pt x="6364" y="12423"/>
                </a:cubicBezTo>
                <a:cubicBezTo>
                  <a:pt x="6357" y="12423"/>
                  <a:pt x="6351" y="12423"/>
                  <a:pt x="6345" y="12423"/>
                </a:cubicBezTo>
                <a:cubicBezTo>
                  <a:pt x="6240" y="12423"/>
                  <a:pt x="6210" y="12386"/>
                  <a:pt x="6212" y="12271"/>
                </a:cubicBezTo>
                <a:cubicBezTo>
                  <a:pt x="6216" y="11759"/>
                  <a:pt x="6216" y="11245"/>
                  <a:pt x="6212" y="10731"/>
                </a:cubicBezTo>
                <a:cubicBezTo>
                  <a:pt x="6210" y="10611"/>
                  <a:pt x="6242" y="10579"/>
                  <a:pt x="6364" y="10579"/>
                </a:cubicBezTo>
                <a:cubicBezTo>
                  <a:pt x="6697" y="10581"/>
                  <a:pt x="7030" y="10582"/>
                  <a:pt x="7363" y="10582"/>
                </a:cubicBezTo>
                <a:cubicBezTo>
                  <a:pt x="7696" y="10582"/>
                  <a:pt x="8029" y="10581"/>
                  <a:pt x="8362" y="10579"/>
                </a:cubicBezTo>
                <a:cubicBezTo>
                  <a:pt x="8366" y="10579"/>
                  <a:pt x="8369" y="10579"/>
                  <a:pt x="8373" y="10579"/>
                </a:cubicBezTo>
                <a:close/>
                <a:moveTo>
                  <a:pt x="6782" y="13797"/>
                </a:moveTo>
                <a:cubicBezTo>
                  <a:pt x="6793" y="13797"/>
                  <a:pt x="6804" y="13797"/>
                  <a:pt x="6816" y="13798"/>
                </a:cubicBezTo>
                <a:cubicBezTo>
                  <a:pt x="6887" y="13802"/>
                  <a:pt x="6957" y="13803"/>
                  <a:pt x="7028" y="13803"/>
                </a:cubicBezTo>
                <a:cubicBezTo>
                  <a:pt x="7142" y="13803"/>
                  <a:pt x="7255" y="13800"/>
                  <a:pt x="7368" y="13800"/>
                </a:cubicBezTo>
                <a:lnTo>
                  <a:pt x="7645" y="13800"/>
                </a:lnTo>
                <a:cubicBezTo>
                  <a:pt x="8112" y="13800"/>
                  <a:pt x="8107" y="13800"/>
                  <a:pt x="8139" y="14258"/>
                </a:cubicBezTo>
                <a:cubicBezTo>
                  <a:pt x="8249" y="15809"/>
                  <a:pt x="8360" y="17359"/>
                  <a:pt x="8478" y="18910"/>
                </a:cubicBezTo>
                <a:cubicBezTo>
                  <a:pt x="8488" y="19056"/>
                  <a:pt x="8450" y="19150"/>
                  <a:pt x="8347" y="19248"/>
                </a:cubicBezTo>
                <a:cubicBezTo>
                  <a:pt x="8060" y="19525"/>
                  <a:pt x="7780" y="19807"/>
                  <a:pt x="7503" y="20094"/>
                </a:cubicBezTo>
                <a:cubicBezTo>
                  <a:pt x="7450" y="20149"/>
                  <a:pt x="7409" y="20183"/>
                  <a:pt x="7364" y="20183"/>
                </a:cubicBezTo>
                <a:cubicBezTo>
                  <a:pt x="7326" y="20183"/>
                  <a:pt x="7287" y="20160"/>
                  <a:pt x="7236" y="20105"/>
                </a:cubicBezTo>
                <a:cubicBezTo>
                  <a:pt x="6949" y="19797"/>
                  <a:pt x="6644" y="19503"/>
                  <a:pt x="6345" y="19208"/>
                </a:cubicBezTo>
                <a:cubicBezTo>
                  <a:pt x="6274" y="19139"/>
                  <a:pt x="6238" y="19075"/>
                  <a:pt x="6246" y="18970"/>
                </a:cubicBezTo>
                <a:cubicBezTo>
                  <a:pt x="6375" y="17306"/>
                  <a:pt x="6497" y="15640"/>
                  <a:pt x="6612" y="13976"/>
                </a:cubicBezTo>
                <a:cubicBezTo>
                  <a:pt x="6622" y="13831"/>
                  <a:pt x="6671" y="13797"/>
                  <a:pt x="6782" y="13797"/>
                </a:cubicBezTo>
                <a:close/>
                <a:moveTo>
                  <a:pt x="9893" y="10675"/>
                </a:moveTo>
                <a:lnTo>
                  <a:pt x="9893" y="10675"/>
                </a:lnTo>
                <a:cubicBezTo>
                  <a:pt x="11283" y="11020"/>
                  <a:pt x="12294" y="11810"/>
                  <a:pt x="12922" y="13082"/>
                </a:cubicBezTo>
                <a:cubicBezTo>
                  <a:pt x="13202" y="13656"/>
                  <a:pt x="13346" y="14286"/>
                  <a:pt x="13344" y="14922"/>
                </a:cubicBezTo>
                <a:lnTo>
                  <a:pt x="13344" y="21977"/>
                </a:lnTo>
                <a:cubicBezTo>
                  <a:pt x="13344" y="22084"/>
                  <a:pt x="13369" y="22176"/>
                  <a:pt x="13192" y="22176"/>
                </a:cubicBezTo>
                <a:cubicBezTo>
                  <a:pt x="12047" y="22172"/>
                  <a:pt x="10903" y="22172"/>
                  <a:pt x="9758" y="22172"/>
                </a:cubicBezTo>
                <a:cubicBezTo>
                  <a:pt x="8995" y="22172"/>
                  <a:pt x="8232" y="22172"/>
                  <a:pt x="7469" y="22172"/>
                </a:cubicBezTo>
                <a:cubicBezTo>
                  <a:pt x="7456" y="22172"/>
                  <a:pt x="7443" y="22163"/>
                  <a:pt x="7351" y="22136"/>
                </a:cubicBezTo>
                <a:cubicBezTo>
                  <a:pt x="7441" y="22073"/>
                  <a:pt x="7508" y="22037"/>
                  <a:pt x="7559" y="21988"/>
                </a:cubicBezTo>
                <a:cubicBezTo>
                  <a:pt x="8296" y="21253"/>
                  <a:pt x="9030" y="20514"/>
                  <a:pt x="9771" y="19782"/>
                </a:cubicBezTo>
                <a:cubicBezTo>
                  <a:pt x="9874" y="19681"/>
                  <a:pt x="9913" y="19585"/>
                  <a:pt x="9902" y="19441"/>
                </a:cubicBezTo>
                <a:cubicBezTo>
                  <a:pt x="9763" y="17623"/>
                  <a:pt x="9634" y="15807"/>
                  <a:pt x="9495" y="13988"/>
                </a:cubicBezTo>
                <a:cubicBezTo>
                  <a:pt x="9484" y="13861"/>
                  <a:pt x="9505" y="13795"/>
                  <a:pt x="9602" y="13795"/>
                </a:cubicBezTo>
                <a:cubicBezTo>
                  <a:pt x="9621" y="13795"/>
                  <a:pt x="9642" y="13797"/>
                  <a:pt x="9666" y="13802"/>
                </a:cubicBezTo>
                <a:cubicBezTo>
                  <a:pt x="9696" y="13808"/>
                  <a:pt x="9722" y="13810"/>
                  <a:pt x="9745" y="13810"/>
                </a:cubicBezTo>
                <a:cubicBezTo>
                  <a:pt x="9874" y="13810"/>
                  <a:pt x="9900" y="13725"/>
                  <a:pt x="9898" y="13569"/>
                </a:cubicBezTo>
                <a:cubicBezTo>
                  <a:pt x="9887" y="12611"/>
                  <a:pt x="9893" y="11654"/>
                  <a:pt x="9893" y="10675"/>
                </a:cubicBezTo>
                <a:close/>
                <a:moveTo>
                  <a:pt x="4835" y="10692"/>
                </a:moveTo>
                <a:cubicBezTo>
                  <a:pt x="4835" y="11675"/>
                  <a:pt x="4839" y="12641"/>
                  <a:pt x="4830" y="13605"/>
                </a:cubicBezTo>
                <a:cubicBezTo>
                  <a:pt x="4829" y="13739"/>
                  <a:pt x="4857" y="13808"/>
                  <a:pt x="4960" y="13808"/>
                </a:cubicBezTo>
                <a:cubicBezTo>
                  <a:pt x="4980" y="13808"/>
                  <a:pt x="5003" y="13805"/>
                  <a:pt x="5030" y="13800"/>
                </a:cubicBezTo>
                <a:cubicBezTo>
                  <a:pt x="5057" y="13795"/>
                  <a:pt x="5082" y="13793"/>
                  <a:pt x="5103" y="13793"/>
                </a:cubicBezTo>
                <a:cubicBezTo>
                  <a:pt x="5226" y="13793"/>
                  <a:pt x="5240" y="13877"/>
                  <a:pt x="5229" y="14025"/>
                </a:cubicBezTo>
                <a:cubicBezTo>
                  <a:pt x="5122" y="15376"/>
                  <a:pt x="5025" y="16728"/>
                  <a:pt x="4927" y="18079"/>
                </a:cubicBezTo>
                <a:cubicBezTo>
                  <a:pt x="4893" y="18537"/>
                  <a:pt x="4867" y="18998"/>
                  <a:pt x="4824" y="19454"/>
                </a:cubicBezTo>
                <a:cubicBezTo>
                  <a:pt x="4813" y="19591"/>
                  <a:pt x="4856" y="19681"/>
                  <a:pt x="4950" y="19775"/>
                </a:cubicBezTo>
                <a:cubicBezTo>
                  <a:pt x="5689" y="20510"/>
                  <a:pt x="6426" y="21247"/>
                  <a:pt x="7163" y="21981"/>
                </a:cubicBezTo>
                <a:cubicBezTo>
                  <a:pt x="7216" y="22033"/>
                  <a:pt x="7274" y="22078"/>
                  <a:pt x="7302" y="22172"/>
                </a:cubicBezTo>
                <a:lnTo>
                  <a:pt x="7128" y="22172"/>
                </a:lnTo>
                <a:cubicBezTo>
                  <a:pt x="6205" y="22172"/>
                  <a:pt x="5283" y="22171"/>
                  <a:pt x="4360" y="22171"/>
                </a:cubicBezTo>
                <a:cubicBezTo>
                  <a:pt x="3437" y="22171"/>
                  <a:pt x="2514" y="22172"/>
                  <a:pt x="1590" y="22176"/>
                </a:cubicBezTo>
                <a:cubicBezTo>
                  <a:pt x="1586" y="22176"/>
                  <a:pt x="1582" y="22176"/>
                  <a:pt x="1579" y="22176"/>
                </a:cubicBezTo>
                <a:cubicBezTo>
                  <a:pt x="1417" y="22176"/>
                  <a:pt x="1380" y="22130"/>
                  <a:pt x="1380" y="21964"/>
                </a:cubicBezTo>
                <a:cubicBezTo>
                  <a:pt x="1386" y="19604"/>
                  <a:pt x="1376" y="17244"/>
                  <a:pt x="1386" y="14886"/>
                </a:cubicBezTo>
                <a:cubicBezTo>
                  <a:pt x="1397" y="12873"/>
                  <a:pt x="2916" y="11031"/>
                  <a:pt x="4835" y="10692"/>
                </a:cubicBezTo>
                <a:close/>
                <a:moveTo>
                  <a:pt x="6767" y="1"/>
                </a:moveTo>
                <a:cubicBezTo>
                  <a:pt x="6677" y="95"/>
                  <a:pt x="6552" y="59"/>
                  <a:pt x="6447" y="82"/>
                </a:cubicBezTo>
                <a:cubicBezTo>
                  <a:pt x="4325" y="528"/>
                  <a:pt x="2886" y="1770"/>
                  <a:pt x="2290" y="3847"/>
                </a:cubicBezTo>
                <a:cubicBezTo>
                  <a:pt x="1697" y="5921"/>
                  <a:pt x="2273" y="7730"/>
                  <a:pt x="3830" y="9221"/>
                </a:cubicBezTo>
                <a:cubicBezTo>
                  <a:pt x="3905" y="9294"/>
                  <a:pt x="3984" y="9360"/>
                  <a:pt x="4083" y="9448"/>
                </a:cubicBezTo>
                <a:cubicBezTo>
                  <a:pt x="4025" y="9467"/>
                  <a:pt x="3999" y="9474"/>
                  <a:pt x="3972" y="9482"/>
                </a:cubicBezTo>
                <a:cubicBezTo>
                  <a:pt x="1504" y="10347"/>
                  <a:pt x="5" y="12461"/>
                  <a:pt x="5" y="15076"/>
                </a:cubicBezTo>
                <a:cubicBezTo>
                  <a:pt x="7" y="17829"/>
                  <a:pt x="7" y="20581"/>
                  <a:pt x="1" y="23333"/>
                </a:cubicBezTo>
                <a:cubicBezTo>
                  <a:pt x="1" y="23511"/>
                  <a:pt x="41" y="23555"/>
                  <a:pt x="224" y="23555"/>
                </a:cubicBezTo>
                <a:cubicBezTo>
                  <a:pt x="2603" y="23552"/>
                  <a:pt x="4982" y="23551"/>
                  <a:pt x="7362" y="23551"/>
                </a:cubicBezTo>
                <a:cubicBezTo>
                  <a:pt x="9742" y="23551"/>
                  <a:pt x="12122" y="23552"/>
                  <a:pt x="14502" y="23555"/>
                </a:cubicBezTo>
                <a:cubicBezTo>
                  <a:pt x="14678" y="23555"/>
                  <a:pt x="14727" y="23517"/>
                  <a:pt x="14727" y="23335"/>
                </a:cubicBezTo>
                <a:cubicBezTo>
                  <a:pt x="14721" y="20553"/>
                  <a:pt x="14725" y="17769"/>
                  <a:pt x="14721" y="14986"/>
                </a:cubicBezTo>
                <a:cubicBezTo>
                  <a:pt x="14719" y="12470"/>
                  <a:pt x="13179" y="10324"/>
                  <a:pt x="10802" y="9497"/>
                </a:cubicBezTo>
                <a:cubicBezTo>
                  <a:pt x="10759" y="9482"/>
                  <a:pt x="10686" y="9504"/>
                  <a:pt x="10677" y="9427"/>
                </a:cubicBezTo>
                <a:cubicBezTo>
                  <a:pt x="10682" y="9418"/>
                  <a:pt x="10686" y="9412"/>
                  <a:pt x="10690" y="9405"/>
                </a:cubicBezTo>
                <a:cubicBezTo>
                  <a:pt x="10718" y="9379"/>
                  <a:pt x="10748" y="9356"/>
                  <a:pt x="10776" y="9328"/>
                </a:cubicBezTo>
                <a:cubicBezTo>
                  <a:pt x="12356" y="7904"/>
                  <a:pt x="12988" y="6139"/>
                  <a:pt x="12496" y="4070"/>
                </a:cubicBezTo>
                <a:cubicBezTo>
                  <a:pt x="12012" y="2044"/>
                  <a:pt x="10690" y="748"/>
                  <a:pt x="8681" y="174"/>
                </a:cubicBezTo>
                <a:cubicBezTo>
                  <a:pt x="8431" y="101"/>
                  <a:pt x="8172" y="59"/>
                  <a:pt x="7915" y="3"/>
                </a:cubicBezTo>
                <a:lnTo>
                  <a:pt x="676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" name="Google Shape;805;p50">
            <a:extLst>
              <a:ext uri="{FF2B5EF4-FFF2-40B4-BE49-F238E27FC236}">
                <a16:creationId xmlns:a16="http://schemas.microsoft.com/office/drawing/2014/main" id="{58E6B2B1-DE73-4160-8A61-0DC541446AC8}"/>
              </a:ext>
            </a:extLst>
          </p:cNvPr>
          <p:cNvGrpSpPr/>
          <p:nvPr/>
        </p:nvGrpSpPr>
        <p:grpSpPr>
          <a:xfrm>
            <a:off x="6272737" y="1422485"/>
            <a:ext cx="533650" cy="587575"/>
            <a:chOff x="6775850" y="3554425"/>
            <a:chExt cx="533650" cy="587575"/>
          </a:xfrm>
        </p:grpSpPr>
        <p:sp>
          <p:nvSpPr>
            <p:cNvPr id="55" name="Google Shape;806;p50">
              <a:extLst>
                <a:ext uri="{FF2B5EF4-FFF2-40B4-BE49-F238E27FC236}">
                  <a16:creationId xmlns:a16="http://schemas.microsoft.com/office/drawing/2014/main" id="{2EA48F12-05F6-4916-96A7-C07BA00E806E}"/>
                </a:ext>
              </a:extLst>
            </p:cNvPr>
            <p:cNvSpPr/>
            <p:nvPr/>
          </p:nvSpPr>
          <p:spPr>
            <a:xfrm>
              <a:off x="6775850" y="3554425"/>
              <a:ext cx="533650" cy="587575"/>
            </a:xfrm>
            <a:custGeom>
              <a:avLst/>
              <a:gdLst/>
              <a:ahLst/>
              <a:cxnLst/>
              <a:rect l="l" t="t" r="r" b="b"/>
              <a:pathLst>
                <a:path w="21346" h="23503" extrusionOk="0">
                  <a:moveTo>
                    <a:pt x="12044" y="1377"/>
                  </a:moveTo>
                  <a:cubicBezTo>
                    <a:pt x="15488" y="1377"/>
                    <a:pt x="18628" y="3725"/>
                    <a:pt x="19399" y="7338"/>
                  </a:cubicBezTo>
                  <a:cubicBezTo>
                    <a:pt x="20084" y="10555"/>
                    <a:pt x="18758" y="13652"/>
                    <a:pt x="15976" y="15427"/>
                  </a:cubicBezTo>
                  <a:cubicBezTo>
                    <a:pt x="15569" y="15688"/>
                    <a:pt x="15567" y="15688"/>
                    <a:pt x="15773" y="16117"/>
                  </a:cubicBezTo>
                  <a:cubicBezTo>
                    <a:pt x="16145" y="16896"/>
                    <a:pt x="16516" y="17676"/>
                    <a:pt x="16893" y="18453"/>
                  </a:cubicBezTo>
                  <a:cubicBezTo>
                    <a:pt x="16951" y="18571"/>
                    <a:pt x="16953" y="18620"/>
                    <a:pt x="16820" y="18687"/>
                  </a:cubicBezTo>
                  <a:cubicBezTo>
                    <a:pt x="14862" y="19659"/>
                    <a:pt x="12907" y="20636"/>
                    <a:pt x="10954" y="21614"/>
                  </a:cubicBezTo>
                  <a:cubicBezTo>
                    <a:pt x="10903" y="21640"/>
                    <a:pt x="10865" y="21654"/>
                    <a:pt x="10832" y="21654"/>
                  </a:cubicBezTo>
                  <a:cubicBezTo>
                    <a:pt x="10777" y="21654"/>
                    <a:pt x="10741" y="21615"/>
                    <a:pt x="10699" y="21529"/>
                  </a:cubicBezTo>
                  <a:cubicBezTo>
                    <a:pt x="10390" y="20882"/>
                    <a:pt x="10061" y="20242"/>
                    <a:pt x="9754" y="19593"/>
                  </a:cubicBezTo>
                  <a:cubicBezTo>
                    <a:pt x="9684" y="19441"/>
                    <a:pt x="9598" y="19406"/>
                    <a:pt x="9442" y="19406"/>
                  </a:cubicBezTo>
                  <a:cubicBezTo>
                    <a:pt x="7833" y="19411"/>
                    <a:pt x="6223" y="19406"/>
                    <a:pt x="4614" y="19413"/>
                  </a:cubicBezTo>
                  <a:cubicBezTo>
                    <a:pt x="4447" y="19413"/>
                    <a:pt x="4398" y="19379"/>
                    <a:pt x="4400" y="19203"/>
                  </a:cubicBezTo>
                  <a:cubicBezTo>
                    <a:pt x="4411" y="18376"/>
                    <a:pt x="4404" y="17547"/>
                    <a:pt x="4404" y="16721"/>
                  </a:cubicBezTo>
                  <a:cubicBezTo>
                    <a:pt x="4404" y="15907"/>
                    <a:pt x="4400" y="15095"/>
                    <a:pt x="4406" y="14281"/>
                  </a:cubicBezTo>
                  <a:cubicBezTo>
                    <a:pt x="4406" y="14127"/>
                    <a:pt x="4370" y="14041"/>
                    <a:pt x="4220" y="13966"/>
                  </a:cubicBezTo>
                  <a:cubicBezTo>
                    <a:pt x="3533" y="13630"/>
                    <a:pt x="2858" y="13272"/>
                    <a:pt x="2173" y="12934"/>
                  </a:cubicBezTo>
                  <a:cubicBezTo>
                    <a:pt x="2027" y="12861"/>
                    <a:pt x="2008" y="12816"/>
                    <a:pt x="2102" y="12675"/>
                  </a:cubicBezTo>
                  <a:cubicBezTo>
                    <a:pt x="2839" y="11566"/>
                    <a:pt x="3565" y="10450"/>
                    <a:pt x="4297" y="9338"/>
                  </a:cubicBezTo>
                  <a:cubicBezTo>
                    <a:pt x="4370" y="9231"/>
                    <a:pt x="4406" y="9105"/>
                    <a:pt x="4406" y="8976"/>
                  </a:cubicBezTo>
                  <a:cubicBezTo>
                    <a:pt x="4432" y="5511"/>
                    <a:pt x="6653" y="2575"/>
                    <a:pt x="10007" y="1654"/>
                  </a:cubicBezTo>
                  <a:cubicBezTo>
                    <a:pt x="10687" y="1466"/>
                    <a:pt x="11371" y="1377"/>
                    <a:pt x="12044" y="1377"/>
                  </a:cubicBezTo>
                  <a:close/>
                  <a:moveTo>
                    <a:pt x="11170" y="0"/>
                  </a:moveTo>
                  <a:cubicBezTo>
                    <a:pt x="11157" y="52"/>
                    <a:pt x="11116" y="43"/>
                    <a:pt x="11080" y="47"/>
                  </a:cubicBezTo>
                  <a:cubicBezTo>
                    <a:pt x="10540" y="105"/>
                    <a:pt x="10007" y="210"/>
                    <a:pt x="9482" y="358"/>
                  </a:cubicBezTo>
                  <a:cubicBezTo>
                    <a:pt x="5844" y="1375"/>
                    <a:pt x="3158" y="4791"/>
                    <a:pt x="3034" y="8571"/>
                  </a:cubicBezTo>
                  <a:cubicBezTo>
                    <a:pt x="3031" y="8693"/>
                    <a:pt x="2995" y="8811"/>
                    <a:pt x="2926" y="8912"/>
                  </a:cubicBezTo>
                  <a:cubicBezTo>
                    <a:pt x="2447" y="9640"/>
                    <a:pt x="1969" y="10370"/>
                    <a:pt x="1489" y="11099"/>
                  </a:cubicBezTo>
                  <a:cubicBezTo>
                    <a:pt x="997" y="11853"/>
                    <a:pt x="502" y="12606"/>
                    <a:pt x="1" y="13373"/>
                  </a:cubicBezTo>
                  <a:cubicBezTo>
                    <a:pt x="954" y="13857"/>
                    <a:pt x="1892" y="14337"/>
                    <a:pt x="2834" y="14808"/>
                  </a:cubicBezTo>
                  <a:cubicBezTo>
                    <a:pt x="2978" y="14879"/>
                    <a:pt x="3029" y="14958"/>
                    <a:pt x="3029" y="15119"/>
                  </a:cubicBezTo>
                  <a:cubicBezTo>
                    <a:pt x="3023" y="16935"/>
                    <a:pt x="3027" y="18751"/>
                    <a:pt x="3021" y="20567"/>
                  </a:cubicBezTo>
                  <a:cubicBezTo>
                    <a:pt x="3021" y="20745"/>
                    <a:pt x="3061" y="20792"/>
                    <a:pt x="3243" y="20792"/>
                  </a:cubicBezTo>
                  <a:cubicBezTo>
                    <a:pt x="5030" y="20783"/>
                    <a:pt x="6816" y="20790"/>
                    <a:pt x="8600" y="20783"/>
                  </a:cubicBezTo>
                  <a:cubicBezTo>
                    <a:pt x="8752" y="20783"/>
                    <a:pt x="8827" y="20824"/>
                    <a:pt x="8893" y="20963"/>
                  </a:cubicBezTo>
                  <a:cubicBezTo>
                    <a:pt x="9277" y="21762"/>
                    <a:pt x="9677" y="22553"/>
                    <a:pt x="10058" y="23351"/>
                  </a:cubicBezTo>
                  <a:cubicBezTo>
                    <a:pt x="10107" y="23454"/>
                    <a:pt x="10148" y="23503"/>
                    <a:pt x="10215" y="23503"/>
                  </a:cubicBezTo>
                  <a:cubicBezTo>
                    <a:pt x="10252" y="23503"/>
                    <a:pt x="10296" y="23488"/>
                    <a:pt x="10354" y="23459"/>
                  </a:cubicBezTo>
                  <a:cubicBezTo>
                    <a:pt x="13104" y="22077"/>
                    <a:pt x="15860" y="20702"/>
                    <a:pt x="18619" y="19334"/>
                  </a:cubicBezTo>
                  <a:cubicBezTo>
                    <a:pt x="18790" y="19250"/>
                    <a:pt x="18773" y="19179"/>
                    <a:pt x="18707" y="19042"/>
                  </a:cubicBezTo>
                  <a:cubicBezTo>
                    <a:pt x="18276" y="18156"/>
                    <a:pt x="17859" y="17263"/>
                    <a:pt x="17424" y="16378"/>
                  </a:cubicBezTo>
                  <a:cubicBezTo>
                    <a:pt x="17342" y="16217"/>
                    <a:pt x="17370" y="16145"/>
                    <a:pt x="17507" y="16031"/>
                  </a:cubicBezTo>
                  <a:cubicBezTo>
                    <a:pt x="20204" y="13808"/>
                    <a:pt x="21345" y="10955"/>
                    <a:pt x="20825" y="7498"/>
                  </a:cubicBezTo>
                  <a:cubicBezTo>
                    <a:pt x="20264" y="3783"/>
                    <a:pt x="17445" y="908"/>
                    <a:pt x="13755" y="172"/>
                  </a:cubicBezTo>
                  <a:cubicBezTo>
                    <a:pt x="13430" y="105"/>
                    <a:pt x="13095" y="105"/>
                    <a:pt x="127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07;p50">
              <a:extLst>
                <a:ext uri="{FF2B5EF4-FFF2-40B4-BE49-F238E27FC236}">
                  <a16:creationId xmlns:a16="http://schemas.microsoft.com/office/drawing/2014/main" id="{809EDD96-0D86-4EBC-B6F2-21E488CBAEE6}"/>
                </a:ext>
              </a:extLst>
            </p:cNvPr>
            <p:cNvSpPr/>
            <p:nvPr/>
          </p:nvSpPr>
          <p:spPr>
            <a:xfrm>
              <a:off x="6908425" y="3692350"/>
              <a:ext cx="288050" cy="183400"/>
            </a:xfrm>
            <a:custGeom>
              <a:avLst/>
              <a:gdLst/>
              <a:ahLst/>
              <a:cxnLst/>
              <a:rect l="l" t="t" r="r" b="b"/>
              <a:pathLst>
                <a:path w="11522" h="7336" extrusionOk="0">
                  <a:moveTo>
                    <a:pt x="8206" y="0"/>
                  </a:moveTo>
                  <a:cubicBezTo>
                    <a:pt x="8094" y="0"/>
                    <a:pt x="8064" y="35"/>
                    <a:pt x="8067" y="144"/>
                  </a:cubicBezTo>
                  <a:cubicBezTo>
                    <a:pt x="8073" y="510"/>
                    <a:pt x="8073" y="878"/>
                    <a:pt x="8067" y="1247"/>
                  </a:cubicBezTo>
                  <a:cubicBezTo>
                    <a:pt x="8065" y="1355"/>
                    <a:pt x="8097" y="1386"/>
                    <a:pt x="8198" y="1386"/>
                  </a:cubicBezTo>
                  <a:cubicBezTo>
                    <a:pt x="8201" y="1386"/>
                    <a:pt x="8204" y="1386"/>
                    <a:pt x="8208" y="1386"/>
                  </a:cubicBezTo>
                  <a:cubicBezTo>
                    <a:pt x="8336" y="1383"/>
                    <a:pt x="8463" y="1382"/>
                    <a:pt x="8596" y="1382"/>
                  </a:cubicBezTo>
                  <a:cubicBezTo>
                    <a:pt x="8772" y="1382"/>
                    <a:pt x="8956" y="1384"/>
                    <a:pt x="9157" y="1384"/>
                  </a:cubicBezTo>
                  <a:cubicBezTo>
                    <a:pt x="8339" y="2202"/>
                    <a:pt x="7553" y="2986"/>
                    <a:pt x="6773" y="3774"/>
                  </a:cubicBezTo>
                  <a:cubicBezTo>
                    <a:pt x="6736" y="3811"/>
                    <a:pt x="6706" y="3825"/>
                    <a:pt x="6681" y="3825"/>
                  </a:cubicBezTo>
                  <a:cubicBezTo>
                    <a:pt x="6629" y="3825"/>
                    <a:pt x="6597" y="3763"/>
                    <a:pt x="6559" y="3725"/>
                  </a:cubicBezTo>
                  <a:cubicBezTo>
                    <a:pt x="5961" y="3129"/>
                    <a:pt x="5362" y="2538"/>
                    <a:pt x="4773" y="1934"/>
                  </a:cubicBezTo>
                  <a:cubicBezTo>
                    <a:pt x="4710" y="1869"/>
                    <a:pt x="4662" y="1839"/>
                    <a:pt x="4616" y="1839"/>
                  </a:cubicBezTo>
                  <a:cubicBezTo>
                    <a:pt x="4566" y="1839"/>
                    <a:pt x="4519" y="1874"/>
                    <a:pt x="4458" y="1941"/>
                  </a:cubicBezTo>
                  <a:cubicBezTo>
                    <a:pt x="4224" y="2191"/>
                    <a:pt x="3974" y="2431"/>
                    <a:pt x="3730" y="2673"/>
                  </a:cubicBezTo>
                  <a:cubicBezTo>
                    <a:pt x="2534" y="3873"/>
                    <a:pt x="1337" y="5070"/>
                    <a:pt x="134" y="6261"/>
                  </a:cubicBezTo>
                  <a:cubicBezTo>
                    <a:pt x="14" y="6380"/>
                    <a:pt x="1" y="6445"/>
                    <a:pt x="131" y="6563"/>
                  </a:cubicBezTo>
                  <a:cubicBezTo>
                    <a:pt x="365" y="6772"/>
                    <a:pt x="588" y="6993"/>
                    <a:pt x="798" y="7229"/>
                  </a:cubicBezTo>
                  <a:cubicBezTo>
                    <a:pt x="862" y="7299"/>
                    <a:pt x="911" y="7335"/>
                    <a:pt x="962" y="7335"/>
                  </a:cubicBezTo>
                  <a:cubicBezTo>
                    <a:pt x="1012" y="7335"/>
                    <a:pt x="1063" y="7301"/>
                    <a:pt x="1132" y="7233"/>
                  </a:cubicBezTo>
                  <a:cubicBezTo>
                    <a:pt x="2241" y="6108"/>
                    <a:pt x="3361" y="4997"/>
                    <a:pt x="4473" y="3877"/>
                  </a:cubicBezTo>
                  <a:cubicBezTo>
                    <a:pt x="4530" y="3819"/>
                    <a:pt x="4573" y="3789"/>
                    <a:pt x="4618" y="3789"/>
                  </a:cubicBezTo>
                  <a:cubicBezTo>
                    <a:pt x="4659" y="3789"/>
                    <a:pt x="4702" y="3816"/>
                    <a:pt x="4758" y="3873"/>
                  </a:cubicBezTo>
                  <a:cubicBezTo>
                    <a:pt x="5347" y="4474"/>
                    <a:pt x="5951" y="5063"/>
                    <a:pt x="6540" y="5665"/>
                  </a:cubicBezTo>
                  <a:cubicBezTo>
                    <a:pt x="6599" y="5727"/>
                    <a:pt x="6643" y="5757"/>
                    <a:pt x="6686" y="5757"/>
                  </a:cubicBezTo>
                  <a:cubicBezTo>
                    <a:pt x="6732" y="5757"/>
                    <a:pt x="6777" y="5724"/>
                    <a:pt x="6837" y="5663"/>
                  </a:cubicBezTo>
                  <a:cubicBezTo>
                    <a:pt x="7870" y="4626"/>
                    <a:pt x="8904" y="3590"/>
                    <a:pt x="9941" y="2555"/>
                  </a:cubicBezTo>
                  <a:cubicBezTo>
                    <a:pt x="9994" y="2502"/>
                    <a:pt x="10041" y="2429"/>
                    <a:pt x="10138" y="2399"/>
                  </a:cubicBezTo>
                  <a:lnTo>
                    <a:pt x="10138" y="2399"/>
                  </a:lnTo>
                  <a:cubicBezTo>
                    <a:pt x="10138" y="2716"/>
                    <a:pt x="10142" y="3014"/>
                    <a:pt x="10135" y="3311"/>
                  </a:cubicBezTo>
                  <a:cubicBezTo>
                    <a:pt x="10133" y="3418"/>
                    <a:pt x="10160" y="3455"/>
                    <a:pt x="10266" y="3455"/>
                  </a:cubicBezTo>
                  <a:cubicBezTo>
                    <a:pt x="10269" y="3455"/>
                    <a:pt x="10272" y="3455"/>
                    <a:pt x="10275" y="3455"/>
                  </a:cubicBezTo>
                  <a:cubicBezTo>
                    <a:pt x="10459" y="3452"/>
                    <a:pt x="10643" y="3450"/>
                    <a:pt x="10826" y="3450"/>
                  </a:cubicBezTo>
                  <a:cubicBezTo>
                    <a:pt x="11010" y="3450"/>
                    <a:pt x="11194" y="3452"/>
                    <a:pt x="11378" y="3455"/>
                  </a:cubicBezTo>
                  <a:cubicBezTo>
                    <a:pt x="11381" y="3455"/>
                    <a:pt x="11384" y="3455"/>
                    <a:pt x="11388" y="3455"/>
                  </a:cubicBezTo>
                  <a:cubicBezTo>
                    <a:pt x="11489" y="3455"/>
                    <a:pt x="11521" y="3422"/>
                    <a:pt x="11521" y="3314"/>
                  </a:cubicBezTo>
                  <a:cubicBezTo>
                    <a:pt x="11517" y="2256"/>
                    <a:pt x="11517" y="1200"/>
                    <a:pt x="11521" y="142"/>
                  </a:cubicBezTo>
                  <a:cubicBezTo>
                    <a:pt x="11521" y="30"/>
                    <a:pt x="11487" y="0"/>
                    <a:pt x="11378" y="0"/>
                  </a:cubicBezTo>
                  <a:cubicBezTo>
                    <a:pt x="10850" y="2"/>
                    <a:pt x="10321" y="4"/>
                    <a:pt x="9793" y="4"/>
                  </a:cubicBezTo>
                  <a:cubicBezTo>
                    <a:pt x="9264" y="4"/>
                    <a:pt x="8735" y="2"/>
                    <a:pt x="8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91D132B9-8B0F-4727-B0FD-D34D8C3EE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4300" y="3647550"/>
            <a:ext cx="908936" cy="908936"/>
          </a:xfrm>
          <a:prstGeom prst="rect">
            <a:avLst/>
          </a:prstGeom>
        </p:spPr>
      </p:pic>
    </p:spTree>
  </p:cSld>
  <p:clrMapOvr>
    <a:masterClrMapping/>
  </p:clrMapOvr>
  <p:transition spd="med" advTm="30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05 -0.00062 L 0.06372 0.09198 L 0.13229 0.07469 L 0.2165 0.1608 L 0.34983 0.13025 L 0.39341 0.1571 L 0.44618 0.07315 L 0.54445 0.15031 L 0.60591 0.08241 L 0.66233 0.14691 L 0.7592 0.06852 L 0.80018 0.12161 L 0.90903 0.03642 L 0.97379 0.09475 " pathEditMode="relative" rAng="0" ptsTypes="AAAAAAAAAAAAAA">
                                      <p:cBhvr>
                                        <p:cTn id="11" dur="5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92" y="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4"/>
          <p:cNvSpPr/>
          <p:nvPr/>
        </p:nvSpPr>
        <p:spPr>
          <a:xfrm>
            <a:off x="-71120" y="-599440"/>
            <a:ext cx="9276080" cy="6807200"/>
          </a:xfrm>
          <a:custGeom>
            <a:avLst/>
            <a:gdLst/>
            <a:ahLst/>
            <a:cxnLst/>
            <a:rect l="l" t="t" r="r" b="b"/>
            <a:pathLst>
              <a:path w="125038" h="28281" extrusionOk="0">
                <a:moveTo>
                  <a:pt x="73293" y="28281"/>
                </a:moveTo>
                <a:cubicBezTo>
                  <a:pt x="73316" y="28281"/>
                  <a:pt x="73361" y="28281"/>
                  <a:pt x="73384" y="28258"/>
                </a:cubicBezTo>
                <a:cubicBezTo>
                  <a:pt x="73361" y="28281"/>
                  <a:pt x="73316" y="28281"/>
                  <a:pt x="73293" y="28281"/>
                </a:cubicBezTo>
                <a:close/>
                <a:moveTo>
                  <a:pt x="72380" y="28235"/>
                </a:moveTo>
                <a:cubicBezTo>
                  <a:pt x="72311" y="28235"/>
                  <a:pt x="72243" y="28235"/>
                  <a:pt x="72174" y="28212"/>
                </a:cubicBezTo>
                <a:cubicBezTo>
                  <a:pt x="72243" y="28235"/>
                  <a:pt x="72311" y="28235"/>
                  <a:pt x="72380" y="28235"/>
                </a:cubicBezTo>
                <a:cubicBezTo>
                  <a:pt x="72426" y="28235"/>
                  <a:pt x="72448" y="28235"/>
                  <a:pt x="72471" y="28235"/>
                </a:cubicBezTo>
                <a:cubicBezTo>
                  <a:pt x="72448" y="28235"/>
                  <a:pt x="72403" y="28235"/>
                  <a:pt x="72380" y="28235"/>
                </a:cubicBezTo>
                <a:moveTo>
                  <a:pt x="73179" y="27938"/>
                </a:moveTo>
                <a:cubicBezTo>
                  <a:pt x="73156" y="27938"/>
                  <a:pt x="73087" y="27916"/>
                  <a:pt x="73042" y="27916"/>
                </a:cubicBezTo>
                <a:cubicBezTo>
                  <a:pt x="72973" y="27893"/>
                  <a:pt x="72905" y="27893"/>
                  <a:pt x="72814" y="27870"/>
                </a:cubicBezTo>
                <a:cubicBezTo>
                  <a:pt x="72745" y="27870"/>
                  <a:pt x="72699" y="27870"/>
                  <a:pt x="72631" y="27870"/>
                </a:cubicBezTo>
                <a:cubicBezTo>
                  <a:pt x="72585" y="27870"/>
                  <a:pt x="72540" y="27870"/>
                  <a:pt x="72494" y="27870"/>
                </a:cubicBezTo>
                <a:cubicBezTo>
                  <a:pt x="72471" y="27870"/>
                  <a:pt x="72426" y="27870"/>
                  <a:pt x="72380" y="27870"/>
                </a:cubicBezTo>
                <a:cubicBezTo>
                  <a:pt x="72334" y="27870"/>
                  <a:pt x="72289" y="27870"/>
                  <a:pt x="72243" y="27870"/>
                </a:cubicBezTo>
                <a:cubicBezTo>
                  <a:pt x="72197" y="27847"/>
                  <a:pt x="72152" y="27847"/>
                  <a:pt x="72106" y="27824"/>
                </a:cubicBezTo>
                <a:cubicBezTo>
                  <a:pt x="71901" y="27801"/>
                  <a:pt x="71718" y="27779"/>
                  <a:pt x="71581" y="27687"/>
                </a:cubicBezTo>
                <a:cubicBezTo>
                  <a:pt x="71421" y="27550"/>
                  <a:pt x="71261" y="27436"/>
                  <a:pt x="71147" y="27276"/>
                </a:cubicBezTo>
                <a:cubicBezTo>
                  <a:pt x="71033" y="27162"/>
                  <a:pt x="70942" y="27048"/>
                  <a:pt x="70828" y="26888"/>
                </a:cubicBezTo>
                <a:cubicBezTo>
                  <a:pt x="70600" y="26546"/>
                  <a:pt x="70326" y="26158"/>
                  <a:pt x="69846" y="25998"/>
                </a:cubicBezTo>
                <a:cubicBezTo>
                  <a:pt x="69778" y="25975"/>
                  <a:pt x="69709" y="25953"/>
                  <a:pt x="69664" y="25930"/>
                </a:cubicBezTo>
                <a:cubicBezTo>
                  <a:pt x="69595" y="25907"/>
                  <a:pt x="69481" y="25884"/>
                  <a:pt x="69458" y="25861"/>
                </a:cubicBezTo>
                <a:cubicBezTo>
                  <a:pt x="69458" y="25838"/>
                  <a:pt x="69435" y="25770"/>
                  <a:pt x="69435" y="25724"/>
                </a:cubicBezTo>
                <a:cubicBezTo>
                  <a:pt x="69435" y="25587"/>
                  <a:pt x="69413" y="25382"/>
                  <a:pt x="69253" y="25199"/>
                </a:cubicBezTo>
                <a:cubicBezTo>
                  <a:pt x="69025" y="24925"/>
                  <a:pt x="68682" y="24857"/>
                  <a:pt x="68408" y="24789"/>
                </a:cubicBezTo>
                <a:cubicBezTo>
                  <a:pt x="68317" y="24766"/>
                  <a:pt x="68226" y="24743"/>
                  <a:pt x="68157" y="24720"/>
                </a:cubicBezTo>
                <a:cubicBezTo>
                  <a:pt x="68043" y="24674"/>
                  <a:pt x="67929" y="24560"/>
                  <a:pt x="67792" y="24401"/>
                </a:cubicBezTo>
                <a:cubicBezTo>
                  <a:pt x="67655" y="24264"/>
                  <a:pt x="67495" y="24081"/>
                  <a:pt x="67290" y="23967"/>
                </a:cubicBezTo>
                <a:cubicBezTo>
                  <a:pt x="67062" y="23853"/>
                  <a:pt x="66788" y="23784"/>
                  <a:pt x="66559" y="23739"/>
                </a:cubicBezTo>
                <a:cubicBezTo>
                  <a:pt x="66468" y="23716"/>
                  <a:pt x="66354" y="23693"/>
                  <a:pt x="66263" y="23670"/>
                </a:cubicBezTo>
                <a:lnTo>
                  <a:pt x="66171" y="23647"/>
                </a:lnTo>
                <a:cubicBezTo>
                  <a:pt x="65989" y="23602"/>
                  <a:pt x="65806" y="23533"/>
                  <a:pt x="65601" y="23533"/>
                </a:cubicBezTo>
                <a:lnTo>
                  <a:pt x="65555" y="23533"/>
                </a:lnTo>
                <a:cubicBezTo>
                  <a:pt x="65281" y="23533"/>
                  <a:pt x="65030" y="23602"/>
                  <a:pt x="64779" y="23647"/>
                </a:cubicBezTo>
                <a:cubicBezTo>
                  <a:pt x="64596" y="23693"/>
                  <a:pt x="64437" y="23716"/>
                  <a:pt x="64277" y="23739"/>
                </a:cubicBezTo>
                <a:cubicBezTo>
                  <a:pt x="63775" y="23784"/>
                  <a:pt x="63158" y="23876"/>
                  <a:pt x="62565" y="24309"/>
                </a:cubicBezTo>
                <a:cubicBezTo>
                  <a:pt x="62405" y="24423"/>
                  <a:pt x="62245" y="24537"/>
                  <a:pt x="62108" y="24652"/>
                </a:cubicBezTo>
                <a:cubicBezTo>
                  <a:pt x="62017" y="24720"/>
                  <a:pt x="61949" y="24789"/>
                  <a:pt x="61880" y="24834"/>
                </a:cubicBezTo>
                <a:cubicBezTo>
                  <a:pt x="61812" y="24880"/>
                  <a:pt x="61743" y="24925"/>
                  <a:pt x="61698" y="24971"/>
                </a:cubicBezTo>
                <a:cubicBezTo>
                  <a:pt x="61515" y="25131"/>
                  <a:pt x="61355" y="25245"/>
                  <a:pt x="61150" y="25314"/>
                </a:cubicBezTo>
                <a:cubicBezTo>
                  <a:pt x="60830" y="25405"/>
                  <a:pt x="60534" y="25405"/>
                  <a:pt x="60191" y="25405"/>
                </a:cubicBezTo>
                <a:lnTo>
                  <a:pt x="60100" y="25405"/>
                </a:lnTo>
                <a:lnTo>
                  <a:pt x="60077" y="25405"/>
                </a:lnTo>
                <a:cubicBezTo>
                  <a:pt x="59849" y="25405"/>
                  <a:pt x="59643" y="25450"/>
                  <a:pt x="59438" y="25473"/>
                </a:cubicBezTo>
                <a:cubicBezTo>
                  <a:pt x="59255" y="25496"/>
                  <a:pt x="59073" y="25519"/>
                  <a:pt x="58890" y="25519"/>
                </a:cubicBezTo>
                <a:cubicBezTo>
                  <a:pt x="58799" y="25519"/>
                  <a:pt x="58685" y="25519"/>
                  <a:pt x="58593" y="25496"/>
                </a:cubicBezTo>
                <a:cubicBezTo>
                  <a:pt x="58479" y="25496"/>
                  <a:pt x="58365" y="25496"/>
                  <a:pt x="58274" y="25496"/>
                </a:cubicBezTo>
                <a:cubicBezTo>
                  <a:pt x="58046" y="25496"/>
                  <a:pt x="57886" y="25519"/>
                  <a:pt x="57726" y="25542"/>
                </a:cubicBezTo>
                <a:cubicBezTo>
                  <a:pt x="57429" y="25587"/>
                  <a:pt x="57178" y="25702"/>
                  <a:pt x="56950" y="25793"/>
                </a:cubicBezTo>
                <a:cubicBezTo>
                  <a:pt x="56790" y="25861"/>
                  <a:pt x="56653" y="25930"/>
                  <a:pt x="56516" y="25975"/>
                </a:cubicBezTo>
                <a:cubicBezTo>
                  <a:pt x="56265" y="26067"/>
                  <a:pt x="55991" y="26067"/>
                  <a:pt x="55695" y="26090"/>
                </a:cubicBezTo>
                <a:cubicBezTo>
                  <a:pt x="55421" y="26112"/>
                  <a:pt x="55147" y="26135"/>
                  <a:pt x="54850" y="26204"/>
                </a:cubicBezTo>
                <a:lnTo>
                  <a:pt x="54736" y="26249"/>
                </a:lnTo>
                <a:cubicBezTo>
                  <a:pt x="54394" y="26341"/>
                  <a:pt x="54074" y="26409"/>
                  <a:pt x="53732" y="26409"/>
                </a:cubicBezTo>
                <a:cubicBezTo>
                  <a:pt x="53686" y="26409"/>
                  <a:pt x="53640" y="26409"/>
                  <a:pt x="53595" y="26409"/>
                </a:cubicBezTo>
                <a:cubicBezTo>
                  <a:pt x="53229" y="26386"/>
                  <a:pt x="52819" y="26318"/>
                  <a:pt x="52431" y="26249"/>
                </a:cubicBezTo>
                <a:lnTo>
                  <a:pt x="52248" y="26204"/>
                </a:lnTo>
                <a:cubicBezTo>
                  <a:pt x="52111" y="26181"/>
                  <a:pt x="51951" y="26135"/>
                  <a:pt x="51791" y="26090"/>
                </a:cubicBezTo>
                <a:cubicBezTo>
                  <a:pt x="51563" y="25998"/>
                  <a:pt x="51312" y="25907"/>
                  <a:pt x="51015" y="25907"/>
                </a:cubicBezTo>
                <a:cubicBezTo>
                  <a:pt x="50993" y="25907"/>
                  <a:pt x="50947" y="25884"/>
                  <a:pt x="50878" y="25884"/>
                </a:cubicBezTo>
                <a:cubicBezTo>
                  <a:pt x="50833" y="25861"/>
                  <a:pt x="50741" y="25838"/>
                  <a:pt x="50650" y="25816"/>
                </a:cubicBezTo>
                <a:lnTo>
                  <a:pt x="50582" y="25816"/>
                </a:lnTo>
                <a:cubicBezTo>
                  <a:pt x="50445" y="25816"/>
                  <a:pt x="50262" y="25861"/>
                  <a:pt x="50102" y="25907"/>
                </a:cubicBezTo>
                <a:cubicBezTo>
                  <a:pt x="50057" y="25907"/>
                  <a:pt x="50011" y="25930"/>
                  <a:pt x="49965" y="25930"/>
                </a:cubicBezTo>
                <a:cubicBezTo>
                  <a:pt x="49623" y="25998"/>
                  <a:pt x="49326" y="25998"/>
                  <a:pt x="48938" y="25998"/>
                </a:cubicBezTo>
                <a:cubicBezTo>
                  <a:pt x="48824" y="25998"/>
                  <a:pt x="48733" y="25975"/>
                  <a:pt x="48619" y="25975"/>
                </a:cubicBezTo>
                <a:cubicBezTo>
                  <a:pt x="48482" y="25953"/>
                  <a:pt x="48345" y="25930"/>
                  <a:pt x="48208" y="25930"/>
                </a:cubicBezTo>
                <a:cubicBezTo>
                  <a:pt x="48094" y="25930"/>
                  <a:pt x="47980" y="25930"/>
                  <a:pt x="47866" y="25975"/>
                </a:cubicBezTo>
                <a:cubicBezTo>
                  <a:pt x="47797" y="25998"/>
                  <a:pt x="47706" y="25998"/>
                  <a:pt x="47614" y="25998"/>
                </a:cubicBezTo>
                <a:cubicBezTo>
                  <a:pt x="47523" y="25998"/>
                  <a:pt x="47409" y="26021"/>
                  <a:pt x="47295" y="26044"/>
                </a:cubicBezTo>
                <a:cubicBezTo>
                  <a:pt x="47112" y="26067"/>
                  <a:pt x="46975" y="26090"/>
                  <a:pt x="46747" y="26090"/>
                </a:cubicBezTo>
                <a:cubicBezTo>
                  <a:pt x="46564" y="26112"/>
                  <a:pt x="46405" y="26135"/>
                  <a:pt x="46245" y="26158"/>
                </a:cubicBezTo>
                <a:cubicBezTo>
                  <a:pt x="46131" y="26181"/>
                  <a:pt x="46017" y="26204"/>
                  <a:pt x="45925" y="26204"/>
                </a:cubicBezTo>
                <a:lnTo>
                  <a:pt x="45857" y="26204"/>
                </a:lnTo>
                <a:cubicBezTo>
                  <a:pt x="45629" y="26204"/>
                  <a:pt x="45378" y="26135"/>
                  <a:pt x="45149" y="26044"/>
                </a:cubicBezTo>
                <a:cubicBezTo>
                  <a:pt x="44830" y="25953"/>
                  <a:pt x="44579" y="25930"/>
                  <a:pt x="44328" y="25907"/>
                </a:cubicBezTo>
                <a:lnTo>
                  <a:pt x="44168" y="25907"/>
                </a:lnTo>
                <a:cubicBezTo>
                  <a:pt x="44031" y="25907"/>
                  <a:pt x="43894" y="25884"/>
                  <a:pt x="43757" y="25861"/>
                </a:cubicBezTo>
                <a:cubicBezTo>
                  <a:pt x="43597" y="25838"/>
                  <a:pt x="43415" y="25816"/>
                  <a:pt x="43232" y="25793"/>
                </a:cubicBezTo>
                <a:lnTo>
                  <a:pt x="43209" y="25793"/>
                </a:lnTo>
                <a:lnTo>
                  <a:pt x="43209" y="25793"/>
                </a:lnTo>
                <a:cubicBezTo>
                  <a:pt x="43118" y="25793"/>
                  <a:pt x="43027" y="25816"/>
                  <a:pt x="42935" y="25816"/>
                </a:cubicBezTo>
                <a:cubicBezTo>
                  <a:pt x="42844" y="25816"/>
                  <a:pt x="42775" y="25838"/>
                  <a:pt x="42684" y="25838"/>
                </a:cubicBezTo>
                <a:cubicBezTo>
                  <a:pt x="42616" y="25838"/>
                  <a:pt x="42570" y="25816"/>
                  <a:pt x="42547" y="25816"/>
                </a:cubicBezTo>
                <a:cubicBezTo>
                  <a:pt x="42502" y="25816"/>
                  <a:pt x="42433" y="25724"/>
                  <a:pt x="42387" y="25702"/>
                </a:cubicBezTo>
                <a:lnTo>
                  <a:pt x="42342" y="25656"/>
                </a:lnTo>
                <a:lnTo>
                  <a:pt x="42250" y="25587"/>
                </a:lnTo>
                <a:lnTo>
                  <a:pt x="42228" y="25565"/>
                </a:lnTo>
                <a:cubicBezTo>
                  <a:pt x="42205" y="25519"/>
                  <a:pt x="42182" y="25428"/>
                  <a:pt x="42091" y="25359"/>
                </a:cubicBezTo>
                <a:cubicBezTo>
                  <a:pt x="41954" y="25199"/>
                  <a:pt x="41748" y="25154"/>
                  <a:pt x="41634" y="25131"/>
                </a:cubicBezTo>
                <a:lnTo>
                  <a:pt x="41566" y="25108"/>
                </a:lnTo>
                <a:cubicBezTo>
                  <a:pt x="41360" y="25062"/>
                  <a:pt x="41178" y="24994"/>
                  <a:pt x="40995" y="24948"/>
                </a:cubicBezTo>
                <a:cubicBezTo>
                  <a:pt x="40835" y="24903"/>
                  <a:pt x="40698" y="24857"/>
                  <a:pt x="40561" y="24811"/>
                </a:cubicBezTo>
                <a:cubicBezTo>
                  <a:pt x="40470" y="24789"/>
                  <a:pt x="40402" y="24743"/>
                  <a:pt x="40310" y="24720"/>
                </a:cubicBezTo>
                <a:cubicBezTo>
                  <a:pt x="40173" y="24652"/>
                  <a:pt x="40014" y="24560"/>
                  <a:pt x="39831" y="24537"/>
                </a:cubicBezTo>
                <a:cubicBezTo>
                  <a:pt x="39785" y="24515"/>
                  <a:pt x="39740" y="24515"/>
                  <a:pt x="39694" y="24515"/>
                </a:cubicBezTo>
                <a:cubicBezTo>
                  <a:pt x="39557" y="24492"/>
                  <a:pt x="39466" y="24469"/>
                  <a:pt x="39352" y="24423"/>
                </a:cubicBezTo>
                <a:cubicBezTo>
                  <a:pt x="39055" y="24309"/>
                  <a:pt x="38781" y="24241"/>
                  <a:pt x="38439" y="24241"/>
                </a:cubicBezTo>
                <a:lnTo>
                  <a:pt x="38416" y="24241"/>
                </a:lnTo>
                <a:cubicBezTo>
                  <a:pt x="38302" y="24241"/>
                  <a:pt x="38210" y="24241"/>
                  <a:pt x="38096" y="24241"/>
                </a:cubicBezTo>
                <a:cubicBezTo>
                  <a:pt x="37982" y="24241"/>
                  <a:pt x="37845" y="24241"/>
                  <a:pt x="37731" y="24241"/>
                </a:cubicBezTo>
                <a:cubicBezTo>
                  <a:pt x="37412" y="24241"/>
                  <a:pt x="37046" y="24218"/>
                  <a:pt x="36704" y="24104"/>
                </a:cubicBezTo>
                <a:cubicBezTo>
                  <a:pt x="36567" y="24058"/>
                  <a:pt x="36407" y="23990"/>
                  <a:pt x="36247" y="23898"/>
                </a:cubicBezTo>
                <a:cubicBezTo>
                  <a:pt x="36065" y="23830"/>
                  <a:pt x="35882" y="23739"/>
                  <a:pt x="35677" y="23670"/>
                </a:cubicBezTo>
                <a:cubicBezTo>
                  <a:pt x="35494" y="23602"/>
                  <a:pt x="35312" y="23487"/>
                  <a:pt x="35129" y="23373"/>
                </a:cubicBezTo>
                <a:cubicBezTo>
                  <a:pt x="34946" y="23259"/>
                  <a:pt x="34718" y="23145"/>
                  <a:pt x="34490" y="23054"/>
                </a:cubicBezTo>
                <a:cubicBezTo>
                  <a:pt x="34147" y="22917"/>
                  <a:pt x="33714" y="22871"/>
                  <a:pt x="33508" y="22848"/>
                </a:cubicBezTo>
                <a:cubicBezTo>
                  <a:pt x="33486" y="22848"/>
                  <a:pt x="33440" y="22848"/>
                  <a:pt x="33394" y="22848"/>
                </a:cubicBezTo>
                <a:lnTo>
                  <a:pt x="33326" y="22848"/>
                </a:lnTo>
                <a:lnTo>
                  <a:pt x="33257" y="22848"/>
                </a:lnTo>
                <a:cubicBezTo>
                  <a:pt x="33189" y="22848"/>
                  <a:pt x="33166" y="22848"/>
                  <a:pt x="33143" y="22826"/>
                </a:cubicBezTo>
                <a:cubicBezTo>
                  <a:pt x="33029" y="22757"/>
                  <a:pt x="32915" y="22666"/>
                  <a:pt x="32801" y="22552"/>
                </a:cubicBezTo>
                <a:cubicBezTo>
                  <a:pt x="32664" y="22438"/>
                  <a:pt x="32550" y="22323"/>
                  <a:pt x="32367" y="22209"/>
                </a:cubicBezTo>
                <a:lnTo>
                  <a:pt x="32299" y="22164"/>
                </a:lnTo>
                <a:cubicBezTo>
                  <a:pt x="32139" y="22072"/>
                  <a:pt x="31933" y="21935"/>
                  <a:pt x="31796" y="21890"/>
                </a:cubicBezTo>
                <a:cubicBezTo>
                  <a:pt x="31705" y="21867"/>
                  <a:pt x="31637" y="21867"/>
                  <a:pt x="31545" y="21867"/>
                </a:cubicBezTo>
                <a:cubicBezTo>
                  <a:pt x="31340" y="21867"/>
                  <a:pt x="31157" y="21913"/>
                  <a:pt x="31020" y="21958"/>
                </a:cubicBezTo>
                <a:lnTo>
                  <a:pt x="30929" y="21981"/>
                </a:lnTo>
                <a:lnTo>
                  <a:pt x="30861" y="22004"/>
                </a:lnTo>
                <a:cubicBezTo>
                  <a:pt x="30564" y="22095"/>
                  <a:pt x="30267" y="22164"/>
                  <a:pt x="29993" y="22164"/>
                </a:cubicBezTo>
                <a:lnTo>
                  <a:pt x="29948" y="22164"/>
                </a:lnTo>
                <a:lnTo>
                  <a:pt x="29902" y="22164"/>
                </a:lnTo>
                <a:cubicBezTo>
                  <a:pt x="28852" y="22164"/>
                  <a:pt x="27985" y="22734"/>
                  <a:pt x="27163" y="23282"/>
                </a:cubicBezTo>
                <a:cubicBezTo>
                  <a:pt x="26843" y="23487"/>
                  <a:pt x="26547" y="23693"/>
                  <a:pt x="26250" y="23853"/>
                </a:cubicBezTo>
                <a:cubicBezTo>
                  <a:pt x="25862" y="24081"/>
                  <a:pt x="25497" y="24264"/>
                  <a:pt x="25177" y="24652"/>
                </a:cubicBezTo>
                <a:cubicBezTo>
                  <a:pt x="24995" y="24857"/>
                  <a:pt x="24835" y="25085"/>
                  <a:pt x="24675" y="25314"/>
                </a:cubicBezTo>
                <a:lnTo>
                  <a:pt x="24561" y="25473"/>
                </a:lnTo>
                <a:cubicBezTo>
                  <a:pt x="24447" y="25633"/>
                  <a:pt x="24196" y="25907"/>
                  <a:pt x="23830" y="25907"/>
                </a:cubicBezTo>
                <a:lnTo>
                  <a:pt x="23785" y="25907"/>
                </a:lnTo>
                <a:cubicBezTo>
                  <a:pt x="23648" y="25907"/>
                  <a:pt x="23534" y="25838"/>
                  <a:pt x="23374" y="25793"/>
                </a:cubicBezTo>
                <a:cubicBezTo>
                  <a:pt x="23305" y="25747"/>
                  <a:pt x="23237" y="25724"/>
                  <a:pt x="23169" y="25702"/>
                </a:cubicBezTo>
                <a:cubicBezTo>
                  <a:pt x="23100" y="25656"/>
                  <a:pt x="23032" y="25633"/>
                  <a:pt x="22986" y="25633"/>
                </a:cubicBezTo>
                <a:cubicBezTo>
                  <a:pt x="22803" y="25565"/>
                  <a:pt x="22735" y="25542"/>
                  <a:pt x="22621" y="25428"/>
                </a:cubicBezTo>
                <a:cubicBezTo>
                  <a:pt x="22392" y="25199"/>
                  <a:pt x="22164" y="25062"/>
                  <a:pt x="21936" y="24925"/>
                </a:cubicBezTo>
                <a:cubicBezTo>
                  <a:pt x="21776" y="24834"/>
                  <a:pt x="21616" y="24743"/>
                  <a:pt x="21479" y="24629"/>
                </a:cubicBezTo>
                <a:cubicBezTo>
                  <a:pt x="21206" y="24378"/>
                  <a:pt x="20886" y="24241"/>
                  <a:pt x="20589" y="24104"/>
                </a:cubicBezTo>
                <a:cubicBezTo>
                  <a:pt x="20384" y="24012"/>
                  <a:pt x="20201" y="23921"/>
                  <a:pt x="20019" y="23807"/>
                </a:cubicBezTo>
                <a:cubicBezTo>
                  <a:pt x="19973" y="23784"/>
                  <a:pt x="19950" y="23739"/>
                  <a:pt x="19905" y="23716"/>
                </a:cubicBezTo>
                <a:cubicBezTo>
                  <a:pt x="19768" y="23602"/>
                  <a:pt x="19631" y="23510"/>
                  <a:pt x="19448" y="23442"/>
                </a:cubicBezTo>
                <a:cubicBezTo>
                  <a:pt x="19334" y="23396"/>
                  <a:pt x="19220" y="23373"/>
                  <a:pt x="19106" y="23373"/>
                </a:cubicBezTo>
                <a:cubicBezTo>
                  <a:pt x="18991" y="23373"/>
                  <a:pt x="18877" y="23396"/>
                  <a:pt x="18786" y="23419"/>
                </a:cubicBezTo>
                <a:cubicBezTo>
                  <a:pt x="18718" y="23442"/>
                  <a:pt x="18649" y="23442"/>
                  <a:pt x="18603" y="23442"/>
                </a:cubicBezTo>
                <a:cubicBezTo>
                  <a:pt x="18535" y="23465"/>
                  <a:pt x="18467" y="23465"/>
                  <a:pt x="18421" y="23465"/>
                </a:cubicBezTo>
                <a:cubicBezTo>
                  <a:pt x="18261" y="23465"/>
                  <a:pt x="18078" y="23465"/>
                  <a:pt x="17850" y="23533"/>
                </a:cubicBezTo>
                <a:cubicBezTo>
                  <a:pt x="17736" y="23579"/>
                  <a:pt x="17622" y="23624"/>
                  <a:pt x="17508" y="23670"/>
                </a:cubicBezTo>
                <a:cubicBezTo>
                  <a:pt x="17417" y="23716"/>
                  <a:pt x="17302" y="23761"/>
                  <a:pt x="17211" y="23784"/>
                </a:cubicBezTo>
                <a:cubicBezTo>
                  <a:pt x="17097" y="23830"/>
                  <a:pt x="17006" y="23853"/>
                  <a:pt x="16892" y="23898"/>
                </a:cubicBezTo>
                <a:cubicBezTo>
                  <a:pt x="16572" y="24012"/>
                  <a:pt x="16252" y="24127"/>
                  <a:pt x="15979" y="24127"/>
                </a:cubicBezTo>
                <a:cubicBezTo>
                  <a:pt x="15933" y="24127"/>
                  <a:pt x="15864" y="24127"/>
                  <a:pt x="15819" y="24127"/>
                </a:cubicBezTo>
                <a:cubicBezTo>
                  <a:pt x="15727" y="24127"/>
                  <a:pt x="15659" y="24127"/>
                  <a:pt x="15568" y="24127"/>
                </a:cubicBezTo>
                <a:cubicBezTo>
                  <a:pt x="15499" y="24127"/>
                  <a:pt x="15431" y="24127"/>
                  <a:pt x="15385" y="24127"/>
                </a:cubicBezTo>
                <a:cubicBezTo>
                  <a:pt x="15271" y="24149"/>
                  <a:pt x="15180" y="24172"/>
                  <a:pt x="15111" y="24195"/>
                </a:cubicBezTo>
                <a:cubicBezTo>
                  <a:pt x="15066" y="24218"/>
                  <a:pt x="15020" y="24241"/>
                  <a:pt x="14997" y="24241"/>
                </a:cubicBezTo>
                <a:lnTo>
                  <a:pt x="14929" y="24241"/>
                </a:lnTo>
                <a:cubicBezTo>
                  <a:pt x="14883" y="24241"/>
                  <a:pt x="14860" y="24241"/>
                  <a:pt x="14814" y="24241"/>
                </a:cubicBezTo>
                <a:cubicBezTo>
                  <a:pt x="14746" y="24241"/>
                  <a:pt x="14700" y="24241"/>
                  <a:pt x="14632" y="24241"/>
                </a:cubicBezTo>
                <a:lnTo>
                  <a:pt x="14632" y="24241"/>
                </a:lnTo>
                <a:cubicBezTo>
                  <a:pt x="14472" y="24241"/>
                  <a:pt x="14358" y="24264"/>
                  <a:pt x="14267" y="24309"/>
                </a:cubicBezTo>
                <a:cubicBezTo>
                  <a:pt x="14244" y="24309"/>
                  <a:pt x="14198" y="24332"/>
                  <a:pt x="14175" y="24332"/>
                </a:cubicBezTo>
                <a:lnTo>
                  <a:pt x="14084" y="24332"/>
                </a:lnTo>
                <a:cubicBezTo>
                  <a:pt x="14016" y="24332"/>
                  <a:pt x="13924" y="24309"/>
                  <a:pt x="13833" y="24286"/>
                </a:cubicBezTo>
                <a:cubicBezTo>
                  <a:pt x="13696" y="24264"/>
                  <a:pt x="13559" y="24241"/>
                  <a:pt x="13376" y="24241"/>
                </a:cubicBezTo>
                <a:lnTo>
                  <a:pt x="13376" y="24241"/>
                </a:lnTo>
                <a:cubicBezTo>
                  <a:pt x="13308" y="24241"/>
                  <a:pt x="13240" y="24241"/>
                  <a:pt x="13171" y="24241"/>
                </a:cubicBezTo>
                <a:cubicBezTo>
                  <a:pt x="13080" y="24241"/>
                  <a:pt x="12988" y="24241"/>
                  <a:pt x="12897" y="24241"/>
                </a:cubicBezTo>
                <a:cubicBezTo>
                  <a:pt x="12692" y="24241"/>
                  <a:pt x="12555" y="24218"/>
                  <a:pt x="12441" y="24195"/>
                </a:cubicBezTo>
                <a:lnTo>
                  <a:pt x="12235" y="24104"/>
                </a:lnTo>
                <a:cubicBezTo>
                  <a:pt x="11984" y="24012"/>
                  <a:pt x="11733" y="23921"/>
                  <a:pt x="11505" y="23807"/>
                </a:cubicBezTo>
                <a:cubicBezTo>
                  <a:pt x="11436" y="23761"/>
                  <a:pt x="11368" y="23739"/>
                  <a:pt x="11299" y="23693"/>
                </a:cubicBezTo>
                <a:cubicBezTo>
                  <a:pt x="11094" y="23579"/>
                  <a:pt x="10866" y="23442"/>
                  <a:pt x="10500" y="23442"/>
                </a:cubicBezTo>
                <a:lnTo>
                  <a:pt x="10455" y="23442"/>
                </a:lnTo>
                <a:cubicBezTo>
                  <a:pt x="10318" y="23442"/>
                  <a:pt x="10181" y="23465"/>
                  <a:pt x="10044" y="23487"/>
                </a:cubicBezTo>
                <a:cubicBezTo>
                  <a:pt x="9930" y="23510"/>
                  <a:pt x="9793" y="23533"/>
                  <a:pt x="9679" y="23533"/>
                </a:cubicBezTo>
                <a:cubicBezTo>
                  <a:pt x="9496" y="23533"/>
                  <a:pt x="9473" y="23487"/>
                  <a:pt x="9451" y="23442"/>
                </a:cubicBezTo>
                <a:cubicBezTo>
                  <a:pt x="9428" y="23396"/>
                  <a:pt x="9405" y="23351"/>
                  <a:pt x="9405" y="23282"/>
                </a:cubicBezTo>
                <a:cubicBezTo>
                  <a:pt x="9336" y="23122"/>
                  <a:pt x="9268" y="22826"/>
                  <a:pt x="8926" y="22689"/>
                </a:cubicBezTo>
                <a:cubicBezTo>
                  <a:pt x="8834" y="22643"/>
                  <a:pt x="8743" y="22643"/>
                  <a:pt x="8652" y="22643"/>
                </a:cubicBezTo>
                <a:cubicBezTo>
                  <a:pt x="8309" y="22643"/>
                  <a:pt x="7921" y="22848"/>
                  <a:pt x="7647" y="23008"/>
                </a:cubicBezTo>
                <a:cubicBezTo>
                  <a:pt x="7579" y="23054"/>
                  <a:pt x="7533" y="23077"/>
                  <a:pt x="7488" y="23099"/>
                </a:cubicBezTo>
                <a:cubicBezTo>
                  <a:pt x="7442" y="23122"/>
                  <a:pt x="7419" y="23145"/>
                  <a:pt x="7396" y="23145"/>
                </a:cubicBezTo>
                <a:cubicBezTo>
                  <a:pt x="7328" y="23191"/>
                  <a:pt x="7236" y="23236"/>
                  <a:pt x="7191" y="23236"/>
                </a:cubicBezTo>
                <a:cubicBezTo>
                  <a:pt x="7191" y="23236"/>
                  <a:pt x="7191" y="23236"/>
                  <a:pt x="7145" y="23214"/>
                </a:cubicBezTo>
                <a:cubicBezTo>
                  <a:pt x="7008" y="23145"/>
                  <a:pt x="6894" y="23099"/>
                  <a:pt x="6734" y="23054"/>
                </a:cubicBezTo>
                <a:cubicBezTo>
                  <a:pt x="6666" y="23031"/>
                  <a:pt x="6575" y="22963"/>
                  <a:pt x="6483" y="22917"/>
                </a:cubicBezTo>
                <a:lnTo>
                  <a:pt x="6392" y="22871"/>
                </a:lnTo>
                <a:cubicBezTo>
                  <a:pt x="6369" y="22848"/>
                  <a:pt x="6346" y="22848"/>
                  <a:pt x="6301" y="22803"/>
                </a:cubicBezTo>
                <a:cubicBezTo>
                  <a:pt x="6278" y="22757"/>
                  <a:pt x="6232" y="22711"/>
                  <a:pt x="6164" y="22666"/>
                </a:cubicBezTo>
                <a:cubicBezTo>
                  <a:pt x="5890" y="22460"/>
                  <a:pt x="5616" y="22460"/>
                  <a:pt x="5388" y="22438"/>
                </a:cubicBezTo>
                <a:cubicBezTo>
                  <a:pt x="5228" y="22438"/>
                  <a:pt x="5114" y="22438"/>
                  <a:pt x="5022" y="22392"/>
                </a:cubicBezTo>
                <a:cubicBezTo>
                  <a:pt x="5000" y="22369"/>
                  <a:pt x="4954" y="22323"/>
                  <a:pt x="4908" y="22278"/>
                </a:cubicBezTo>
                <a:cubicBezTo>
                  <a:pt x="4840" y="22186"/>
                  <a:pt x="4749" y="22095"/>
                  <a:pt x="4634" y="22027"/>
                </a:cubicBezTo>
                <a:cubicBezTo>
                  <a:pt x="4475" y="21913"/>
                  <a:pt x="4292" y="21867"/>
                  <a:pt x="4132" y="21821"/>
                </a:cubicBezTo>
                <a:cubicBezTo>
                  <a:pt x="4087" y="21798"/>
                  <a:pt x="4041" y="21798"/>
                  <a:pt x="3995" y="21776"/>
                </a:cubicBezTo>
                <a:cubicBezTo>
                  <a:pt x="3927" y="21753"/>
                  <a:pt x="3835" y="21707"/>
                  <a:pt x="3767" y="21661"/>
                </a:cubicBezTo>
                <a:cubicBezTo>
                  <a:pt x="3676" y="21616"/>
                  <a:pt x="3584" y="21570"/>
                  <a:pt x="3493" y="21547"/>
                </a:cubicBezTo>
                <a:cubicBezTo>
                  <a:pt x="3356" y="21502"/>
                  <a:pt x="3219" y="21479"/>
                  <a:pt x="3128" y="21479"/>
                </a:cubicBezTo>
                <a:cubicBezTo>
                  <a:pt x="3059" y="21479"/>
                  <a:pt x="2991" y="21456"/>
                  <a:pt x="2945" y="21456"/>
                </a:cubicBezTo>
                <a:cubicBezTo>
                  <a:pt x="2512" y="21296"/>
                  <a:pt x="2192" y="21273"/>
                  <a:pt x="1781" y="21273"/>
                </a:cubicBezTo>
                <a:lnTo>
                  <a:pt x="1690" y="21273"/>
                </a:lnTo>
                <a:cubicBezTo>
                  <a:pt x="1302" y="21273"/>
                  <a:pt x="960" y="21159"/>
                  <a:pt x="594" y="21000"/>
                </a:cubicBezTo>
                <a:cubicBezTo>
                  <a:pt x="526" y="20977"/>
                  <a:pt x="435" y="20931"/>
                  <a:pt x="366" y="20908"/>
                </a:cubicBezTo>
                <a:lnTo>
                  <a:pt x="366" y="3493"/>
                </a:lnTo>
                <a:lnTo>
                  <a:pt x="412" y="3515"/>
                </a:lnTo>
                <a:cubicBezTo>
                  <a:pt x="503" y="3538"/>
                  <a:pt x="617" y="3584"/>
                  <a:pt x="777" y="3584"/>
                </a:cubicBezTo>
                <a:cubicBezTo>
                  <a:pt x="914" y="3607"/>
                  <a:pt x="1028" y="3607"/>
                  <a:pt x="1165" y="3630"/>
                </a:cubicBezTo>
                <a:cubicBezTo>
                  <a:pt x="1302" y="3652"/>
                  <a:pt x="1462" y="3675"/>
                  <a:pt x="1621" y="3698"/>
                </a:cubicBezTo>
                <a:lnTo>
                  <a:pt x="1713" y="3698"/>
                </a:lnTo>
                <a:cubicBezTo>
                  <a:pt x="1758" y="3698"/>
                  <a:pt x="1804" y="3698"/>
                  <a:pt x="1827" y="3698"/>
                </a:cubicBezTo>
                <a:lnTo>
                  <a:pt x="1918" y="3698"/>
                </a:lnTo>
                <a:cubicBezTo>
                  <a:pt x="2009" y="3698"/>
                  <a:pt x="2055" y="3698"/>
                  <a:pt x="2078" y="3721"/>
                </a:cubicBezTo>
                <a:cubicBezTo>
                  <a:pt x="2192" y="3789"/>
                  <a:pt x="2261" y="3881"/>
                  <a:pt x="2352" y="3972"/>
                </a:cubicBezTo>
                <a:cubicBezTo>
                  <a:pt x="2397" y="4018"/>
                  <a:pt x="2420" y="4063"/>
                  <a:pt x="2466" y="4109"/>
                </a:cubicBezTo>
                <a:cubicBezTo>
                  <a:pt x="2740" y="4428"/>
                  <a:pt x="3151" y="4588"/>
                  <a:pt x="3653" y="4588"/>
                </a:cubicBezTo>
                <a:lnTo>
                  <a:pt x="3721" y="4588"/>
                </a:lnTo>
                <a:cubicBezTo>
                  <a:pt x="3744" y="4565"/>
                  <a:pt x="3790" y="4565"/>
                  <a:pt x="3835" y="4565"/>
                </a:cubicBezTo>
                <a:lnTo>
                  <a:pt x="3927" y="4565"/>
                </a:lnTo>
                <a:lnTo>
                  <a:pt x="3972" y="4565"/>
                </a:lnTo>
                <a:lnTo>
                  <a:pt x="3972" y="4565"/>
                </a:lnTo>
                <a:lnTo>
                  <a:pt x="3995" y="4588"/>
                </a:lnTo>
                <a:cubicBezTo>
                  <a:pt x="4018" y="4634"/>
                  <a:pt x="4041" y="4657"/>
                  <a:pt x="4064" y="4702"/>
                </a:cubicBezTo>
                <a:cubicBezTo>
                  <a:pt x="4132" y="4794"/>
                  <a:pt x="4201" y="4908"/>
                  <a:pt x="4315" y="5045"/>
                </a:cubicBezTo>
                <a:cubicBezTo>
                  <a:pt x="4429" y="5159"/>
                  <a:pt x="4566" y="5296"/>
                  <a:pt x="4749" y="5387"/>
                </a:cubicBezTo>
                <a:cubicBezTo>
                  <a:pt x="4931" y="5478"/>
                  <a:pt x="5091" y="5524"/>
                  <a:pt x="5205" y="5524"/>
                </a:cubicBezTo>
                <a:cubicBezTo>
                  <a:pt x="5342" y="5547"/>
                  <a:pt x="5342" y="5570"/>
                  <a:pt x="5365" y="5592"/>
                </a:cubicBezTo>
                <a:lnTo>
                  <a:pt x="5433" y="5661"/>
                </a:lnTo>
                <a:lnTo>
                  <a:pt x="5433" y="5707"/>
                </a:lnTo>
                <a:cubicBezTo>
                  <a:pt x="5456" y="5798"/>
                  <a:pt x="5479" y="5889"/>
                  <a:pt x="5547" y="6003"/>
                </a:cubicBezTo>
                <a:cubicBezTo>
                  <a:pt x="5639" y="6117"/>
                  <a:pt x="5798" y="6277"/>
                  <a:pt x="6118" y="6277"/>
                </a:cubicBezTo>
                <a:cubicBezTo>
                  <a:pt x="6369" y="6277"/>
                  <a:pt x="6620" y="6186"/>
                  <a:pt x="6780" y="6140"/>
                </a:cubicBezTo>
                <a:cubicBezTo>
                  <a:pt x="6826" y="6140"/>
                  <a:pt x="6848" y="6117"/>
                  <a:pt x="6871" y="6117"/>
                </a:cubicBezTo>
                <a:cubicBezTo>
                  <a:pt x="7282" y="6026"/>
                  <a:pt x="7602" y="5798"/>
                  <a:pt x="7830" y="5592"/>
                </a:cubicBezTo>
                <a:cubicBezTo>
                  <a:pt x="7967" y="5478"/>
                  <a:pt x="8058" y="5364"/>
                  <a:pt x="8127" y="5250"/>
                </a:cubicBezTo>
                <a:cubicBezTo>
                  <a:pt x="8172" y="5182"/>
                  <a:pt x="8218" y="5136"/>
                  <a:pt x="8286" y="5090"/>
                </a:cubicBezTo>
                <a:cubicBezTo>
                  <a:pt x="8355" y="4999"/>
                  <a:pt x="8492" y="4885"/>
                  <a:pt x="8560" y="4862"/>
                </a:cubicBezTo>
                <a:lnTo>
                  <a:pt x="8652" y="4885"/>
                </a:lnTo>
                <a:cubicBezTo>
                  <a:pt x="8720" y="4931"/>
                  <a:pt x="8811" y="4953"/>
                  <a:pt x="8926" y="4976"/>
                </a:cubicBezTo>
                <a:cubicBezTo>
                  <a:pt x="8971" y="4976"/>
                  <a:pt x="8994" y="4976"/>
                  <a:pt x="9040" y="4976"/>
                </a:cubicBezTo>
                <a:cubicBezTo>
                  <a:pt x="9177" y="4976"/>
                  <a:pt x="9314" y="4931"/>
                  <a:pt x="9405" y="4908"/>
                </a:cubicBezTo>
                <a:cubicBezTo>
                  <a:pt x="9473" y="4885"/>
                  <a:pt x="9542" y="4862"/>
                  <a:pt x="9587" y="4862"/>
                </a:cubicBezTo>
                <a:cubicBezTo>
                  <a:pt x="9998" y="4862"/>
                  <a:pt x="10158" y="4725"/>
                  <a:pt x="10386" y="4428"/>
                </a:cubicBezTo>
                <a:cubicBezTo>
                  <a:pt x="10409" y="4383"/>
                  <a:pt x="10455" y="4314"/>
                  <a:pt x="10500" y="4246"/>
                </a:cubicBezTo>
                <a:cubicBezTo>
                  <a:pt x="10569" y="4155"/>
                  <a:pt x="10615" y="4040"/>
                  <a:pt x="10706" y="3995"/>
                </a:cubicBezTo>
                <a:cubicBezTo>
                  <a:pt x="10752" y="3926"/>
                  <a:pt x="10774" y="3926"/>
                  <a:pt x="10889" y="3903"/>
                </a:cubicBezTo>
                <a:cubicBezTo>
                  <a:pt x="10934" y="3881"/>
                  <a:pt x="10980" y="3881"/>
                  <a:pt x="11048" y="3858"/>
                </a:cubicBezTo>
                <a:cubicBezTo>
                  <a:pt x="11528" y="3675"/>
                  <a:pt x="12053" y="3424"/>
                  <a:pt x="12509" y="3150"/>
                </a:cubicBezTo>
                <a:lnTo>
                  <a:pt x="12623" y="3082"/>
                </a:lnTo>
                <a:cubicBezTo>
                  <a:pt x="12829" y="2945"/>
                  <a:pt x="13125" y="2762"/>
                  <a:pt x="13308" y="2717"/>
                </a:cubicBezTo>
                <a:cubicBezTo>
                  <a:pt x="13354" y="2694"/>
                  <a:pt x="13422" y="2694"/>
                  <a:pt x="13491" y="2694"/>
                </a:cubicBezTo>
                <a:cubicBezTo>
                  <a:pt x="13673" y="2694"/>
                  <a:pt x="13856" y="2739"/>
                  <a:pt x="14016" y="2762"/>
                </a:cubicBezTo>
                <a:lnTo>
                  <a:pt x="14061" y="2785"/>
                </a:lnTo>
                <a:cubicBezTo>
                  <a:pt x="14061" y="2808"/>
                  <a:pt x="14061" y="2831"/>
                  <a:pt x="14084" y="2876"/>
                </a:cubicBezTo>
                <a:cubicBezTo>
                  <a:pt x="14107" y="2899"/>
                  <a:pt x="14130" y="2945"/>
                  <a:pt x="14130" y="2990"/>
                </a:cubicBezTo>
                <a:lnTo>
                  <a:pt x="14175" y="3059"/>
                </a:lnTo>
                <a:cubicBezTo>
                  <a:pt x="14198" y="3105"/>
                  <a:pt x="14198" y="3127"/>
                  <a:pt x="14198" y="3196"/>
                </a:cubicBezTo>
                <a:cubicBezTo>
                  <a:pt x="14198" y="3241"/>
                  <a:pt x="14221" y="3333"/>
                  <a:pt x="14244" y="3424"/>
                </a:cubicBezTo>
                <a:cubicBezTo>
                  <a:pt x="14312" y="3721"/>
                  <a:pt x="14518" y="3881"/>
                  <a:pt x="14814" y="3881"/>
                </a:cubicBezTo>
                <a:cubicBezTo>
                  <a:pt x="14860" y="3881"/>
                  <a:pt x="14906" y="3881"/>
                  <a:pt x="14951" y="3858"/>
                </a:cubicBezTo>
                <a:cubicBezTo>
                  <a:pt x="15111" y="3835"/>
                  <a:pt x="15248" y="3789"/>
                  <a:pt x="15362" y="3744"/>
                </a:cubicBezTo>
                <a:cubicBezTo>
                  <a:pt x="15476" y="3698"/>
                  <a:pt x="15591" y="3652"/>
                  <a:pt x="15682" y="3652"/>
                </a:cubicBezTo>
                <a:lnTo>
                  <a:pt x="15750" y="3675"/>
                </a:lnTo>
                <a:lnTo>
                  <a:pt x="15819" y="3721"/>
                </a:lnTo>
                <a:cubicBezTo>
                  <a:pt x="15864" y="3789"/>
                  <a:pt x="15979" y="3926"/>
                  <a:pt x="16184" y="3972"/>
                </a:cubicBezTo>
                <a:lnTo>
                  <a:pt x="16230" y="3972"/>
                </a:lnTo>
                <a:lnTo>
                  <a:pt x="16275" y="3972"/>
                </a:lnTo>
                <a:cubicBezTo>
                  <a:pt x="16367" y="3972"/>
                  <a:pt x="16504" y="3926"/>
                  <a:pt x="16663" y="3881"/>
                </a:cubicBezTo>
                <a:lnTo>
                  <a:pt x="16732" y="3858"/>
                </a:lnTo>
                <a:cubicBezTo>
                  <a:pt x="16777" y="3835"/>
                  <a:pt x="16823" y="3812"/>
                  <a:pt x="16892" y="3812"/>
                </a:cubicBezTo>
                <a:cubicBezTo>
                  <a:pt x="16937" y="3789"/>
                  <a:pt x="16983" y="3766"/>
                  <a:pt x="17051" y="3766"/>
                </a:cubicBezTo>
                <a:cubicBezTo>
                  <a:pt x="17188" y="3721"/>
                  <a:pt x="17302" y="3698"/>
                  <a:pt x="17394" y="3698"/>
                </a:cubicBezTo>
                <a:cubicBezTo>
                  <a:pt x="17485" y="3698"/>
                  <a:pt x="17554" y="3721"/>
                  <a:pt x="17690" y="3812"/>
                </a:cubicBezTo>
                <a:cubicBezTo>
                  <a:pt x="17713" y="3835"/>
                  <a:pt x="17713" y="3881"/>
                  <a:pt x="17736" y="3972"/>
                </a:cubicBezTo>
                <a:cubicBezTo>
                  <a:pt x="17759" y="4040"/>
                  <a:pt x="17782" y="4109"/>
                  <a:pt x="17827" y="4177"/>
                </a:cubicBezTo>
                <a:cubicBezTo>
                  <a:pt x="18056" y="4657"/>
                  <a:pt x="18558" y="4657"/>
                  <a:pt x="18855" y="4657"/>
                </a:cubicBezTo>
                <a:cubicBezTo>
                  <a:pt x="18946" y="4657"/>
                  <a:pt x="19060" y="4657"/>
                  <a:pt x="19106" y="4679"/>
                </a:cubicBezTo>
                <a:cubicBezTo>
                  <a:pt x="19151" y="4702"/>
                  <a:pt x="19220" y="4725"/>
                  <a:pt x="19265" y="4771"/>
                </a:cubicBezTo>
                <a:cubicBezTo>
                  <a:pt x="19357" y="4839"/>
                  <a:pt x="19471" y="4885"/>
                  <a:pt x="19608" y="4931"/>
                </a:cubicBezTo>
                <a:cubicBezTo>
                  <a:pt x="19699" y="4953"/>
                  <a:pt x="19790" y="4976"/>
                  <a:pt x="19882" y="4976"/>
                </a:cubicBezTo>
                <a:cubicBezTo>
                  <a:pt x="20201" y="4976"/>
                  <a:pt x="20498" y="4839"/>
                  <a:pt x="20726" y="4748"/>
                </a:cubicBezTo>
                <a:lnTo>
                  <a:pt x="20749" y="4748"/>
                </a:lnTo>
                <a:cubicBezTo>
                  <a:pt x="21228" y="4543"/>
                  <a:pt x="21548" y="4132"/>
                  <a:pt x="21845" y="3789"/>
                </a:cubicBezTo>
                <a:lnTo>
                  <a:pt x="21959" y="3630"/>
                </a:lnTo>
                <a:lnTo>
                  <a:pt x="21959" y="3630"/>
                </a:lnTo>
                <a:cubicBezTo>
                  <a:pt x="22210" y="3333"/>
                  <a:pt x="22370" y="3127"/>
                  <a:pt x="22666" y="2968"/>
                </a:cubicBezTo>
                <a:cubicBezTo>
                  <a:pt x="22735" y="2922"/>
                  <a:pt x="22826" y="2876"/>
                  <a:pt x="22895" y="2853"/>
                </a:cubicBezTo>
                <a:cubicBezTo>
                  <a:pt x="22940" y="2808"/>
                  <a:pt x="22986" y="2785"/>
                  <a:pt x="23032" y="2762"/>
                </a:cubicBezTo>
                <a:cubicBezTo>
                  <a:pt x="23054" y="2739"/>
                  <a:pt x="23100" y="2739"/>
                  <a:pt x="23123" y="2717"/>
                </a:cubicBezTo>
                <a:cubicBezTo>
                  <a:pt x="23191" y="2694"/>
                  <a:pt x="23237" y="2671"/>
                  <a:pt x="23305" y="2648"/>
                </a:cubicBezTo>
                <a:cubicBezTo>
                  <a:pt x="23420" y="2602"/>
                  <a:pt x="23511" y="2557"/>
                  <a:pt x="23602" y="2488"/>
                </a:cubicBezTo>
                <a:cubicBezTo>
                  <a:pt x="23694" y="2420"/>
                  <a:pt x="23785" y="2374"/>
                  <a:pt x="23899" y="2351"/>
                </a:cubicBezTo>
                <a:cubicBezTo>
                  <a:pt x="24104" y="2283"/>
                  <a:pt x="24310" y="2237"/>
                  <a:pt x="24515" y="2169"/>
                </a:cubicBezTo>
                <a:lnTo>
                  <a:pt x="24743" y="2100"/>
                </a:lnTo>
                <a:cubicBezTo>
                  <a:pt x="24789" y="2077"/>
                  <a:pt x="24926" y="2055"/>
                  <a:pt x="24972" y="2032"/>
                </a:cubicBezTo>
                <a:lnTo>
                  <a:pt x="25040" y="2055"/>
                </a:lnTo>
                <a:lnTo>
                  <a:pt x="25086" y="2055"/>
                </a:lnTo>
                <a:cubicBezTo>
                  <a:pt x="25177" y="2077"/>
                  <a:pt x="25268" y="2100"/>
                  <a:pt x="25360" y="2100"/>
                </a:cubicBezTo>
                <a:cubicBezTo>
                  <a:pt x="25497" y="2100"/>
                  <a:pt x="25634" y="2077"/>
                  <a:pt x="25793" y="1986"/>
                </a:cubicBezTo>
                <a:cubicBezTo>
                  <a:pt x="25839" y="1963"/>
                  <a:pt x="25908" y="1940"/>
                  <a:pt x="25953" y="1895"/>
                </a:cubicBezTo>
                <a:cubicBezTo>
                  <a:pt x="26136" y="1804"/>
                  <a:pt x="26296" y="1712"/>
                  <a:pt x="26455" y="1712"/>
                </a:cubicBezTo>
                <a:lnTo>
                  <a:pt x="26524" y="1712"/>
                </a:lnTo>
                <a:cubicBezTo>
                  <a:pt x="26547" y="1712"/>
                  <a:pt x="26547" y="1712"/>
                  <a:pt x="26592" y="1758"/>
                </a:cubicBezTo>
                <a:cubicBezTo>
                  <a:pt x="26661" y="1826"/>
                  <a:pt x="26775" y="1940"/>
                  <a:pt x="26935" y="2009"/>
                </a:cubicBezTo>
                <a:cubicBezTo>
                  <a:pt x="27049" y="2032"/>
                  <a:pt x="27163" y="2055"/>
                  <a:pt x="27231" y="2055"/>
                </a:cubicBezTo>
                <a:cubicBezTo>
                  <a:pt x="27277" y="2055"/>
                  <a:pt x="27323" y="2055"/>
                  <a:pt x="27346" y="2055"/>
                </a:cubicBezTo>
                <a:cubicBezTo>
                  <a:pt x="27460" y="2100"/>
                  <a:pt x="27551" y="2146"/>
                  <a:pt x="27642" y="2169"/>
                </a:cubicBezTo>
                <a:lnTo>
                  <a:pt x="27642" y="2192"/>
                </a:lnTo>
                <a:lnTo>
                  <a:pt x="27688" y="2237"/>
                </a:lnTo>
                <a:cubicBezTo>
                  <a:pt x="27711" y="2306"/>
                  <a:pt x="27734" y="2374"/>
                  <a:pt x="27802" y="2465"/>
                </a:cubicBezTo>
                <a:cubicBezTo>
                  <a:pt x="28236" y="3105"/>
                  <a:pt x="29126" y="3150"/>
                  <a:pt x="29651" y="3196"/>
                </a:cubicBezTo>
                <a:cubicBezTo>
                  <a:pt x="29834" y="3196"/>
                  <a:pt x="29856" y="3241"/>
                  <a:pt x="29993" y="3584"/>
                </a:cubicBezTo>
                <a:cubicBezTo>
                  <a:pt x="30016" y="3675"/>
                  <a:pt x="30062" y="3766"/>
                  <a:pt x="30107" y="3858"/>
                </a:cubicBezTo>
                <a:cubicBezTo>
                  <a:pt x="30267" y="4223"/>
                  <a:pt x="30632" y="4428"/>
                  <a:pt x="31135" y="4428"/>
                </a:cubicBezTo>
                <a:cubicBezTo>
                  <a:pt x="31340" y="4428"/>
                  <a:pt x="31523" y="4406"/>
                  <a:pt x="31705" y="4383"/>
                </a:cubicBezTo>
                <a:lnTo>
                  <a:pt x="31774" y="4360"/>
                </a:lnTo>
                <a:cubicBezTo>
                  <a:pt x="32390" y="4269"/>
                  <a:pt x="33029" y="4109"/>
                  <a:pt x="33508" y="3881"/>
                </a:cubicBezTo>
                <a:cubicBezTo>
                  <a:pt x="33600" y="3835"/>
                  <a:pt x="33714" y="3789"/>
                  <a:pt x="33805" y="3744"/>
                </a:cubicBezTo>
                <a:cubicBezTo>
                  <a:pt x="34125" y="3607"/>
                  <a:pt x="34421" y="3470"/>
                  <a:pt x="34741" y="3378"/>
                </a:cubicBezTo>
                <a:lnTo>
                  <a:pt x="34878" y="3356"/>
                </a:lnTo>
                <a:cubicBezTo>
                  <a:pt x="35243" y="3241"/>
                  <a:pt x="35608" y="3150"/>
                  <a:pt x="35951" y="2739"/>
                </a:cubicBezTo>
                <a:lnTo>
                  <a:pt x="35996" y="2671"/>
                </a:lnTo>
                <a:cubicBezTo>
                  <a:pt x="36110" y="2511"/>
                  <a:pt x="36156" y="2465"/>
                  <a:pt x="36316" y="2397"/>
                </a:cubicBezTo>
                <a:cubicBezTo>
                  <a:pt x="36362" y="2374"/>
                  <a:pt x="36430" y="2351"/>
                  <a:pt x="36476" y="2328"/>
                </a:cubicBezTo>
                <a:cubicBezTo>
                  <a:pt x="36635" y="2260"/>
                  <a:pt x="36818" y="2192"/>
                  <a:pt x="36978" y="2009"/>
                </a:cubicBezTo>
                <a:cubicBezTo>
                  <a:pt x="37046" y="1963"/>
                  <a:pt x="37092" y="1918"/>
                  <a:pt x="37138" y="1872"/>
                </a:cubicBezTo>
                <a:cubicBezTo>
                  <a:pt x="37160" y="1826"/>
                  <a:pt x="37206" y="1804"/>
                  <a:pt x="37252" y="1758"/>
                </a:cubicBezTo>
                <a:cubicBezTo>
                  <a:pt x="37412" y="1575"/>
                  <a:pt x="37548" y="1552"/>
                  <a:pt x="37868" y="1507"/>
                </a:cubicBezTo>
                <a:lnTo>
                  <a:pt x="37959" y="1484"/>
                </a:lnTo>
                <a:cubicBezTo>
                  <a:pt x="38370" y="1415"/>
                  <a:pt x="38553" y="1370"/>
                  <a:pt x="38827" y="982"/>
                </a:cubicBezTo>
                <a:cubicBezTo>
                  <a:pt x="38941" y="822"/>
                  <a:pt x="39123" y="685"/>
                  <a:pt x="39260" y="639"/>
                </a:cubicBezTo>
                <a:cubicBezTo>
                  <a:pt x="39534" y="594"/>
                  <a:pt x="39808" y="548"/>
                  <a:pt x="40105" y="548"/>
                </a:cubicBezTo>
                <a:cubicBezTo>
                  <a:pt x="40356" y="548"/>
                  <a:pt x="40630" y="571"/>
                  <a:pt x="40927" y="617"/>
                </a:cubicBezTo>
                <a:cubicBezTo>
                  <a:pt x="40972" y="617"/>
                  <a:pt x="41041" y="639"/>
                  <a:pt x="41086" y="639"/>
                </a:cubicBezTo>
                <a:cubicBezTo>
                  <a:pt x="41360" y="639"/>
                  <a:pt x="41611" y="548"/>
                  <a:pt x="41840" y="480"/>
                </a:cubicBezTo>
                <a:cubicBezTo>
                  <a:pt x="42022" y="411"/>
                  <a:pt x="42182" y="343"/>
                  <a:pt x="42342" y="343"/>
                </a:cubicBezTo>
                <a:lnTo>
                  <a:pt x="42387" y="366"/>
                </a:lnTo>
                <a:lnTo>
                  <a:pt x="42502" y="411"/>
                </a:lnTo>
                <a:lnTo>
                  <a:pt x="42570" y="434"/>
                </a:lnTo>
                <a:cubicBezTo>
                  <a:pt x="42730" y="502"/>
                  <a:pt x="42867" y="548"/>
                  <a:pt x="43004" y="571"/>
                </a:cubicBezTo>
                <a:cubicBezTo>
                  <a:pt x="43072" y="594"/>
                  <a:pt x="43141" y="617"/>
                  <a:pt x="43209" y="639"/>
                </a:cubicBezTo>
                <a:cubicBezTo>
                  <a:pt x="43255" y="639"/>
                  <a:pt x="43300" y="685"/>
                  <a:pt x="43346" y="708"/>
                </a:cubicBezTo>
                <a:cubicBezTo>
                  <a:pt x="43437" y="754"/>
                  <a:pt x="43529" y="822"/>
                  <a:pt x="43643" y="845"/>
                </a:cubicBezTo>
                <a:cubicBezTo>
                  <a:pt x="43757" y="890"/>
                  <a:pt x="43871" y="890"/>
                  <a:pt x="43962" y="913"/>
                </a:cubicBezTo>
                <a:cubicBezTo>
                  <a:pt x="44054" y="936"/>
                  <a:pt x="44168" y="936"/>
                  <a:pt x="44213" y="959"/>
                </a:cubicBezTo>
                <a:lnTo>
                  <a:pt x="44236" y="1005"/>
                </a:lnTo>
                <a:cubicBezTo>
                  <a:pt x="44282" y="1050"/>
                  <a:pt x="44328" y="1096"/>
                  <a:pt x="44373" y="1142"/>
                </a:cubicBezTo>
                <a:cubicBezTo>
                  <a:pt x="44533" y="1279"/>
                  <a:pt x="44693" y="1324"/>
                  <a:pt x="44830" y="1370"/>
                </a:cubicBezTo>
                <a:cubicBezTo>
                  <a:pt x="44898" y="1393"/>
                  <a:pt x="44967" y="1393"/>
                  <a:pt x="44990" y="1415"/>
                </a:cubicBezTo>
                <a:lnTo>
                  <a:pt x="45012" y="1438"/>
                </a:lnTo>
                <a:cubicBezTo>
                  <a:pt x="45035" y="1484"/>
                  <a:pt x="45081" y="1552"/>
                  <a:pt x="45149" y="1621"/>
                </a:cubicBezTo>
                <a:cubicBezTo>
                  <a:pt x="45309" y="1804"/>
                  <a:pt x="45537" y="1849"/>
                  <a:pt x="45697" y="1872"/>
                </a:cubicBezTo>
                <a:lnTo>
                  <a:pt x="45788" y="1895"/>
                </a:lnTo>
                <a:cubicBezTo>
                  <a:pt x="46199" y="2009"/>
                  <a:pt x="46564" y="2214"/>
                  <a:pt x="46679" y="2374"/>
                </a:cubicBezTo>
                <a:cubicBezTo>
                  <a:pt x="46724" y="2420"/>
                  <a:pt x="46747" y="2465"/>
                  <a:pt x="46770" y="2511"/>
                </a:cubicBezTo>
                <a:cubicBezTo>
                  <a:pt x="46861" y="2671"/>
                  <a:pt x="46975" y="2853"/>
                  <a:pt x="47295" y="2990"/>
                </a:cubicBezTo>
                <a:cubicBezTo>
                  <a:pt x="47455" y="3059"/>
                  <a:pt x="47614" y="3082"/>
                  <a:pt x="47774" y="3127"/>
                </a:cubicBezTo>
                <a:cubicBezTo>
                  <a:pt x="47866" y="3150"/>
                  <a:pt x="47934" y="3150"/>
                  <a:pt x="48025" y="3173"/>
                </a:cubicBezTo>
                <a:cubicBezTo>
                  <a:pt x="48254" y="3264"/>
                  <a:pt x="48482" y="3310"/>
                  <a:pt x="48710" y="3333"/>
                </a:cubicBezTo>
                <a:lnTo>
                  <a:pt x="48801" y="3356"/>
                </a:lnTo>
                <a:cubicBezTo>
                  <a:pt x="48915" y="3378"/>
                  <a:pt x="49030" y="3424"/>
                  <a:pt x="49167" y="3493"/>
                </a:cubicBezTo>
                <a:cubicBezTo>
                  <a:pt x="49258" y="3538"/>
                  <a:pt x="49349" y="3561"/>
                  <a:pt x="49440" y="3607"/>
                </a:cubicBezTo>
                <a:cubicBezTo>
                  <a:pt x="49669" y="3675"/>
                  <a:pt x="49920" y="3721"/>
                  <a:pt x="50262" y="3721"/>
                </a:cubicBezTo>
                <a:cubicBezTo>
                  <a:pt x="50399" y="3721"/>
                  <a:pt x="50559" y="3698"/>
                  <a:pt x="50696" y="3698"/>
                </a:cubicBezTo>
                <a:cubicBezTo>
                  <a:pt x="50810" y="3698"/>
                  <a:pt x="50924" y="3698"/>
                  <a:pt x="51038" y="3698"/>
                </a:cubicBezTo>
                <a:cubicBezTo>
                  <a:pt x="51130" y="3698"/>
                  <a:pt x="51198" y="3698"/>
                  <a:pt x="51289" y="3675"/>
                </a:cubicBezTo>
                <a:cubicBezTo>
                  <a:pt x="51381" y="3675"/>
                  <a:pt x="51449" y="3675"/>
                  <a:pt x="51540" y="3675"/>
                </a:cubicBezTo>
                <a:cubicBezTo>
                  <a:pt x="51655" y="3675"/>
                  <a:pt x="51746" y="3675"/>
                  <a:pt x="51837" y="3698"/>
                </a:cubicBezTo>
                <a:lnTo>
                  <a:pt x="51974" y="3721"/>
                </a:lnTo>
                <a:cubicBezTo>
                  <a:pt x="52248" y="3789"/>
                  <a:pt x="52476" y="3835"/>
                  <a:pt x="52773" y="3835"/>
                </a:cubicBezTo>
                <a:cubicBezTo>
                  <a:pt x="52887" y="3835"/>
                  <a:pt x="53047" y="3812"/>
                  <a:pt x="53184" y="3789"/>
                </a:cubicBezTo>
                <a:cubicBezTo>
                  <a:pt x="53344" y="3766"/>
                  <a:pt x="53481" y="3744"/>
                  <a:pt x="53617" y="3721"/>
                </a:cubicBezTo>
                <a:cubicBezTo>
                  <a:pt x="54006" y="3652"/>
                  <a:pt x="54348" y="3584"/>
                  <a:pt x="54736" y="3584"/>
                </a:cubicBezTo>
                <a:lnTo>
                  <a:pt x="54759" y="3584"/>
                </a:lnTo>
                <a:cubicBezTo>
                  <a:pt x="54987" y="3584"/>
                  <a:pt x="55192" y="3584"/>
                  <a:pt x="55421" y="3584"/>
                </a:cubicBezTo>
                <a:cubicBezTo>
                  <a:pt x="55626" y="3584"/>
                  <a:pt x="55854" y="3584"/>
                  <a:pt x="56060" y="3584"/>
                </a:cubicBezTo>
                <a:cubicBezTo>
                  <a:pt x="56288" y="3584"/>
                  <a:pt x="56493" y="3584"/>
                  <a:pt x="56699" y="3584"/>
                </a:cubicBezTo>
                <a:lnTo>
                  <a:pt x="56745" y="3584"/>
                </a:lnTo>
                <a:cubicBezTo>
                  <a:pt x="57087" y="3584"/>
                  <a:pt x="57406" y="3538"/>
                  <a:pt x="57703" y="3493"/>
                </a:cubicBezTo>
                <a:cubicBezTo>
                  <a:pt x="57954" y="3447"/>
                  <a:pt x="58205" y="3401"/>
                  <a:pt x="58456" y="3401"/>
                </a:cubicBezTo>
                <a:cubicBezTo>
                  <a:pt x="58822" y="3378"/>
                  <a:pt x="59118" y="3356"/>
                  <a:pt x="59415" y="3310"/>
                </a:cubicBezTo>
                <a:lnTo>
                  <a:pt x="59506" y="3310"/>
                </a:lnTo>
                <a:cubicBezTo>
                  <a:pt x="59643" y="3310"/>
                  <a:pt x="59780" y="3333"/>
                  <a:pt x="59917" y="3401"/>
                </a:cubicBezTo>
                <a:lnTo>
                  <a:pt x="59963" y="3424"/>
                </a:lnTo>
                <a:cubicBezTo>
                  <a:pt x="60009" y="3470"/>
                  <a:pt x="60054" y="3493"/>
                  <a:pt x="60123" y="3538"/>
                </a:cubicBezTo>
                <a:cubicBezTo>
                  <a:pt x="60282" y="3607"/>
                  <a:pt x="60465" y="3630"/>
                  <a:pt x="60602" y="3652"/>
                </a:cubicBezTo>
                <a:cubicBezTo>
                  <a:pt x="60671" y="3652"/>
                  <a:pt x="60739" y="3652"/>
                  <a:pt x="60807" y="3675"/>
                </a:cubicBezTo>
                <a:cubicBezTo>
                  <a:pt x="60830" y="3698"/>
                  <a:pt x="60899" y="3744"/>
                  <a:pt x="60944" y="3789"/>
                </a:cubicBezTo>
                <a:cubicBezTo>
                  <a:pt x="61013" y="3835"/>
                  <a:pt x="61081" y="3903"/>
                  <a:pt x="61173" y="3949"/>
                </a:cubicBezTo>
                <a:cubicBezTo>
                  <a:pt x="61310" y="4018"/>
                  <a:pt x="61447" y="4063"/>
                  <a:pt x="61584" y="4109"/>
                </a:cubicBezTo>
                <a:cubicBezTo>
                  <a:pt x="61584" y="4177"/>
                  <a:pt x="61584" y="4246"/>
                  <a:pt x="61606" y="4314"/>
                </a:cubicBezTo>
                <a:cubicBezTo>
                  <a:pt x="61743" y="4657"/>
                  <a:pt x="62131" y="4816"/>
                  <a:pt x="62314" y="4862"/>
                </a:cubicBezTo>
                <a:cubicBezTo>
                  <a:pt x="62497" y="4908"/>
                  <a:pt x="62656" y="4931"/>
                  <a:pt x="62816" y="4931"/>
                </a:cubicBezTo>
                <a:cubicBezTo>
                  <a:pt x="62930" y="4953"/>
                  <a:pt x="63044" y="4953"/>
                  <a:pt x="63136" y="4976"/>
                </a:cubicBezTo>
                <a:cubicBezTo>
                  <a:pt x="63204" y="4999"/>
                  <a:pt x="63273" y="5022"/>
                  <a:pt x="63341" y="5045"/>
                </a:cubicBezTo>
                <a:cubicBezTo>
                  <a:pt x="63478" y="5113"/>
                  <a:pt x="63638" y="5159"/>
                  <a:pt x="63843" y="5159"/>
                </a:cubicBezTo>
                <a:cubicBezTo>
                  <a:pt x="63912" y="5159"/>
                  <a:pt x="63957" y="5159"/>
                  <a:pt x="64003" y="5159"/>
                </a:cubicBezTo>
                <a:cubicBezTo>
                  <a:pt x="64460" y="5090"/>
                  <a:pt x="64916" y="4908"/>
                  <a:pt x="65144" y="4794"/>
                </a:cubicBezTo>
                <a:cubicBezTo>
                  <a:pt x="65236" y="4748"/>
                  <a:pt x="65327" y="4702"/>
                  <a:pt x="65418" y="4657"/>
                </a:cubicBezTo>
                <a:cubicBezTo>
                  <a:pt x="65509" y="4588"/>
                  <a:pt x="65601" y="4543"/>
                  <a:pt x="65692" y="4520"/>
                </a:cubicBezTo>
                <a:cubicBezTo>
                  <a:pt x="65875" y="4451"/>
                  <a:pt x="66126" y="4428"/>
                  <a:pt x="66354" y="4406"/>
                </a:cubicBezTo>
                <a:cubicBezTo>
                  <a:pt x="66445" y="4406"/>
                  <a:pt x="66537" y="4406"/>
                  <a:pt x="66605" y="4383"/>
                </a:cubicBezTo>
                <a:cubicBezTo>
                  <a:pt x="67016" y="4337"/>
                  <a:pt x="67427" y="4291"/>
                  <a:pt x="67815" y="4223"/>
                </a:cubicBezTo>
                <a:cubicBezTo>
                  <a:pt x="68431" y="4132"/>
                  <a:pt x="69047" y="4040"/>
                  <a:pt x="69641" y="3995"/>
                </a:cubicBezTo>
                <a:cubicBezTo>
                  <a:pt x="69778" y="3972"/>
                  <a:pt x="69892" y="3949"/>
                  <a:pt x="70006" y="3926"/>
                </a:cubicBezTo>
                <a:cubicBezTo>
                  <a:pt x="70143" y="3903"/>
                  <a:pt x="70257" y="3903"/>
                  <a:pt x="70348" y="3903"/>
                </a:cubicBezTo>
                <a:cubicBezTo>
                  <a:pt x="70440" y="3903"/>
                  <a:pt x="70508" y="3903"/>
                  <a:pt x="70600" y="3949"/>
                </a:cubicBezTo>
                <a:cubicBezTo>
                  <a:pt x="70714" y="3972"/>
                  <a:pt x="70782" y="4040"/>
                  <a:pt x="70896" y="4109"/>
                </a:cubicBezTo>
                <a:cubicBezTo>
                  <a:pt x="70965" y="4155"/>
                  <a:pt x="71056" y="4200"/>
                  <a:pt x="71147" y="4246"/>
                </a:cubicBezTo>
                <a:cubicBezTo>
                  <a:pt x="71376" y="4360"/>
                  <a:pt x="71627" y="4406"/>
                  <a:pt x="71832" y="4451"/>
                </a:cubicBezTo>
                <a:cubicBezTo>
                  <a:pt x="71923" y="4474"/>
                  <a:pt x="71992" y="4474"/>
                  <a:pt x="72083" y="4497"/>
                </a:cubicBezTo>
                <a:cubicBezTo>
                  <a:pt x="72426" y="4588"/>
                  <a:pt x="72836" y="4611"/>
                  <a:pt x="73247" y="4611"/>
                </a:cubicBezTo>
                <a:cubicBezTo>
                  <a:pt x="74252" y="4611"/>
                  <a:pt x="75187" y="4383"/>
                  <a:pt x="75781" y="4177"/>
                </a:cubicBezTo>
                <a:lnTo>
                  <a:pt x="75963" y="4109"/>
                </a:lnTo>
                <a:cubicBezTo>
                  <a:pt x="76260" y="4018"/>
                  <a:pt x="76557" y="3926"/>
                  <a:pt x="76854" y="3881"/>
                </a:cubicBezTo>
                <a:lnTo>
                  <a:pt x="76876" y="3881"/>
                </a:lnTo>
                <a:lnTo>
                  <a:pt x="76968" y="3881"/>
                </a:lnTo>
                <a:cubicBezTo>
                  <a:pt x="77013" y="3881"/>
                  <a:pt x="77059" y="3881"/>
                  <a:pt x="77105" y="3881"/>
                </a:cubicBezTo>
                <a:lnTo>
                  <a:pt x="77150" y="3881"/>
                </a:lnTo>
                <a:cubicBezTo>
                  <a:pt x="77310" y="3881"/>
                  <a:pt x="77424" y="3858"/>
                  <a:pt x="77538" y="3812"/>
                </a:cubicBezTo>
                <a:lnTo>
                  <a:pt x="77630" y="3789"/>
                </a:lnTo>
                <a:cubicBezTo>
                  <a:pt x="77789" y="3744"/>
                  <a:pt x="77972" y="3744"/>
                  <a:pt x="78155" y="3721"/>
                </a:cubicBezTo>
                <a:cubicBezTo>
                  <a:pt x="78292" y="3698"/>
                  <a:pt x="78451" y="3675"/>
                  <a:pt x="78588" y="3652"/>
                </a:cubicBezTo>
                <a:cubicBezTo>
                  <a:pt x="78634" y="3652"/>
                  <a:pt x="78702" y="3630"/>
                  <a:pt x="78748" y="3630"/>
                </a:cubicBezTo>
                <a:cubicBezTo>
                  <a:pt x="78908" y="3607"/>
                  <a:pt x="79045" y="3584"/>
                  <a:pt x="79182" y="3584"/>
                </a:cubicBezTo>
                <a:cubicBezTo>
                  <a:pt x="79205" y="3584"/>
                  <a:pt x="79250" y="3584"/>
                  <a:pt x="79273" y="3584"/>
                </a:cubicBezTo>
                <a:cubicBezTo>
                  <a:pt x="79296" y="3584"/>
                  <a:pt x="79342" y="3607"/>
                  <a:pt x="79410" y="3630"/>
                </a:cubicBezTo>
                <a:cubicBezTo>
                  <a:pt x="79456" y="3675"/>
                  <a:pt x="79524" y="3698"/>
                  <a:pt x="79593" y="3721"/>
                </a:cubicBezTo>
                <a:cubicBezTo>
                  <a:pt x="79684" y="3766"/>
                  <a:pt x="79798" y="3789"/>
                  <a:pt x="79935" y="3789"/>
                </a:cubicBezTo>
                <a:cubicBezTo>
                  <a:pt x="80072" y="3789"/>
                  <a:pt x="80209" y="3744"/>
                  <a:pt x="80323" y="3721"/>
                </a:cubicBezTo>
                <a:cubicBezTo>
                  <a:pt x="80414" y="3698"/>
                  <a:pt x="80483" y="3698"/>
                  <a:pt x="80551" y="3698"/>
                </a:cubicBezTo>
                <a:cubicBezTo>
                  <a:pt x="80643" y="3675"/>
                  <a:pt x="80734" y="3675"/>
                  <a:pt x="80802" y="3675"/>
                </a:cubicBezTo>
                <a:cubicBezTo>
                  <a:pt x="81122" y="3675"/>
                  <a:pt x="81442" y="3675"/>
                  <a:pt x="81830" y="3447"/>
                </a:cubicBezTo>
                <a:cubicBezTo>
                  <a:pt x="81989" y="3356"/>
                  <a:pt x="82172" y="3310"/>
                  <a:pt x="82377" y="3241"/>
                </a:cubicBezTo>
                <a:lnTo>
                  <a:pt x="82514" y="3219"/>
                </a:lnTo>
                <a:cubicBezTo>
                  <a:pt x="82628" y="3173"/>
                  <a:pt x="82743" y="3127"/>
                  <a:pt x="82834" y="3082"/>
                </a:cubicBezTo>
                <a:cubicBezTo>
                  <a:pt x="82902" y="3059"/>
                  <a:pt x="82971" y="3036"/>
                  <a:pt x="83039" y="3013"/>
                </a:cubicBezTo>
                <a:cubicBezTo>
                  <a:pt x="83313" y="2922"/>
                  <a:pt x="83656" y="2899"/>
                  <a:pt x="83998" y="2876"/>
                </a:cubicBezTo>
                <a:cubicBezTo>
                  <a:pt x="84181" y="2853"/>
                  <a:pt x="84386" y="2831"/>
                  <a:pt x="84591" y="2808"/>
                </a:cubicBezTo>
                <a:lnTo>
                  <a:pt x="84660" y="2808"/>
                </a:lnTo>
                <a:lnTo>
                  <a:pt x="84774" y="2808"/>
                </a:lnTo>
                <a:cubicBezTo>
                  <a:pt x="84797" y="2808"/>
                  <a:pt x="84843" y="2808"/>
                  <a:pt x="84888" y="2808"/>
                </a:cubicBezTo>
                <a:cubicBezTo>
                  <a:pt x="84934" y="2808"/>
                  <a:pt x="84957" y="2808"/>
                  <a:pt x="85002" y="2808"/>
                </a:cubicBezTo>
                <a:cubicBezTo>
                  <a:pt x="85299" y="2785"/>
                  <a:pt x="85527" y="2625"/>
                  <a:pt x="85687" y="2488"/>
                </a:cubicBezTo>
                <a:cubicBezTo>
                  <a:pt x="85756" y="2420"/>
                  <a:pt x="85824" y="2351"/>
                  <a:pt x="85892" y="2328"/>
                </a:cubicBezTo>
                <a:cubicBezTo>
                  <a:pt x="86280" y="2123"/>
                  <a:pt x="86828" y="2123"/>
                  <a:pt x="87308" y="2123"/>
                </a:cubicBezTo>
                <a:lnTo>
                  <a:pt x="87467" y="2123"/>
                </a:lnTo>
                <a:lnTo>
                  <a:pt x="87650" y="2123"/>
                </a:lnTo>
                <a:lnTo>
                  <a:pt x="87741" y="2123"/>
                </a:lnTo>
                <a:lnTo>
                  <a:pt x="87810" y="2123"/>
                </a:lnTo>
                <a:cubicBezTo>
                  <a:pt x="87833" y="2123"/>
                  <a:pt x="87878" y="2123"/>
                  <a:pt x="87901" y="2123"/>
                </a:cubicBezTo>
                <a:cubicBezTo>
                  <a:pt x="88038" y="2123"/>
                  <a:pt x="88107" y="2123"/>
                  <a:pt x="88152" y="2146"/>
                </a:cubicBezTo>
                <a:cubicBezTo>
                  <a:pt x="88175" y="2169"/>
                  <a:pt x="88221" y="2214"/>
                  <a:pt x="88266" y="2283"/>
                </a:cubicBezTo>
                <a:cubicBezTo>
                  <a:pt x="88312" y="2374"/>
                  <a:pt x="88403" y="2488"/>
                  <a:pt x="88563" y="2602"/>
                </a:cubicBezTo>
                <a:cubicBezTo>
                  <a:pt x="88677" y="2671"/>
                  <a:pt x="88814" y="2717"/>
                  <a:pt x="88951" y="2739"/>
                </a:cubicBezTo>
                <a:cubicBezTo>
                  <a:pt x="89020" y="2762"/>
                  <a:pt x="89134" y="2808"/>
                  <a:pt x="89179" y="2831"/>
                </a:cubicBezTo>
                <a:lnTo>
                  <a:pt x="89179" y="2899"/>
                </a:lnTo>
                <a:cubicBezTo>
                  <a:pt x="89202" y="2990"/>
                  <a:pt x="89225" y="3082"/>
                  <a:pt x="89271" y="3196"/>
                </a:cubicBezTo>
                <a:cubicBezTo>
                  <a:pt x="89339" y="3333"/>
                  <a:pt x="89408" y="3447"/>
                  <a:pt x="89476" y="3584"/>
                </a:cubicBezTo>
                <a:cubicBezTo>
                  <a:pt x="89499" y="3630"/>
                  <a:pt x="89545" y="3698"/>
                  <a:pt x="89567" y="3744"/>
                </a:cubicBezTo>
                <a:cubicBezTo>
                  <a:pt x="89818" y="4200"/>
                  <a:pt x="90343" y="4223"/>
                  <a:pt x="90731" y="4246"/>
                </a:cubicBezTo>
                <a:cubicBezTo>
                  <a:pt x="90868" y="4246"/>
                  <a:pt x="91028" y="4269"/>
                  <a:pt x="91119" y="4291"/>
                </a:cubicBezTo>
                <a:cubicBezTo>
                  <a:pt x="91165" y="4291"/>
                  <a:pt x="91188" y="4314"/>
                  <a:pt x="91234" y="4337"/>
                </a:cubicBezTo>
                <a:cubicBezTo>
                  <a:pt x="91279" y="4383"/>
                  <a:pt x="91371" y="4428"/>
                  <a:pt x="91439" y="4451"/>
                </a:cubicBezTo>
                <a:cubicBezTo>
                  <a:pt x="91553" y="4474"/>
                  <a:pt x="91644" y="4497"/>
                  <a:pt x="91781" y="4497"/>
                </a:cubicBezTo>
                <a:cubicBezTo>
                  <a:pt x="91873" y="4497"/>
                  <a:pt x="91941" y="4497"/>
                  <a:pt x="92032" y="4497"/>
                </a:cubicBezTo>
                <a:cubicBezTo>
                  <a:pt x="92078" y="4474"/>
                  <a:pt x="92147" y="4474"/>
                  <a:pt x="92192" y="4474"/>
                </a:cubicBezTo>
                <a:lnTo>
                  <a:pt x="92238" y="4474"/>
                </a:lnTo>
                <a:cubicBezTo>
                  <a:pt x="92284" y="4474"/>
                  <a:pt x="92306" y="4497"/>
                  <a:pt x="92375" y="4520"/>
                </a:cubicBezTo>
                <a:cubicBezTo>
                  <a:pt x="92421" y="4543"/>
                  <a:pt x="92489" y="4565"/>
                  <a:pt x="92580" y="4588"/>
                </a:cubicBezTo>
                <a:cubicBezTo>
                  <a:pt x="92740" y="4634"/>
                  <a:pt x="92900" y="4657"/>
                  <a:pt x="93014" y="4657"/>
                </a:cubicBezTo>
                <a:cubicBezTo>
                  <a:pt x="93311" y="4657"/>
                  <a:pt x="93585" y="4588"/>
                  <a:pt x="93767" y="4520"/>
                </a:cubicBezTo>
                <a:cubicBezTo>
                  <a:pt x="93904" y="4451"/>
                  <a:pt x="94041" y="4360"/>
                  <a:pt x="94132" y="4269"/>
                </a:cubicBezTo>
                <a:cubicBezTo>
                  <a:pt x="94201" y="4223"/>
                  <a:pt x="94247" y="4177"/>
                  <a:pt x="94292" y="4155"/>
                </a:cubicBezTo>
                <a:cubicBezTo>
                  <a:pt x="94383" y="4109"/>
                  <a:pt x="94498" y="4063"/>
                  <a:pt x="94612" y="4018"/>
                </a:cubicBezTo>
                <a:cubicBezTo>
                  <a:pt x="94657" y="3995"/>
                  <a:pt x="94703" y="3972"/>
                  <a:pt x="94772" y="3949"/>
                </a:cubicBezTo>
                <a:cubicBezTo>
                  <a:pt x="95068" y="3835"/>
                  <a:pt x="95274" y="3744"/>
                  <a:pt x="95548" y="3675"/>
                </a:cubicBezTo>
                <a:cubicBezTo>
                  <a:pt x="95821" y="3630"/>
                  <a:pt x="96118" y="3607"/>
                  <a:pt x="96483" y="3607"/>
                </a:cubicBezTo>
                <a:cubicBezTo>
                  <a:pt x="96712" y="3607"/>
                  <a:pt x="96963" y="3607"/>
                  <a:pt x="97191" y="3607"/>
                </a:cubicBezTo>
                <a:cubicBezTo>
                  <a:pt x="97419" y="3630"/>
                  <a:pt x="97670" y="3630"/>
                  <a:pt x="97899" y="3630"/>
                </a:cubicBezTo>
                <a:cubicBezTo>
                  <a:pt x="97967" y="3630"/>
                  <a:pt x="98036" y="3630"/>
                  <a:pt x="98081" y="3630"/>
                </a:cubicBezTo>
                <a:cubicBezTo>
                  <a:pt x="98195" y="3630"/>
                  <a:pt x="98287" y="3607"/>
                  <a:pt x="98378" y="3584"/>
                </a:cubicBezTo>
                <a:cubicBezTo>
                  <a:pt x="98446" y="3584"/>
                  <a:pt x="98515" y="3561"/>
                  <a:pt x="98561" y="3561"/>
                </a:cubicBezTo>
                <a:cubicBezTo>
                  <a:pt x="98629" y="3607"/>
                  <a:pt x="98743" y="3881"/>
                  <a:pt x="98789" y="4132"/>
                </a:cubicBezTo>
                <a:lnTo>
                  <a:pt x="98789" y="4200"/>
                </a:lnTo>
                <a:cubicBezTo>
                  <a:pt x="98812" y="4383"/>
                  <a:pt x="98812" y="4634"/>
                  <a:pt x="98994" y="4771"/>
                </a:cubicBezTo>
                <a:cubicBezTo>
                  <a:pt x="99063" y="4862"/>
                  <a:pt x="99222" y="4931"/>
                  <a:pt x="99428" y="4931"/>
                </a:cubicBezTo>
                <a:cubicBezTo>
                  <a:pt x="99588" y="4931"/>
                  <a:pt x="99770" y="4885"/>
                  <a:pt x="99884" y="4839"/>
                </a:cubicBezTo>
                <a:cubicBezTo>
                  <a:pt x="99930" y="4839"/>
                  <a:pt x="99976" y="4816"/>
                  <a:pt x="99999" y="4816"/>
                </a:cubicBezTo>
                <a:cubicBezTo>
                  <a:pt x="100044" y="4794"/>
                  <a:pt x="100090" y="4794"/>
                  <a:pt x="100135" y="4794"/>
                </a:cubicBezTo>
                <a:cubicBezTo>
                  <a:pt x="100204" y="4794"/>
                  <a:pt x="100295" y="4816"/>
                  <a:pt x="100387" y="4839"/>
                </a:cubicBezTo>
                <a:cubicBezTo>
                  <a:pt x="100455" y="4839"/>
                  <a:pt x="100501" y="4862"/>
                  <a:pt x="100569" y="4862"/>
                </a:cubicBezTo>
                <a:cubicBezTo>
                  <a:pt x="100706" y="4885"/>
                  <a:pt x="100934" y="4908"/>
                  <a:pt x="101185" y="4908"/>
                </a:cubicBezTo>
                <a:cubicBezTo>
                  <a:pt x="101802" y="4908"/>
                  <a:pt x="102007" y="4794"/>
                  <a:pt x="102121" y="4702"/>
                </a:cubicBezTo>
                <a:cubicBezTo>
                  <a:pt x="102235" y="4611"/>
                  <a:pt x="102304" y="4497"/>
                  <a:pt x="102327" y="4428"/>
                </a:cubicBezTo>
                <a:cubicBezTo>
                  <a:pt x="102372" y="4383"/>
                  <a:pt x="102372" y="4360"/>
                  <a:pt x="102395" y="4337"/>
                </a:cubicBezTo>
                <a:cubicBezTo>
                  <a:pt x="102509" y="4269"/>
                  <a:pt x="102738" y="4246"/>
                  <a:pt x="102943" y="4223"/>
                </a:cubicBezTo>
                <a:cubicBezTo>
                  <a:pt x="103057" y="4200"/>
                  <a:pt x="103171" y="4200"/>
                  <a:pt x="103263" y="4177"/>
                </a:cubicBezTo>
                <a:cubicBezTo>
                  <a:pt x="103788" y="4086"/>
                  <a:pt x="104358" y="3972"/>
                  <a:pt x="104906" y="3835"/>
                </a:cubicBezTo>
                <a:cubicBezTo>
                  <a:pt x="105134" y="3789"/>
                  <a:pt x="105340" y="3789"/>
                  <a:pt x="105591" y="3789"/>
                </a:cubicBezTo>
                <a:lnTo>
                  <a:pt x="105750" y="3789"/>
                </a:lnTo>
                <a:cubicBezTo>
                  <a:pt x="105842" y="3789"/>
                  <a:pt x="105933" y="3835"/>
                  <a:pt x="106047" y="3903"/>
                </a:cubicBezTo>
                <a:cubicBezTo>
                  <a:pt x="106161" y="3949"/>
                  <a:pt x="106275" y="4018"/>
                  <a:pt x="106435" y="4063"/>
                </a:cubicBezTo>
                <a:cubicBezTo>
                  <a:pt x="106572" y="4086"/>
                  <a:pt x="106732" y="4109"/>
                  <a:pt x="106937" y="4109"/>
                </a:cubicBezTo>
                <a:cubicBezTo>
                  <a:pt x="107052" y="4109"/>
                  <a:pt x="107188" y="4109"/>
                  <a:pt x="107303" y="4086"/>
                </a:cubicBezTo>
                <a:cubicBezTo>
                  <a:pt x="107394" y="4086"/>
                  <a:pt x="107508" y="4086"/>
                  <a:pt x="107577" y="4086"/>
                </a:cubicBezTo>
                <a:lnTo>
                  <a:pt x="107622" y="4086"/>
                </a:lnTo>
                <a:cubicBezTo>
                  <a:pt x="107873" y="4086"/>
                  <a:pt x="108033" y="4040"/>
                  <a:pt x="108261" y="3995"/>
                </a:cubicBezTo>
                <a:cubicBezTo>
                  <a:pt x="108375" y="3972"/>
                  <a:pt x="108490" y="3972"/>
                  <a:pt x="108649" y="3972"/>
                </a:cubicBezTo>
                <a:cubicBezTo>
                  <a:pt x="108763" y="3972"/>
                  <a:pt x="108878" y="3972"/>
                  <a:pt x="108969" y="3972"/>
                </a:cubicBezTo>
                <a:cubicBezTo>
                  <a:pt x="109037" y="3995"/>
                  <a:pt x="109106" y="3995"/>
                  <a:pt x="109174" y="4018"/>
                </a:cubicBezTo>
                <a:cubicBezTo>
                  <a:pt x="109266" y="4040"/>
                  <a:pt x="109357" y="4086"/>
                  <a:pt x="109471" y="4086"/>
                </a:cubicBezTo>
                <a:lnTo>
                  <a:pt x="109631" y="4109"/>
                </a:lnTo>
                <a:cubicBezTo>
                  <a:pt x="110019" y="4132"/>
                  <a:pt x="110361" y="4155"/>
                  <a:pt x="110658" y="4337"/>
                </a:cubicBezTo>
                <a:lnTo>
                  <a:pt x="110704" y="4360"/>
                </a:lnTo>
                <a:cubicBezTo>
                  <a:pt x="110909" y="4474"/>
                  <a:pt x="111092" y="4588"/>
                  <a:pt x="111411" y="4588"/>
                </a:cubicBezTo>
                <a:lnTo>
                  <a:pt x="111502" y="4588"/>
                </a:lnTo>
                <a:cubicBezTo>
                  <a:pt x="111594" y="4565"/>
                  <a:pt x="111708" y="4543"/>
                  <a:pt x="111822" y="4520"/>
                </a:cubicBezTo>
                <a:cubicBezTo>
                  <a:pt x="111913" y="4497"/>
                  <a:pt x="112005" y="4474"/>
                  <a:pt x="112073" y="4474"/>
                </a:cubicBezTo>
                <a:lnTo>
                  <a:pt x="112096" y="4474"/>
                </a:lnTo>
                <a:lnTo>
                  <a:pt x="112096" y="4474"/>
                </a:lnTo>
                <a:lnTo>
                  <a:pt x="112119" y="4565"/>
                </a:lnTo>
                <a:cubicBezTo>
                  <a:pt x="112119" y="4657"/>
                  <a:pt x="112164" y="4771"/>
                  <a:pt x="112233" y="4908"/>
                </a:cubicBezTo>
                <a:cubicBezTo>
                  <a:pt x="112370" y="5113"/>
                  <a:pt x="112552" y="5182"/>
                  <a:pt x="112667" y="5250"/>
                </a:cubicBezTo>
                <a:cubicBezTo>
                  <a:pt x="112735" y="5273"/>
                  <a:pt x="112735" y="5273"/>
                  <a:pt x="112735" y="5296"/>
                </a:cubicBezTo>
                <a:cubicBezTo>
                  <a:pt x="112758" y="5319"/>
                  <a:pt x="112758" y="5364"/>
                  <a:pt x="112781" y="5410"/>
                </a:cubicBezTo>
                <a:cubicBezTo>
                  <a:pt x="112826" y="5547"/>
                  <a:pt x="112895" y="5729"/>
                  <a:pt x="113100" y="5889"/>
                </a:cubicBezTo>
                <a:cubicBezTo>
                  <a:pt x="113260" y="6026"/>
                  <a:pt x="113511" y="6072"/>
                  <a:pt x="113831" y="6072"/>
                </a:cubicBezTo>
                <a:cubicBezTo>
                  <a:pt x="113990" y="6072"/>
                  <a:pt x="114127" y="6072"/>
                  <a:pt x="114242" y="6072"/>
                </a:cubicBezTo>
                <a:lnTo>
                  <a:pt x="114310" y="6049"/>
                </a:lnTo>
                <a:cubicBezTo>
                  <a:pt x="114447" y="6049"/>
                  <a:pt x="114538" y="6026"/>
                  <a:pt x="114630" y="5981"/>
                </a:cubicBezTo>
                <a:cubicBezTo>
                  <a:pt x="114698" y="5981"/>
                  <a:pt x="114766" y="5958"/>
                  <a:pt x="114812" y="5958"/>
                </a:cubicBezTo>
                <a:lnTo>
                  <a:pt x="114812" y="5958"/>
                </a:lnTo>
                <a:cubicBezTo>
                  <a:pt x="114903" y="5958"/>
                  <a:pt x="115018" y="6026"/>
                  <a:pt x="115132" y="6072"/>
                </a:cubicBezTo>
                <a:cubicBezTo>
                  <a:pt x="115269" y="6140"/>
                  <a:pt x="115451" y="6209"/>
                  <a:pt x="115634" y="6254"/>
                </a:cubicBezTo>
                <a:cubicBezTo>
                  <a:pt x="115816" y="6277"/>
                  <a:pt x="115976" y="6300"/>
                  <a:pt x="116182" y="6300"/>
                </a:cubicBezTo>
                <a:cubicBezTo>
                  <a:pt x="116273" y="6300"/>
                  <a:pt x="116387" y="6300"/>
                  <a:pt x="116524" y="6277"/>
                </a:cubicBezTo>
                <a:cubicBezTo>
                  <a:pt x="116661" y="6254"/>
                  <a:pt x="116775" y="6254"/>
                  <a:pt x="116912" y="6254"/>
                </a:cubicBezTo>
                <a:cubicBezTo>
                  <a:pt x="117026" y="6254"/>
                  <a:pt x="117163" y="6232"/>
                  <a:pt x="117300" y="6232"/>
                </a:cubicBezTo>
                <a:cubicBezTo>
                  <a:pt x="117369" y="6209"/>
                  <a:pt x="117437" y="6209"/>
                  <a:pt x="117506" y="6186"/>
                </a:cubicBezTo>
                <a:lnTo>
                  <a:pt x="117620" y="6346"/>
                </a:lnTo>
                <a:lnTo>
                  <a:pt x="117848" y="6323"/>
                </a:lnTo>
                <a:cubicBezTo>
                  <a:pt x="118236" y="6254"/>
                  <a:pt x="118578" y="6117"/>
                  <a:pt x="118921" y="6003"/>
                </a:cubicBezTo>
                <a:cubicBezTo>
                  <a:pt x="119195" y="5912"/>
                  <a:pt x="119423" y="5821"/>
                  <a:pt x="119674" y="5752"/>
                </a:cubicBezTo>
                <a:cubicBezTo>
                  <a:pt x="119811" y="5729"/>
                  <a:pt x="119971" y="5707"/>
                  <a:pt x="120108" y="5684"/>
                </a:cubicBezTo>
                <a:cubicBezTo>
                  <a:pt x="120313" y="5638"/>
                  <a:pt x="120541" y="5615"/>
                  <a:pt x="120747" y="5547"/>
                </a:cubicBezTo>
                <a:cubicBezTo>
                  <a:pt x="120929" y="5478"/>
                  <a:pt x="121135" y="5478"/>
                  <a:pt x="121340" y="5456"/>
                </a:cubicBezTo>
                <a:cubicBezTo>
                  <a:pt x="121568" y="5433"/>
                  <a:pt x="121820" y="5433"/>
                  <a:pt x="122071" y="5341"/>
                </a:cubicBezTo>
                <a:cubicBezTo>
                  <a:pt x="122253" y="5296"/>
                  <a:pt x="122413" y="5227"/>
                  <a:pt x="122573" y="5182"/>
                </a:cubicBezTo>
                <a:cubicBezTo>
                  <a:pt x="122824" y="5068"/>
                  <a:pt x="123029" y="4976"/>
                  <a:pt x="123303" y="4976"/>
                </a:cubicBezTo>
                <a:cubicBezTo>
                  <a:pt x="123554" y="4953"/>
                  <a:pt x="123737" y="4885"/>
                  <a:pt x="123942" y="4839"/>
                </a:cubicBezTo>
                <a:cubicBezTo>
                  <a:pt x="124011" y="4816"/>
                  <a:pt x="124079" y="4794"/>
                  <a:pt x="124148" y="4771"/>
                </a:cubicBezTo>
                <a:cubicBezTo>
                  <a:pt x="124330" y="4725"/>
                  <a:pt x="124513" y="4702"/>
                  <a:pt x="124673" y="4679"/>
                </a:cubicBezTo>
                <a:lnTo>
                  <a:pt x="124673" y="22004"/>
                </a:lnTo>
                <a:cubicBezTo>
                  <a:pt x="124239" y="22141"/>
                  <a:pt x="123805" y="22301"/>
                  <a:pt x="123372" y="22483"/>
                </a:cubicBezTo>
                <a:cubicBezTo>
                  <a:pt x="122961" y="22643"/>
                  <a:pt x="122527" y="22689"/>
                  <a:pt x="122071" y="22734"/>
                </a:cubicBezTo>
                <a:cubicBezTo>
                  <a:pt x="121660" y="22780"/>
                  <a:pt x="121272" y="22803"/>
                  <a:pt x="120861" y="22917"/>
                </a:cubicBezTo>
                <a:cubicBezTo>
                  <a:pt x="120199" y="23122"/>
                  <a:pt x="119560" y="23373"/>
                  <a:pt x="118989" y="23716"/>
                </a:cubicBezTo>
                <a:cubicBezTo>
                  <a:pt x="118921" y="23761"/>
                  <a:pt x="118829" y="23807"/>
                  <a:pt x="118761" y="23830"/>
                </a:cubicBezTo>
                <a:cubicBezTo>
                  <a:pt x="118441" y="24012"/>
                  <a:pt x="118099" y="24195"/>
                  <a:pt x="117825" y="24515"/>
                </a:cubicBezTo>
                <a:cubicBezTo>
                  <a:pt x="117711" y="24446"/>
                  <a:pt x="117574" y="24378"/>
                  <a:pt x="117414" y="24378"/>
                </a:cubicBezTo>
                <a:cubicBezTo>
                  <a:pt x="117163" y="24378"/>
                  <a:pt x="116958" y="24537"/>
                  <a:pt x="116844" y="24652"/>
                </a:cubicBezTo>
                <a:lnTo>
                  <a:pt x="116821" y="24674"/>
                </a:lnTo>
                <a:cubicBezTo>
                  <a:pt x="116661" y="24811"/>
                  <a:pt x="116661" y="24811"/>
                  <a:pt x="116570" y="24834"/>
                </a:cubicBezTo>
                <a:lnTo>
                  <a:pt x="116410" y="24834"/>
                </a:lnTo>
                <a:cubicBezTo>
                  <a:pt x="116341" y="24834"/>
                  <a:pt x="116250" y="24834"/>
                  <a:pt x="116182" y="24834"/>
                </a:cubicBezTo>
                <a:cubicBezTo>
                  <a:pt x="116068" y="24834"/>
                  <a:pt x="115976" y="24834"/>
                  <a:pt x="115885" y="24811"/>
                </a:cubicBezTo>
                <a:cubicBezTo>
                  <a:pt x="115839" y="24811"/>
                  <a:pt x="115771" y="24766"/>
                  <a:pt x="115702" y="24743"/>
                </a:cubicBezTo>
                <a:cubicBezTo>
                  <a:pt x="115588" y="24697"/>
                  <a:pt x="115428" y="24629"/>
                  <a:pt x="115246" y="24629"/>
                </a:cubicBezTo>
                <a:lnTo>
                  <a:pt x="115223" y="24629"/>
                </a:lnTo>
                <a:cubicBezTo>
                  <a:pt x="115063" y="24629"/>
                  <a:pt x="114949" y="24652"/>
                  <a:pt x="114835" y="24674"/>
                </a:cubicBezTo>
                <a:cubicBezTo>
                  <a:pt x="114789" y="24697"/>
                  <a:pt x="114744" y="24720"/>
                  <a:pt x="114698" y="24720"/>
                </a:cubicBezTo>
                <a:cubicBezTo>
                  <a:pt x="114652" y="24720"/>
                  <a:pt x="114584" y="24743"/>
                  <a:pt x="114515" y="24743"/>
                </a:cubicBezTo>
                <a:cubicBezTo>
                  <a:pt x="114401" y="24743"/>
                  <a:pt x="114287" y="24720"/>
                  <a:pt x="114150" y="24720"/>
                </a:cubicBezTo>
                <a:cubicBezTo>
                  <a:pt x="114013" y="24697"/>
                  <a:pt x="113876" y="24697"/>
                  <a:pt x="113739" y="24697"/>
                </a:cubicBezTo>
                <a:cubicBezTo>
                  <a:pt x="113534" y="24697"/>
                  <a:pt x="113374" y="24720"/>
                  <a:pt x="113214" y="24766"/>
                </a:cubicBezTo>
                <a:cubicBezTo>
                  <a:pt x="113032" y="24811"/>
                  <a:pt x="112872" y="24903"/>
                  <a:pt x="112712" y="24994"/>
                </a:cubicBezTo>
                <a:cubicBezTo>
                  <a:pt x="112530" y="25085"/>
                  <a:pt x="112370" y="25154"/>
                  <a:pt x="112210" y="25199"/>
                </a:cubicBezTo>
                <a:cubicBezTo>
                  <a:pt x="112164" y="25199"/>
                  <a:pt x="112142" y="25199"/>
                  <a:pt x="112096" y="25199"/>
                </a:cubicBezTo>
                <a:cubicBezTo>
                  <a:pt x="111959" y="25199"/>
                  <a:pt x="111822" y="25177"/>
                  <a:pt x="111685" y="25154"/>
                </a:cubicBezTo>
                <a:cubicBezTo>
                  <a:pt x="111594" y="25131"/>
                  <a:pt x="111525" y="25131"/>
                  <a:pt x="111457" y="25108"/>
                </a:cubicBezTo>
                <a:cubicBezTo>
                  <a:pt x="111320" y="25085"/>
                  <a:pt x="111206" y="25062"/>
                  <a:pt x="111069" y="25040"/>
                </a:cubicBezTo>
                <a:cubicBezTo>
                  <a:pt x="110863" y="24971"/>
                  <a:pt x="110658" y="24925"/>
                  <a:pt x="110407" y="24925"/>
                </a:cubicBezTo>
                <a:cubicBezTo>
                  <a:pt x="110293" y="24925"/>
                  <a:pt x="110201" y="24925"/>
                  <a:pt x="110110" y="24948"/>
                </a:cubicBezTo>
                <a:cubicBezTo>
                  <a:pt x="109791" y="25017"/>
                  <a:pt x="109471" y="25131"/>
                  <a:pt x="109174" y="25245"/>
                </a:cubicBezTo>
                <a:cubicBezTo>
                  <a:pt x="109083" y="25291"/>
                  <a:pt x="108992" y="25336"/>
                  <a:pt x="108900" y="25359"/>
                </a:cubicBezTo>
                <a:lnTo>
                  <a:pt x="108855" y="25382"/>
                </a:lnTo>
                <a:cubicBezTo>
                  <a:pt x="108558" y="25473"/>
                  <a:pt x="108375" y="25542"/>
                  <a:pt x="108147" y="25542"/>
                </a:cubicBezTo>
                <a:cubicBezTo>
                  <a:pt x="108101" y="25542"/>
                  <a:pt x="108033" y="25542"/>
                  <a:pt x="107965" y="25519"/>
                </a:cubicBezTo>
                <a:cubicBezTo>
                  <a:pt x="107896" y="25519"/>
                  <a:pt x="107828" y="25519"/>
                  <a:pt x="107782" y="25519"/>
                </a:cubicBezTo>
                <a:cubicBezTo>
                  <a:pt x="107622" y="25519"/>
                  <a:pt x="107508" y="25542"/>
                  <a:pt x="107371" y="25565"/>
                </a:cubicBezTo>
                <a:lnTo>
                  <a:pt x="107303" y="25565"/>
                </a:lnTo>
                <a:cubicBezTo>
                  <a:pt x="107257" y="25587"/>
                  <a:pt x="107188" y="25587"/>
                  <a:pt x="107143" y="25587"/>
                </a:cubicBezTo>
                <a:cubicBezTo>
                  <a:pt x="106892" y="25587"/>
                  <a:pt x="106709" y="25496"/>
                  <a:pt x="106458" y="25405"/>
                </a:cubicBezTo>
                <a:cubicBezTo>
                  <a:pt x="106298" y="25336"/>
                  <a:pt x="106116" y="25268"/>
                  <a:pt x="105910" y="25199"/>
                </a:cubicBezTo>
                <a:cubicBezTo>
                  <a:pt x="105796" y="25177"/>
                  <a:pt x="105682" y="25108"/>
                  <a:pt x="105545" y="25062"/>
                </a:cubicBezTo>
                <a:cubicBezTo>
                  <a:pt x="105294" y="24925"/>
                  <a:pt x="105020" y="24811"/>
                  <a:pt x="104678" y="24811"/>
                </a:cubicBezTo>
                <a:lnTo>
                  <a:pt x="104678" y="24811"/>
                </a:lnTo>
                <a:cubicBezTo>
                  <a:pt x="104609" y="24811"/>
                  <a:pt x="104518" y="24811"/>
                  <a:pt x="104449" y="24811"/>
                </a:cubicBezTo>
                <a:cubicBezTo>
                  <a:pt x="104016" y="24903"/>
                  <a:pt x="103856" y="25245"/>
                  <a:pt x="103742" y="25450"/>
                </a:cubicBezTo>
                <a:cubicBezTo>
                  <a:pt x="103719" y="25542"/>
                  <a:pt x="103673" y="25610"/>
                  <a:pt x="103628" y="25656"/>
                </a:cubicBezTo>
                <a:cubicBezTo>
                  <a:pt x="103536" y="25816"/>
                  <a:pt x="103126" y="25816"/>
                  <a:pt x="102874" y="25816"/>
                </a:cubicBezTo>
                <a:cubicBezTo>
                  <a:pt x="102852" y="25816"/>
                  <a:pt x="102829" y="25816"/>
                  <a:pt x="102783" y="25816"/>
                </a:cubicBezTo>
                <a:cubicBezTo>
                  <a:pt x="102715" y="25793"/>
                  <a:pt x="102646" y="25793"/>
                  <a:pt x="102578" y="25793"/>
                </a:cubicBezTo>
                <a:cubicBezTo>
                  <a:pt x="102441" y="25793"/>
                  <a:pt x="102327" y="25816"/>
                  <a:pt x="102235" y="25884"/>
                </a:cubicBezTo>
                <a:cubicBezTo>
                  <a:pt x="102144" y="25930"/>
                  <a:pt x="102098" y="25998"/>
                  <a:pt x="102053" y="26044"/>
                </a:cubicBezTo>
                <a:cubicBezTo>
                  <a:pt x="102007" y="26044"/>
                  <a:pt x="101939" y="26044"/>
                  <a:pt x="101825" y="26044"/>
                </a:cubicBezTo>
                <a:cubicBezTo>
                  <a:pt x="101688" y="26044"/>
                  <a:pt x="101482" y="26044"/>
                  <a:pt x="101277" y="26021"/>
                </a:cubicBezTo>
                <a:cubicBezTo>
                  <a:pt x="101208" y="25998"/>
                  <a:pt x="101163" y="25975"/>
                  <a:pt x="101094" y="25953"/>
                </a:cubicBezTo>
                <a:cubicBezTo>
                  <a:pt x="101048" y="25930"/>
                  <a:pt x="100980" y="25907"/>
                  <a:pt x="100912" y="25884"/>
                </a:cubicBezTo>
                <a:cubicBezTo>
                  <a:pt x="100797" y="25838"/>
                  <a:pt x="100683" y="25838"/>
                  <a:pt x="100592" y="25838"/>
                </a:cubicBezTo>
                <a:lnTo>
                  <a:pt x="100569" y="25838"/>
                </a:lnTo>
                <a:cubicBezTo>
                  <a:pt x="100523" y="25770"/>
                  <a:pt x="100501" y="25724"/>
                  <a:pt x="100432" y="25679"/>
                </a:cubicBezTo>
                <a:cubicBezTo>
                  <a:pt x="100272" y="25565"/>
                  <a:pt x="100044" y="25542"/>
                  <a:pt x="99816" y="25519"/>
                </a:cubicBezTo>
                <a:lnTo>
                  <a:pt x="99770" y="25519"/>
                </a:lnTo>
                <a:cubicBezTo>
                  <a:pt x="99725" y="25519"/>
                  <a:pt x="99656" y="25496"/>
                  <a:pt x="99588" y="25496"/>
                </a:cubicBezTo>
                <a:cubicBezTo>
                  <a:pt x="99291" y="25473"/>
                  <a:pt x="98857" y="25428"/>
                  <a:pt x="98652" y="25291"/>
                </a:cubicBezTo>
                <a:lnTo>
                  <a:pt x="98629" y="25268"/>
                </a:lnTo>
                <a:cubicBezTo>
                  <a:pt x="98583" y="25222"/>
                  <a:pt x="98538" y="25154"/>
                  <a:pt x="98446" y="25085"/>
                </a:cubicBezTo>
                <a:cubicBezTo>
                  <a:pt x="98150" y="24880"/>
                  <a:pt x="97488" y="24811"/>
                  <a:pt x="97145" y="24811"/>
                </a:cubicBezTo>
                <a:cubicBezTo>
                  <a:pt x="97031" y="24811"/>
                  <a:pt x="96940" y="24811"/>
                  <a:pt x="96871" y="24811"/>
                </a:cubicBezTo>
                <a:cubicBezTo>
                  <a:pt x="96757" y="24834"/>
                  <a:pt x="96666" y="24880"/>
                  <a:pt x="96620" y="24903"/>
                </a:cubicBezTo>
                <a:lnTo>
                  <a:pt x="96552" y="24925"/>
                </a:lnTo>
                <a:lnTo>
                  <a:pt x="96483" y="24948"/>
                </a:lnTo>
                <a:lnTo>
                  <a:pt x="96461" y="24948"/>
                </a:lnTo>
                <a:lnTo>
                  <a:pt x="96438" y="24948"/>
                </a:lnTo>
                <a:cubicBezTo>
                  <a:pt x="96324" y="24948"/>
                  <a:pt x="96210" y="24948"/>
                  <a:pt x="96073" y="24994"/>
                </a:cubicBezTo>
                <a:cubicBezTo>
                  <a:pt x="95844" y="25085"/>
                  <a:pt x="95137" y="25428"/>
                  <a:pt x="94817" y="25907"/>
                </a:cubicBezTo>
                <a:lnTo>
                  <a:pt x="94772" y="25975"/>
                </a:lnTo>
                <a:cubicBezTo>
                  <a:pt x="94703" y="25998"/>
                  <a:pt x="94589" y="25998"/>
                  <a:pt x="94498" y="25998"/>
                </a:cubicBezTo>
                <a:lnTo>
                  <a:pt x="94406" y="26021"/>
                </a:lnTo>
                <a:lnTo>
                  <a:pt x="94383" y="26021"/>
                </a:lnTo>
                <a:cubicBezTo>
                  <a:pt x="94292" y="26021"/>
                  <a:pt x="94155" y="25998"/>
                  <a:pt x="94041" y="25998"/>
                </a:cubicBezTo>
                <a:cubicBezTo>
                  <a:pt x="93904" y="25975"/>
                  <a:pt x="93744" y="25975"/>
                  <a:pt x="93585" y="25975"/>
                </a:cubicBezTo>
                <a:cubicBezTo>
                  <a:pt x="93311" y="25975"/>
                  <a:pt x="93082" y="26021"/>
                  <a:pt x="92900" y="26090"/>
                </a:cubicBezTo>
                <a:cubicBezTo>
                  <a:pt x="92603" y="26249"/>
                  <a:pt x="92238" y="26546"/>
                  <a:pt x="92078" y="26911"/>
                </a:cubicBezTo>
                <a:cubicBezTo>
                  <a:pt x="91713" y="26957"/>
                  <a:pt x="91348" y="27003"/>
                  <a:pt x="91005" y="27003"/>
                </a:cubicBezTo>
                <a:lnTo>
                  <a:pt x="90914" y="27003"/>
                </a:lnTo>
                <a:cubicBezTo>
                  <a:pt x="90709" y="27003"/>
                  <a:pt x="90526" y="27003"/>
                  <a:pt x="90298" y="27117"/>
                </a:cubicBezTo>
                <a:lnTo>
                  <a:pt x="90229" y="27140"/>
                </a:lnTo>
                <a:cubicBezTo>
                  <a:pt x="90138" y="27185"/>
                  <a:pt x="90115" y="27185"/>
                  <a:pt x="90092" y="27185"/>
                </a:cubicBezTo>
                <a:lnTo>
                  <a:pt x="90047" y="27185"/>
                </a:lnTo>
                <a:cubicBezTo>
                  <a:pt x="89955" y="27185"/>
                  <a:pt x="89887" y="27140"/>
                  <a:pt x="89773" y="27048"/>
                </a:cubicBezTo>
                <a:cubicBezTo>
                  <a:pt x="89659" y="26980"/>
                  <a:pt x="89545" y="26888"/>
                  <a:pt x="89385" y="26820"/>
                </a:cubicBezTo>
                <a:lnTo>
                  <a:pt x="89339" y="26820"/>
                </a:lnTo>
                <a:cubicBezTo>
                  <a:pt x="89088" y="26729"/>
                  <a:pt x="88791" y="26615"/>
                  <a:pt x="88540" y="26592"/>
                </a:cubicBezTo>
                <a:cubicBezTo>
                  <a:pt x="88495" y="26592"/>
                  <a:pt x="88449" y="26592"/>
                  <a:pt x="88403" y="26592"/>
                </a:cubicBezTo>
                <a:cubicBezTo>
                  <a:pt x="88335" y="26592"/>
                  <a:pt x="88289" y="26592"/>
                  <a:pt x="88221" y="26592"/>
                </a:cubicBezTo>
                <a:cubicBezTo>
                  <a:pt x="88175" y="26592"/>
                  <a:pt x="88129" y="26592"/>
                  <a:pt x="88084" y="26592"/>
                </a:cubicBezTo>
                <a:lnTo>
                  <a:pt x="88038" y="26592"/>
                </a:lnTo>
                <a:cubicBezTo>
                  <a:pt x="87833" y="26523"/>
                  <a:pt x="87536" y="26341"/>
                  <a:pt x="87376" y="26181"/>
                </a:cubicBezTo>
                <a:cubicBezTo>
                  <a:pt x="87285" y="26112"/>
                  <a:pt x="87171" y="26044"/>
                  <a:pt x="87079" y="25975"/>
                </a:cubicBezTo>
                <a:cubicBezTo>
                  <a:pt x="86988" y="25930"/>
                  <a:pt x="86920" y="25861"/>
                  <a:pt x="86851" y="25816"/>
                </a:cubicBezTo>
                <a:lnTo>
                  <a:pt x="86851" y="25816"/>
                </a:lnTo>
                <a:cubicBezTo>
                  <a:pt x="86828" y="25747"/>
                  <a:pt x="86805" y="25610"/>
                  <a:pt x="86669" y="25496"/>
                </a:cubicBezTo>
                <a:cubicBezTo>
                  <a:pt x="86532" y="25359"/>
                  <a:pt x="86280" y="25336"/>
                  <a:pt x="85915" y="25291"/>
                </a:cubicBezTo>
                <a:lnTo>
                  <a:pt x="85870" y="25291"/>
                </a:lnTo>
                <a:lnTo>
                  <a:pt x="85847" y="25291"/>
                </a:lnTo>
                <a:lnTo>
                  <a:pt x="85801" y="25291"/>
                </a:lnTo>
                <a:cubicBezTo>
                  <a:pt x="85847" y="24652"/>
                  <a:pt x="85048" y="24469"/>
                  <a:pt x="84660" y="24378"/>
                </a:cubicBezTo>
                <a:lnTo>
                  <a:pt x="84637" y="24355"/>
                </a:lnTo>
                <a:cubicBezTo>
                  <a:pt x="84477" y="24332"/>
                  <a:pt x="84318" y="24309"/>
                  <a:pt x="84181" y="24309"/>
                </a:cubicBezTo>
                <a:cubicBezTo>
                  <a:pt x="83564" y="24309"/>
                  <a:pt x="83108" y="24583"/>
                  <a:pt x="82674" y="24834"/>
                </a:cubicBezTo>
                <a:cubicBezTo>
                  <a:pt x="82491" y="24948"/>
                  <a:pt x="82309" y="25062"/>
                  <a:pt x="82103" y="25154"/>
                </a:cubicBezTo>
                <a:cubicBezTo>
                  <a:pt x="81784" y="25291"/>
                  <a:pt x="81487" y="25519"/>
                  <a:pt x="81213" y="25724"/>
                </a:cubicBezTo>
                <a:cubicBezTo>
                  <a:pt x="80917" y="25930"/>
                  <a:pt x="80643" y="26135"/>
                  <a:pt x="80346" y="26249"/>
                </a:cubicBezTo>
                <a:cubicBezTo>
                  <a:pt x="80209" y="26295"/>
                  <a:pt x="80072" y="26341"/>
                  <a:pt x="79912" y="26386"/>
                </a:cubicBezTo>
                <a:cubicBezTo>
                  <a:pt x="79479" y="26500"/>
                  <a:pt x="78976" y="26637"/>
                  <a:pt x="78634" y="27003"/>
                </a:cubicBezTo>
                <a:lnTo>
                  <a:pt x="78543" y="27094"/>
                </a:lnTo>
                <a:cubicBezTo>
                  <a:pt x="78451" y="27185"/>
                  <a:pt x="78451" y="27185"/>
                  <a:pt x="78360" y="27185"/>
                </a:cubicBezTo>
                <a:lnTo>
                  <a:pt x="78292" y="27208"/>
                </a:lnTo>
                <a:cubicBezTo>
                  <a:pt x="78155" y="27208"/>
                  <a:pt x="77995" y="27162"/>
                  <a:pt x="77789" y="27117"/>
                </a:cubicBezTo>
                <a:cubicBezTo>
                  <a:pt x="77561" y="27025"/>
                  <a:pt x="77379" y="27025"/>
                  <a:pt x="77242" y="27025"/>
                </a:cubicBezTo>
                <a:cubicBezTo>
                  <a:pt x="77173" y="27025"/>
                  <a:pt x="77105" y="27025"/>
                  <a:pt x="77036" y="27025"/>
                </a:cubicBezTo>
                <a:cubicBezTo>
                  <a:pt x="76968" y="27025"/>
                  <a:pt x="76922" y="27025"/>
                  <a:pt x="76854" y="27025"/>
                </a:cubicBezTo>
                <a:cubicBezTo>
                  <a:pt x="76808" y="27025"/>
                  <a:pt x="76762" y="27025"/>
                  <a:pt x="76717" y="27025"/>
                </a:cubicBezTo>
                <a:cubicBezTo>
                  <a:pt x="76648" y="27025"/>
                  <a:pt x="76603" y="27025"/>
                  <a:pt x="76534" y="27003"/>
                </a:cubicBezTo>
                <a:cubicBezTo>
                  <a:pt x="76443" y="27003"/>
                  <a:pt x="76351" y="26980"/>
                  <a:pt x="76237" y="26980"/>
                </a:cubicBezTo>
                <a:cubicBezTo>
                  <a:pt x="76146" y="26980"/>
                  <a:pt x="76055" y="27003"/>
                  <a:pt x="75986" y="27003"/>
                </a:cubicBezTo>
                <a:cubicBezTo>
                  <a:pt x="75598" y="27094"/>
                  <a:pt x="75187" y="27391"/>
                  <a:pt x="75050" y="27528"/>
                </a:cubicBezTo>
                <a:cubicBezTo>
                  <a:pt x="75005" y="27550"/>
                  <a:pt x="74982" y="27573"/>
                  <a:pt x="74936" y="27619"/>
                </a:cubicBezTo>
                <a:lnTo>
                  <a:pt x="74868" y="27687"/>
                </a:lnTo>
                <a:lnTo>
                  <a:pt x="74845" y="27687"/>
                </a:lnTo>
                <a:cubicBezTo>
                  <a:pt x="74822" y="27687"/>
                  <a:pt x="74754" y="27665"/>
                  <a:pt x="74708" y="27642"/>
                </a:cubicBezTo>
                <a:cubicBezTo>
                  <a:pt x="74617" y="27619"/>
                  <a:pt x="74503" y="27573"/>
                  <a:pt x="74366" y="27573"/>
                </a:cubicBezTo>
                <a:lnTo>
                  <a:pt x="74297" y="27573"/>
                </a:lnTo>
                <a:cubicBezTo>
                  <a:pt x="74069" y="27596"/>
                  <a:pt x="73841" y="27687"/>
                  <a:pt x="73612" y="27779"/>
                </a:cubicBezTo>
                <a:cubicBezTo>
                  <a:pt x="73498" y="27847"/>
                  <a:pt x="73384" y="27893"/>
                  <a:pt x="73270" y="27916"/>
                </a:cubicBezTo>
                <a:cubicBezTo>
                  <a:pt x="73224" y="27938"/>
                  <a:pt x="73202" y="27938"/>
                  <a:pt x="73179" y="27938"/>
                </a:cubicBezTo>
                <a:moveTo>
                  <a:pt x="74366" y="27938"/>
                </a:moveTo>
                <a:lnTo>
                  <a:pt x="74366" y="27938"/>
                </a:lnTo>
                <a:lnTo>
                  <a:pt x="74366" y="27938"/>
                </a:lnTo>
                <a:lnTo>
                  <a:pt x="74366" y="27938"/>
                </a:lnTo>
                <a:lnTo>
                  <a:pt x="74366" y="27938"/>
                </a:lnTo>
                <a:close/>
                <a:moveTo>
                  <a:pt x="78292" y="27550"/>
                </a:moveTo>
                <a:cubicBezTo>
                  <a:pt x="78086" y="27550"/>
                  <a:pt x="77881" y="27505"/>
                  <a:pt x="77675" y="27459"/>
                </a:cubicBezTo>
                <a:cubicBezTo>
                  <a:pt x="77881" y="27505"/>
                  <a:pt x="78086" y="27550"/>
                  <a:pt x="78292" y="27550"/>
                </a:cubicBezTo>
                <a:cubicBezTo>
                  <a:pt x="78314" y="27550"/>
                  <a:pt x="78360" y="27550"/>
                  <a:pt x="78383" y="27550"/>
                </a:cubicBezTo>
                <a:cubicBezTo>
                  <a:pt x="78360" y="27550"/>
                  <a:pt x="78314" y="27550"/>
                  <a:pt x="78292" y="27550"/>
                </a:cubicBezTo>
                <a:moveTo>
                  <a:pt x="90184" y="27550"/>
                </a:moveTo>
                <a:lnTo>
                  <a:pt x="90184" y="27550"/>
                </a:lnTo>
                <a:lnTo>
                  <a:pt x="90184" y="27550"/>
                </a:lnTo>
                <a:close/>
                <a:moveTo>
                  <a:pt x="90184" y="27550"/>
                </a:moveTo>
                <a:lnTo>
                  <a:pt x="90184" y="27550"/>
                </a:lnTo>
                <a:lnTo>
                  <a:pt x="90184" y="27550"/>
                </a:lnTo>
                <a:close/>
                <a:moveTo>
                  <a:pt x="90184" y="27550"/>
                </a:moveTo>
                <a:cubicBezTo>
                  <a:pt x="90184" y="27550"/>
                  <a:pt x="90184" y="27550"/>
                  <a:pt x="90184" y="27550"/>
                </a:cubicBezTo>
                <a:cubicBezTo>
                  <a:pt x="90184" y="27550"/>
                  <a:pt x="90184" y="27550"/>
                  <a:pt x="90184" y="27550"/>
                </a:cubicBezTo>
                <a:close/>
                <a:moveTo>
                  <a:pt x="90184" y="27550"/>
                </a:moveTo>
                <a:cubicBezTo>
                  <a:pt x="90184" y="27550"/>
                  <a:pt x="90184" y="27550"/>
                  <a:pt x="90184" y="27550"/>
                </a:cubicBezTo>
                <a:cubicBezTo>
                  <a:pt x="90184" y="27550"/>
                  <a:pt x="90184" y="27550"/>
                  <a:pt x="90184" y="27550"/>
                </a:cubicBezTo>
                <a:close/>
                <a:moveTo>
                  <a:pt x="90184" y="27550"/>
                </a:moveTo>
                <a:cubicBezTo>
                  <a:pt x="90206" y="27550"/>
                  <a:pt x="90229" y="27528"/>
                  <a:pt x="90229" y="27528"/>
                </a:cubicBezTo>
                <a:cubicBezTo>
                  <a:pt x="90229" y="27528"/>
                  <a:pt x="90206" y="27550"/>
                  <a:pt x="90184" y="27550"/>
                </a:cubicBezTo>
                <a:close/>
                <a:moveTo>
                  <a:pt x="90229" y="27528"/>
                </a:moveTo>
                <a:cubicBezTo>
                  <a:pt x="90229" y="27528"/>
                  <a:pt x="90229" y="27528"/>
                  <a:pt x="90252" y="27528"/>
                </a:cubicBezTo>
                <a:cubicBezTo>
                  <a:pt x="90229" y="27528"/>
                  <a:pt x="90229" y="27528"/>
                  <a:pt x="90229" y="27528"/>
                </a:cubicBezTo>
                <a:close/>
                <a:moveTo>
                  <a:pt x="90252" y="27528"/>
                </a:moveTo>
                <a:cubicBezTo>
                  <a:pt x="90252" y="27528"/>
                  <a:pt x="90252" y="27528"/>
                  <a:pt x="90252" y="27528"/>
                </a:cubicBezTo>
                <a:cubicBezTo>
                  <a:pt x="90252" y="27528"/>
                  <a:pt x="90252" y="27528"/>
                  <a:pt x="90252" y="27528"/>
                </a:cubicBezTo>
                <a:close/>
                <a:moveTo>
                  <a:pt x="70873" y="27528"/>
                </a:moveTo>
                <a:cubicBezTo>
                  <a:pt x="70508" y="27117"/>
                  <a:pt x="70257" y="26523"/>
                  <a:pt x="69709" y="26318"/>
                </a:cubicBezTo>
                <a:cubicBezTo>
                  <a:pt x="70257" y="26523"/>
                  <a:pt x="70508" y="27117"/>
                  <a:pt x="70873" y="27528"/>
                </a:cubicBezTo>
                <a:close/>
                <a:moveTo>
                  <a:pt x="90252" y="27528"/>
                </a:moveTo>
                <a:lnTo>
                  <a:pt x="90252" y="27528"/>
                </a:lnTo>
                <a:lnTo>
                  <a:pt x="90252" y="27528"/>
                </a:lnTo>
                <a:close/>
                <a:moveTo>
                  <a:pt x="90435" y="27459"/>
                </a:moveTo>
                <a:cubicBezTo>
                  <a:pt x="90572" y="27391"/>
                  <a:pt x="90686" y="27368"/>
                  <a:pt x="90800" y="27345"/>
                </a:cubicBezTo>
                <a:cubicBezTo>
                  <a:pt x="90686" y="27368"/>
                  <a:pt x="90572" y="27391"/>
                  <a:pt x="90435" y="27459"/>
                </a:cubicBezTo>
                <a:close/>
                <a:moveTo>
                  <a:pt x="77675" y="27459"/>
                </a:moveTo>
                <a:cubicBezTo>
                  <a:pt x="77584" y="27413"/>
                  <a:pt x="77516" y="27413"/>
                  <a:pt x="77424" y="27391"/>
                </a:cubicBezTo>
                <a:cubicBezTo>
                  <a:pt x="77516" y="27413"/>
                  <a:pt x="77584" y="27413"/>
                  <a:pt x="77675" y="27459"/>
                </a:cubicBezTo>
                <a:close/>
                <a:moveTo>
                  <a:pt x="76694" y="27391"/>
                </a:moveTo>
                <a:cubicBezTo>
                  <a:pt x="76534" y="27391"/>
                  <a:pt x="76397" y="27345"/>
                  <a:pt x="76237" y="27345"/>
                </a:cubicBezTo>
                <a:cubicBezTo>
                  <a:pt x="76192" y="27345"/>
                  <a:pt x="76146" y="27345"/>
                  <a:pt x="76100" y="27345"/>
                </a:cubicBezTo>
                <a:cubicBezTo>
                  <a:pt x="76146" y="27345"/>
                  <a:pt x="76192" y="27345"/>
                  <a:pt x="76237" y="27345"/>
                </a:cubicBezTo>
                <a:cubicBezTo>
                  <a:pt x="76397" y="27345"/>
                  <a:pt x="76534" y="27391"/>
                  <a:pt x="76694" y="27391"/>
                </a:cubicBezTo>
                <a:moveTo>
                  <a:pt x="76100" y="27345"/>
                </a:moveTo>
                <a:cubicBezTo>
                  <a:pt x="76100" y="27345"/>
                  <a:pt x="76100" y="27345"/>
                  <a:pt x="76100" y="27345"/>
                </a:cubicBezTo>
                <a:cubicBezTo>
                  <a:pt x="76100" y="27345"/>
                  <a:pt x="76100" y="27345"/>
                  <a:pt x="76100" y="27345"/>
                </a:cubicBezTo>
                <a:close/>
                <a:moveTo>
                  <a:pt x="88175" y="26957"/>
                </a:moveTo>
                <a:cubicBezTo>
                  <a:pt x="88243" y="26957"/>
                  <a:pt x="88335" y="26934"/>
                  <a:pt x="88403" y="26934"/>
                </a:cubicBezTo>
                <a:lnTo>
                  <a:pt x="88403" y="26934"/>
                </a:lnTo>
                <a:lnTo>
                  <a:pt x="88403" y="26934"/>
                </a:lnTo>
                <a:cubicBezTo>
                  <a:pt x="88358" y="26934"/>
                  <a:pt x="88312" y="26957"/>
                  <a:pt x="88243" y="26957"/>
                </a:cubicBezTo>
                <a:cubicBezTo>
                  <a:pt x="88221" y="26957"/>
                  <a:pt x="88198" y="26957"/>
                  <a:pt x="88175" y="26957"/>
                </a:cubicBezTo>
                <a:close/>
                <a:moveTo>
                  <a:pt x="54827" y="26592"/>
                </a:moveTo>
                <a:cubicBezTo>
                  <a:pt x="54873" y="26592"/>
                  <a:pt x="54896" y="26569"/>
                  <a:pt x="54941" y="26569"/>
                </a:cubicBezTo>
                <a:cubicBezTo>
                  <a:pt x="54896" y="26569"/>
                  <a:pt x="54873" y="26592"/>
                  <a:pt x="54827" y="26592"/>
                </a:cubicBezTo>
                <a:close/>
                <a:moveTo>
                  <a:pt x="45857" y="26569"/>
                </a:moveTo>
                <a:cubicBezTo>
                  <a:pt x="45560" y="26569"/>
                  <a:pt x="45309" y="26478"/>
                  <a:pt x="45012" y="26386"/>
                </a:cubicBezTo>
                <a:cubicBezTo>
                  <a:pt x="45309" y="26478"/>
                  <a:pt x="45560" y="26569"/>
                  <a:pt x="45857" y="26569"/>
                </a:cubicBezTo>
                <a:lnTo>
                  <a:pt x="45948" y="26569"/>
                </a:lnTo>
                <a:cubicBezTo>
                  <a:pt x="45925" y="26569"/>
                  <a:pt x="45880" y="26569"/>
                  <a:pt x="45857" y="26569"/>
                </a:cubicBezTo>
                <a:moveTo>
                  <a:pt x="52157" y="26546"/>
                </a:moveTo>
                <a:cubicBezTo>
                  <a:pt x="51769" y="26478"/>
                  <a:pt x="51403" y="26272"/>
                  <a:pt x="51015" y="26272"/>
                </a:cubicBezTo>
                <a:cubicBezTo>
                  <a:pt x="50856" y="26249"/>
                  <a:pt x="50741" y="26204"/>
                  <a:pt x="50627" y="26181"/>
                </a:cubicBezTo>
                <a:cubicBezTo>
                  <a:pt x="50741" y="26204"/>
                  <a:pt x="50856" y="26249"/>
                  <a:pt x="51015" y="26272"/>
                </a:cubicBezTo>
                <a:cubicBezTo>
                  <a:pt x="51403" y="26272"/>
                  <a:pt x="51769" y="26478"/>
                  <a:pt x="52157" y="26546"/>
                </a:cubicBezTo>
                <a:close/>
                <a:moveTo>
                  <a:pt x="101825" y="26409"/>
                </a:moveTo>
                <a:cubicBezTo>
                  <a:pt x="101619" y="26409"/>
                  <a:pt x="101391" y="26386"/>
                  <a:pt x="101231" y="26363"/>
                </a:cubicBezTo>
                <a:cubicBezTo>
                  <a:pt x="101391" y="26386"/>
                  <a:pt x="101619" y="26409"/>
                  <a:pt x="101825" y="26409"/>
                </a:cubicBezTo>
                <a:cubicBezTo>
                  <a:pt x="101984" y="26409"/>
                  <a:pt x="102121" y="26409"/>
                  <a:pt x="102213" y="26363"/>
                </a:cubicBezTo>
                <a:cubicBezTo>
                  <a:pt x="102121" y="26409"/>
                  <a:pt x="101984" y="26409"/>
                  <a:pt x="101825" y="26409"/>
                </a:cubicBezTo>
                <a:close/>
                <a:moveTo>
                  <a:pt x="94383" y="26363"/>
                </a:moveTo>
                <a:lnTo>
                  <a:pt x="94406" y="26363"/>
                </a:lnTo>
                <a:cubicBezTo>
                  <a:pt x="94406" y="26363"/>
                  <a:pt x="94406" y="26363"/>
                  <a:pt x="94383" y="26363"/>
                </a:cubicBezTo>
                <a:close/>
                <a:moveTo>
                  <a:pt x="48938" y="26363"/>
                </a:moveTo>
                <a:cubicBezTo>
                  <a:pt x="48915" y="26363"/>
                  <a:pt x="48893" y="26363"/>
                  <a:pt x="48870" y="26363"/>
                </a:cubicBezTo>
                <a:cubicBezTo>
                  <a:pt x="48893" y="26363"/>
                  <a:pt x="48915" y="26363"/>
                  <a:pt x="48938" y="26363"/>
                </a:cubicBezTo>
                <a:lnTo>
                  <a:pt x="48938" y="26363"/>
                </a:lnTo>
                <a:cubicBezTo>
                  <a:pt x="48938" y="26363"/>
                  <a:pt x="48938" y="26363"/>
                  <a:pt x="48938" y="26363"/>
                </a:cubicBezTo>
                <a:close/>
                <a:moveTo>
                  <a:pt x="93242" y="26363"/>
                </a:moveTo>
                <a:cubicBezTo>
                  <a:pt x="93356" y="26341"/>
                  <a:pt x="93470" y="26341"/>
                  <a:pt x="93585" y="26341"/>
                </a:cubicBezTo>
                <a:cubicBezTo>
                  <a:pt x="93676" y="26341"/>
                  <a:pt x="93744" y="26341"/>
                  <a:pt x="93836" y="26341"/>
                </a:cubicBezTo>
                <a:cubicBezTo>
                  <a:pt x="93744" y="26341"/>
                  <a:pt x="93676" y="26341"/>
                  <a:pt x="93585" y="26341"/>
                </a:cubicBezTo>
                <a:cubicBezTo>
                  <a:pt x="93470" y="26341"/>
                  <a:pt x="93356" y="26341"/>
                  <a:pt x="93242" y="26363"/>
                </a:cubicBezTo>
                <a:close/>
                <a:moveTo>
                  <a:pt x="47957" y="26318"/>
                </a:moveTo>
                <a:cubicBezTo>
                  <a:pt x="48048" y="26295"/>
                  <a:pt x="48117" y="26295"/>
                  <a:pt x="48208" y="26295"/>
                </a:cubicBezTo>
                <a:cubicBezTo>
                  <a:pt x="48299" y="26295"/>
                  <a:pt x="48368" y="26295"/>
                  <a:pt x="48459" y="26318"/>
                </a:cubicBezTo>
                <a:cubicBezTo>
                  <a:pt x="48368" y="26295"/>
                  <a:pt x="48299" y="26295"/>
                  <a:pt x="48208" y="26295"/>
                </a:cubicBezTo>
                <a:cubicBezTo>
                  <a:pt x="48117" y="26295"/>
                  <a:pt x="48048" y="26295"/>
                  <a:pt x="47957" y="26318"/>
                </a:cubicBezTo>
                <a:close/>
                <a:moveTo>
                  <a:pt x="50034" y="26295"/>
                </a:moveTo>
                <a:cubicBezTo>
                  <a:pt x="50102" y="26272"/>
                  <a:pt x="50194" y="26249"/>
                  <a:pt x="50308" y="26227"/>
                </a:cubicBezTo>
                <a:cubicBezTo>
                  <a:pt x="50194" y="26249"/>
                  <a:pt x="50102" y="26272"/>
                  <a:pt x="50034" y="26295"/>
                </a:cubicBezTo>
                <a:close/>
                <a:moveTo>
                  <a:pt x="23830" y="26272"/>
                </a:moveTo>
                <a:cubicBezTo>
                  <a:pt x="23808" y="26272"/>
                  <a:pt x="23785" y="26272"/>
                  <a:pt x="23739" y="26272"/>
                </a:cubicBezTo>
                <a:lnTo>
                  <a:pt x="23830" y="26272"/>
                </a:lnTo>
                <a:cubicBezTo>
                  <a:pt x="24264" y="26272"/>
                  <a:pt x="24607" y="26021"/>
                  <a:pt x="24858" y="25679"/>
                </a:cubicBezTo>
                <a:cubicBezTo>
                  <a:pt x="24607" y="26021"/>
                  <a:pt x="24264" y="26272"/>
                  <a:pt x="23830" y="26272"/>
                </a:cubicBezTo>
                <a:close/>
                <a:moveTo>
                  <a:pt x="42684" y="26204"/>
                </a:moveTo>
                <a:cubicBezTo>
                  <a:pt x="42661" y="26204"/>
                  <a:pt x="42616" y="26181"/>
                  <a:pt x="42593" y="26181"/>
                </a:cubicBezTo>
                <a:cubicBezTo>
                  <a:pt x="42616" y="26181"/>
                  <a:pt x="42661" y="26204"/>
                  <a:pt x="42684" y="26204"/>
                </a:cubicBezTo>
                <a:cubicBezTo>
                  <a:pt x="42798" y="26204"/>
                  <a:pt x="42912" y="26181"/>
                  <a:pt x="43004" y="26181"/>
                </a:cubicBezTo>
                <a:cubicBezTo>
                  <a:pt x="43004" y="26181"/>
                  <a:pt x="42981" y="26181"/>
                  <a:pt x="42958" y="26181"/>
                </a:cubicBezTo>
                <a:cubicBezTo>
                  <a:pt x="42867" y="26181"/>
                  <a:pt x="42775" y="26204"/>
                  <a:pt x="42684" y="26204"/>
                </a:cubicBezTo>
                <a:moveTo>
                  <a:pt x="102418" y="26181"/>
                </a:moveTo>
                <a:cubicBezTo>
                  <a:pt x="102464" y="26158"/>
                  <a:pt x="102532" y="26158"/>
                  <a:pt x="102578" y="26158"/>
                </a:cubicBezTo>
                <a:cubicBezTo>
                  <a:pt x="102692" y="26158"/>
                  <a:pt x="102806" y="26181"/>
                  <a:pt x="102874" y="26181"/>
                </a:cubicBezTo>
                <a:lnTo>
                  <a:pt x="102897" y="26181"/>
                </a:lnTo>
                <a:cubicBezTo>
                  <a:pt x="102897" y="26181"/>
                  <a:pt x="102874" y="26181"/>
                  <a:pt x="102874" y="26181"/>
                </a:cubicBezTo>
                <a:cubicBezTo>
                  <a:pt x="102829" y="26181"/>
                  <a:pt x="102783" y="26158"/>
                  <a:pt x="102738" y="26158"/>
                </a:cubicBezTo>
                <a:cubicBezTo>
                  <a:pt x="102692" y="26158"/>
                  <a:pt x="102646" y="26158"/>
                  <a:pt x="102578" y="26158"/>
                </a:cubicBezTo>
                <a:cubicBezTo>
                  <a:pt x="102532" y="26158"/>
                  <a:pt x="102464" y="26158"/>
                  <a:pt x="102418" y="26181"/>
                </a:cubicBezTo>
                <a:moveTo>
                  <a:pt x="107348" y="25930"/>
                </a:moveTo>
                <a:cubicBezTo>
                  <a:pt x="107508" y="25907"/>
                  <a:pt x="107645" y="25884"/>
                  <a:pt x="107782" y="25884"/>
                </a:cubicBezTo>
                <a:cubicBezTo>
                  <a:pt x="107828" y="25884"/>
                  <a:pt x="107873" y="25884"/>
                  <a:pt x="107919" y="25884"/>
                </a:cubicBezTo>
                <a:cubicBezTo>
                  <a:pt x="107873" y="25884"/>
                  <a:pt x="107828" y="25884"/>
                  <a:pt x="107782" y="25884"/>
                </a:cubicBezTo>
                <a:cubicBezTo>
                  <a:pt x="107645" y="25884"/>
                  <a:pt x="107508" y="25907"/>
                  <a:pt x="107348" y="25930"/>
                </a:cubicBezTo>
                <a:close/>
                <a:moveTo>
                  <a:pt x="58890" y="25884"/>
                </a:moveTo>
                <a:cubicBezTo>
                  <a:pt x="58685" y="25884"/>
                  <a:pt x="58479" y="25861"/>
                  <a:pt x="58274" y="25861"/>
                </a:cubicBezTo>
                <a:cubicBezTo>
                  <a:pt x="58183" y="25861"/>
                  <a:pt x="58114" y="25861"/>
                  <a:pt x="58046" y="25861"/>
                </a:cubicBezTo>
                <a:cubicBezTo>
                  <a:pt x="58114" y="25861"/>
                  <a:pt x="58183" y="25861"/>
                  <a:pt x="58274" y="25861"/>
                </a:cubicBezTo>
                <a:cubicBezTo>
                  <a:pt x="58479" y="25861"/>
                  <a:pt x="58685" y="25884"/>
                  <a:pt x="58890" y="25884"/>
                </a:cubicBezTo>
                <a:close/>
                <a:moveTo>
                  <a:pt x="60191" y="25770"/>
                </a:moveTo>
                <a:cubicBezTo>
                  <a:pt x="60168" y="25770"/>
                  <a:pt x="60168" y="25770"/>
                  <a:pt x="60146" y="25770"/>
                </a:cubicBezTo>
                <a:cubicBezTo>
                  <a:pt x="60168" y="25770"/>
                  <a:pt x="60191" y="25770"/>
                  <a:pt x="60191" y="25770"/>
                </a:cubicBezTo>
                <a:cubicBezTo>
                  <a:pt x="60237" y="25770"/>
                  <a:pt x="60282" y="25770"/>
                  <a:pt x="60305" y="25770"/>
                </a:cubicBezTo>
                <a:cubicBezTo>
                  <a:pt x="60282" y="25770"/>
                  <a:pt x="60237" y="25770"/>
                  <a:pt x="60191" y="25770"/>
                </a:cubicBezTo>
                <a:close/>
                <a:moveTo>
                  <a:pt x="109015" y="25702"/>
                </a:moveTo>
                <a:cubicBezTo>
                  <a:pt x="109243" y="25610"/>
                  <a:pt x="109471" y="25519"/>
                  <a:pt x="109722" y="25428"/>
                </a:cubicBezTo>
                <a:cubicBezTo>
                  <a:pt x="109471" y="25519"/>
                  <a:pt x="109243" y="25610"/>
                  <a:pt x="109015" y="25702"/>
                </a:cubicBezTo>
                <a:close/>
                <a:moveTo>
                  <a:pt x="112301" y="25542"/>
                </a:moveTo>
                <a:cubicBezTo>
                  <a:pt x="112667" y="25450"/>
                  <a:pt x="112986" y="25199"/>
                  <a:pt x="113328" y="25108"/>
                </a:cubicBezTo>
                <a:cubicBezTo>
                  <a:pt x="112986" y="25199"/>
                  <a:pt x="112667" y="25450"/>
                  <a:pt x="112301" y="25542"/>
                </a:cubicBezTo>
                <a:close/>
                <a:moveTo>
                  <a:pt x="85367" y="25428"/>
                </a:moveTo>
                <a:cubicBezTo>
                  <a:pt x="85367" y="25382"/>
                  <a:pt x="85436" y="25382"/>
                  <a:pt x="85436" y="25291"/>
                </a:cubicBezTo>
                <a:cubicBezTo>
                  <a:pt x="85436" y="25268"/>
                  <a:pt x="85436" y="25245"/>
                  <a:pt x="85436" y="25245"/>
                </a:cubicBezTo>
                <a:cubicBezTo>
                  <a:pt x="85436" y="25245"/>
                  <a:pt x="85436" y="25268"/>
                  <a:pt x="85436" y="25291"/>
                </a:cubicBezTo>
                <a:cubicBezTo>
                  <a:pt x="85436" y="25382"/>
                  <a:pt x="85367" y="25382"/>
                  <a:pt x="85367" y="25428"/>
                </a:cubicBezTo>
                <a:close/>
                <a:moveTo>
                  <a:pt x="110818" y="25336"/>
                </a:moveTo>
                <a:cubicBezTo>
                  <a:pt x="110818" y="25336"/>
                  <a:pt x="110818" y="25336"/>
                  <a:pt x="110795" y="25336"/>
                </a:cubicBezTo>
                <a:cubicBezTo>
                  <a:pt x="110818" y="25336"/>
                  <a:pt x="110818" y="25336"/>
                  <a:pt x="110818" y="25336"/>
                </a:cubicBezTo>
                <a:close/>
                <a:moveTo>
                  <a:pt x="110795" y="25336"/>
                </a:moveTo>
                <a:cubicBezTo>
                  <a:pt x="110681" y="25314"/>
                  <a:pt x="110544" y="25291"/>
                  <a:pt x="110407" y="25291"/>
                </a:cubicBezTo>
                <a:cubicBezTo>
                  <a:pt x="110338" y="25291"/>
                  <a:pt x="110293" y="25291"/>
                  <a:pt x="110247" y="25291"/>
                </a:cubicBezTo>
                <a:cubicBezTo>
                  <a:pt x="110293" y="25291"/>
                  <a:pt x="110338" y="25291"/>
                  <a:pt x="110407" y="25291"/>
                </a:cubicBezTo>
                <a:cubicBezTo>
                  <a:pt x="110544" y="25291"/>
                  <a:pt x="110681" y="25314"/>
                  <a:pt x="110795" y="25336"/>
                </a:cubicBezTo>
                <a:moveTo>
                  <a:pt x="105248" y="25314"/>
                </a:moveTo>
                <a:cubicBezTo>
                  <a:pt x="105066" y="25222"/>
                  <a:pt x="104883" y="25154"/>
                  <a:pt x="104678" y="25154"/>
                </a:cubicBezTo>
                <a:cubicBezTo>
                  <a:pt x="104632" y="25154"/>
                  <a:pt x="104564" y="25177"/>
                  <a:pt x="104518" y="25177"/>
                </a:cubicBezTo>
                <a:cubicBezTo>
                  <a:pt x="104564" y="25177"/>
                  <a:pt x="104632" y="25154"/>
                  <a:pt x="104678" y="25154"/>
                </a:cubicBezTo>
                <a:cubicBezTo>
                  <a:pt x="104883" y="25154"/>
                  <a:pt x="105066" y="25222"/>
                  <a:pt x="105248" y="25314"/>
                </a:cubicBezTo>
                <a:close/>
                <a:moveTo>
                  <a:pt x="116478" y="25177"/>
                </a:moveTo>
                <a:cubicBezTo>
                  <a:pt x="116501" y="25177"/>
                  <a:pt x="116547" y="25177"/>
                  <a:pt x="116570" y="25177"/>
                </a:cubicBezTo>
                <a:cubicBezTo>
                  <a:pt x="116798" y="25177"/>
                  <a:pt x="116889" y="25108"/>
                  <a:pt x="117049" y="24948"/>
                </a:cubicBezTo>
                <a:cubicBezTo>
                  <a:pt x="116889" y="25108"/>
                  <a:pt x="116798" y="25177"/>
                  <a:pt x="116570" y="25177"/>
                </a:cubicBezTo>
                <a:cubicBezTo>
                  <a:pt x="116547" y="25177"/>
                  <a:pt x="116501" y="25177"/>
                  <a:pt x="116478" y="25177"/>
                </a:cubicBezTo>
                <a:close/>
                <a:moveTo>
                  <a:pt x="115931" y="25177"/>
                </a:moveTo>
                <a:cubicBezTo>
                  <a:pt x="115908" y="25177"/>
                  <a:pt x="115862" y="25177"/>
                  <a:pt x="115839" y="25177"/>
                </a:cubicBezTo>
                <a:cubicBezTo>
                  <a:pt x="115862" y="25177"/>
                  <a:pt x="115908" y="25177"/>
                  <a:pt x="115931" y="25177"/>
                </a:cubicBezTo>
                <a:close/>
                <a:moveTo>
                  <a:pt x="96917" y="25177"/>
                </a:moveTo>
                <a:cubicBezTo>
                  <a:pt x="96940" y="25177"/>
                  <a:pt x="96940" y="25177"/>
                  <a:pt x="96940" y="25177"/>
                </a:cubicBezTo>
                <a:cubicBezTo>
                  <a:pt x="96940" y="25177"/>
                  <a:pt x="96940" y="25177"/>
                  <a:pt x="96917" y="25177"/>
                </a:cubicBezTo>
                <a:close/>
                <a:moveTo>
                  <a:pt x="113374" y="25085"/>
                </a:moveTo>
                <a:lnTo>
                  <a:pt x="113374" y="25085"/>
                </a:lnTo>
                <a:lnTo>
                  <a:pt x="113374" y="25085"/>
                </a:lnTo>
                <a:close/>
                <a:moveTo>
                  <a:pt x="113374" y="25085"/>
                </a:moveTo>
                <a:lnTo>
                  <a:pt x="113374" y="25085"/>
                </a:lnTo>
                <a:lnTo>
                  <a:pt x="113374" y="25085"/>
                </a:lnTo>
                <a:close/>
                <a:moveTo>
                  <a:pt x="113397" y="25085"/>
                </a:moveTo>
                <a:cubicBezTo>
                  <a:pt x="113397" y="25085"/>
                  <a:pt x="113397" y="25085"/>
                  <a:pt x="113397" y="25085"/>
                </a:cubicBezTo>
                <a:cubicBezTo>
                  <a:pt x="113397" y="25085"/>
                  <a:pt x="113397" y="25085"/>
                  <a:pt x="113397" y="25085"/>
                </a:cubicBezTo>
                <a:close/>
                <a:moveTo>
                  <a:pt x="113397" y="25085"/>
                </a:moveTo>
                <a:cubicBezTo>
                  <a:pt x="113397" y="25085"/>
                  <a:pt x="113397" y="25085"/>
                  <a:pt x="113397" y="25085"/>
                </a:cubicBezTo>
                <a:cubicBezTo>
                  <a:pt x="113397" y="25085"/>
                  <a:pt x="113397" y="25085"/>
                  <a:pt x="113397" y="25085"/>
                </a:cubicBezTo>
                <a:close/>
                <a:moveTo>
                  <a:pt x="113420" y="25085"/>
                </a:moveTo>
                <a:lnTo>
                  <a:pt x="113420" y="25085"/>
                </a:lnTo>
                <a:lnTo>
                  <a:pt x="113420" y="25085"/>
                </a:lnTo>
                <a:close/>
                <a:moveTo>
                  <a:pt x="113420" y="25085"/>
                </a:moveTo>
                <a:lnTo>
                  <a:pt x="113420" y="25085"/>
                </a:lnTo>
                <a:lnTo>
                  <a:pt x="113420" y="25085"/>
                </a:lnTo>
                <a:close/>
                <a:moveTo>
                  <a:pt x="114903" y="25040"/>
                </a:moveTo>
                <a:cubicBezTo>
                  <a:pt x="114995" y="25017"/>
                  <a:pt x="115109" y="24971"/>
                  <a:pt x="115223" y="24971"/>
                </a:cubicBezTo>
                <a:lnTo>
                  <a:pt x="115223" y="24971"/>
                </a:lnTo>
                <a:cubicBezTo>
                  <a:pt x="115223" y="24971"/>
                  <a:pt x="115223" y="24971"/>
                  <a:pt x="115223" y="24971"/>
                </a:cubicBezTo>
                <a:cubicBezTo>
                  <a:pt x="115109" y="24971"/>
                  <a:pt x="114995" y="25017"/>
                  <a:pt x="114903" y="25040"/>
                </a:cubicBezTo>
                <a:close/>
                <a:moveTo>
                  <a:pt x="117825" y="24925"/>
                </a:moveTo>
                <a:cubicBezTo>
                  <a:pt x="117642" y="24834"/>
                  <a:pt x="117528" y="24743"/>
                  <a:pt x="117414" y="24743"/>
                </a:cubicBezTo>
                <a:cubicBezTo>
                  <a:pt x="117323" y="24743"/>
                  <a:pt x="117232" y="24789"/>
                  <a:pt x="117095" y="24903"/>
                </a:cubicBezTo>
                <a:cubicBezTo>
                  <a:pt x="117232" y="24789"/>
                  <a:pt x="117323" y="24743"/>
                  <a:pt x="117414" y="24743"/>
                </a:cubicBezTo>
                <a:cubicBezTo>
                  <a:pt x="117528" y="24743"/>
                  <a:pt x="117642" y="24834"/>
                  <a:pt x="117825" y="24925"/>
                </a:cubicBezTo>
                <a:close/>
                <a:moveTo>
                  <a:pt x="83450" y="24834"/>
                </a:moveTo>
                <a:cubicBezTo>
                  <a:pt x="83678" y="24720"/>
                  <a:pt x="83907" y="24674"/>
                  <a:pt x="84181" y="24674"/>
                </a:cubicBezTo>
                <a:cubicBezTo>
                  <a:pt x="84181" y="24674"/>
                  <a:pt x="84203" y="24674"/>
                  <a:pt x="84226" y="24674"/>
                </a:cubicBezTo>
                <a:cubicBezTo>
                  <a:pt x="84203" y="24674"/>
                  <a:pt x="84181" y="24674"/>
                  <a:pt x="84181" y="24674"/>
                </a:cubicBezTo>
                <a:cubicBezTo>
                  <a:pt x="83907" y="24674"/>
                  <a:pt x="83678" y="24720"/>
                  <a:pt x="83450" y="24834"/>
                </a:cubicBezTo>
                <a:close/>
                <a:moveTo>
                  <a:pt x="39215" y="24766"/>
                </a:moveTo>
                <a:cubicBezTo>
                  <a:pt x="38941" y="24674"/>
                  <a:pt x="38713" y="24606"/>
                  <a:pt x="38439" y="24606"/>
                </a:cubicBezTo>
                <a:lnTo>
                  <a:pt x="38416" y="24606"/>
                </a:lnTo>
                <a:lnTo>
                  <a:pt x="38439" y="24583"/>
                </a:lnTo>
                <a:cubicBezTo>
                  <a:pt x="38713" y="24583"/>
                  <a:pt x="38941" y="24674"/>
                  <a:pt x="39215" y="24766"/>
                </a:cubicBezTo>
                <a:close/>
                <a:moveTo>
                  <a:pt x="14084" y="24697"/>
                </a:moveTo>
                <a:cubicBezTo>
                  <a:pt x="13993" y="24697"/>
                  <a:pt x="13901" y="24674"/>
                  <a:pt x="13810" y="24674"/>
                </a:cubicBezTo>
                <a:cubicBezTo>
                  <a:pt x="13901" y="24674"/>
                  <a:pt x="13993" y="24697"/>
                  <a:pt x="14084" y="24697"/>
                </a:cubicBezTo>
                <a:cubicBezTo>
                  <a:pt x="14107" y="24697"/>
                  <a:pt x="14130" y="24697"/>
                  <a:pt x="14130" y="24697"/>
                </a:cubicBezTo>
                <a:cubicBezTo>
                  <a:pt x="14130" y="24697"/>
                  <a:pt x="14107" y="24697"/>
                  <a:pt x="14084" y="24697"/>
                </a:cubicBezTo>
                <a:close/>
                <a:moveTo>
                  <a:pt x="14244" y="24674"/>
                </a:moveTo>
                <a:cubicBezTo>
                  <a:pt x="14404" y="24652"/>
                  <a:pt x="14472" y="24606"/>
                  <a:pt x="14632" y="24583"/>
                </a:cubicBezTo>
                <a:cubicBezTo>
                  <a:pt x="14472" y="24606"/>
                  <a:pt x="14404" y="24652"/>
                  <a:pt x="14244" y="24674"/>
                </a:cubicBezTo>
                <a:close/>
                <a:moveTo>
                  <a:pt x="37731" y="24606"/>
                </a:moveTo>
                <a:cubicBezTo>
                  <a:pt x="37343" y="24606"/>
                  <a:pt x="36978" y="24583"/>
                  <a:pt x="36635" y="24469"/>
                </a:cubicBezTo>
                <a:cubicBezTo>
                  <a:pt x="36978" y="24583"/>
                  <a:pt x="37343" y="24606"/>
                  <a:pt x="37731" y="24606"/>
                </a:cubicBezTo>
                <a:cubicBezTo>
                  <a:pt x="37959" y="24606"/>
                  <a:pt x="38188" y="24606"/>
                  <a:pt x="38416" y="24606"/>
                </a:cubicBezTo>
                <a:cubicBezTo>
                  <a:pt x="38188" y="24606"/>
                  <a:pt x="37959" y="24606"/>
                  <a:pt x="37731" y="24606"/>
                </a:cubicBezTo>
                <a:moveTo>
                  <a:pt x="14929" y="24606"/>
                </a:moveTo>
                <a:lnTo>
                  <a:pt x="15043" y="24606"/>
                </a:lnTo>
                <a:cubicBezTo>
                  <a:pt x="14997" y="24606"/>
                  <a:pt x="14974" y="24606"/>
                  <a:pt x="14929" y="24606"/>
                </a:cubicBezTo>
                <a:close/>
                <a:moveTo>
                  <a:pt x="14678" y="24583"/>
                </a:moveTo>
                <a:lnTo>
                  <a:pt x="14678" y="24583"/>
                </a:lnTo>
                <a:lnTo>
                  <a:pt x="14678" y="24583"/>
                </a:lnTo>
                <a:close/>
                <a:moveTo>
                  <a:pt x="14678" y="24583"/>
                </a:moveTo>
                <a:cubicBezTo>
                  <a:pt x="14678" y="24583"/>
                  <a:pt x="14678" y="24583"/>
                  <a:pt x="14678" y="24583"/>
                </a:cubicBezTo>
                <a:cubicBezTo>
                  <a:pt x="14678" y="24583"/>
                  <a:pt x="14678" y="24583"/>
                  <a:pt x="14678" y="24583"/>
                </a:cubicBezTo>
                <a:close/>
                <a:moveTo>
                  <a:pt x="14655" y="24583"/>
                </a:moveTo>
                <a:lnTo>
                  <a:pt x="14655" y="24583"/>
                </a:lnTo>
                <a:lnTo>
                  <a:pt x="14655" y="24583"/>
                </a:lnTo>
                <a:close/>
                <a:moveTo>
                  <a:pt x="14655" y="24583"/>
                </a:moveTo>
                <a:cubicBezTo>
                  <a:pt x="14655" y="24583"/>
                  <a:pt x="14655" y="24583"/>
                  <a:pt x="14655" y="24583"/>
                </a:cubicBezTo>
                <a:cubicBezTo>
                  <a:pt x="14655" y="24583"/>
                  <a:pt x="14655" y="24583"/>
                  <a:pt x="14655" y="24583"/>
                </a:cubicBezTo>
                <a:close/>
                <a:moveTo>
                  <a:pt x="14655" y="24583"/>
                </a:moveTo>
                <a:lnTo>
                  <a:pt x="14632" y="24583"/>
                </a:lnTo>
                <a:lnTo>
                  <a:pt x="14655" y="24583"/>
                </a:lnTo>
                <a:close/>
                <a:moveTo>
                  <a:pt x="15979" y="24492"/>
                </a:moveTo>
                <a:cubicBezTo>
                  <a:pt x="15842" y="24492"/>
                  <a:pt x="15705" y="24492"/>
                  <a:pt x="15568" y="24492"/>
                </a:cubicBezTo>
                <a:cubicBezTo>
                  <a:pt x="15522" y="24492"/>
                  <a:pt x="15476" y="24492"/>
                  <a:pt x="15431" y="24492"/>
                </a:cubicBezTo>
                <a:cubicBezTo>
                  <a:pt x="15476" y="24492"/>
                  <a:pt x="15522" y="24492"/>
                  <a:pt x="15568" y="24492"/>
                </a:cubicBezTo>
                <a:cubicBezTo>
                  <a:pt x="15705" y="24492"/>
                  <a:pt x="15842" y="24492"/>
                  <a:pt x="15979" y="24492"/>
                </a:cubicBezTo>
                <a:close/>
                <a:moveTo>
                  <a:pt x="36613" y="24469"/>
                </a:moveTo>
                <a:cubicBezTo>
                  <a:pt x="36613" y="24446"/>
                  <a:pt x="36613" y="24446"/>
                  <a:pt x="36590" y="24446"/>
                </a:cubicBezTo>
                <a:cubicBezTo>
                  <a:pt x="36613" y="24446"/>
                  <a:pt x="36613" y="24446"/>
                  <a:pt x="36613" y="24469"/>
                </a:cubicBezTo>
                <a:close/>
                <a:moveTo>
                  <a:pt x="19699" y="24012"/>
                </a:moveTo>
                <a:cubicBezTo>
                  <a:pt x="19585" y="23921"/>
                  <a:pt x="19471" y="23830"/>
                  <a:pt x="19334" y="23784"/>
                </a:cubicBezTo>
                <a:cubicBezTo>
                  <a:pt x="19471" y="23830"/>
                  <a:pt x="19585" y="23921"/>
                  <a:pt x="19699" y="24012"/>
                </a:cubicBezTo>
                <a:close/>
                <a:moveTo>
                  <a:pt x="65304" y="23921"/>
                </a:moveTo>
                <a:cubicBezTo>
                  <a:pt x="65395" y="23898"/>
                  <a:pt x="65487" y="23898"/>
                  <a:pt x="65555" y="23898"/>
                </a:cubicBezTo>
                <a:lnTo>
                  <a:pt x="65578" y="23898"/>
                </a:lnTo>
                <a:lnTo>
                  <a:pt x="65555" y="23898"/>
                </a:lnTo>
                <a:cubicBezTo>
                  <a:pt x="65487" y="23898"/>
                  <a:pt x="65395" y="23898"/>
                  <a:pt x="65304" y="23921"/>
                </a:cubicBezTo>
                <a:moveTo>
                  <a:pt x="9816" y="23898"/>
                </a:moveTo>
                <a:cubicBezTo>
                  <a:pt x="9884" y="23876"/>
                  <a:pt x="9953" y="23876"/>
                  <a:pt x="10021" y="23853"/>
                </a:cubicBezTo>
                <a:cubicBezTo>
                  <a:pt x="9953" y="23876"/>
                  <a:pt x="9884" y="23876"/>
                  <a:pt x="9816" y="23898"/>
                </a:cubicBezTo>
                <a:close/>
                <a:moveTo>
                  <a:pt x="10021" y="23853"/>
                </a:moveTo>
                <a:lnTo>
                  <a:pt x="10021" y="23853"/>
                </a:lnTo>
                <a:lnTo>
                  <a:pt x="10021" y="23853"/>
                </a:lnTo>
                <a:close/>
                <a:moveTo>
                  <a:pt x="7191" y="23602"/>
                </a:moveTo>
                <a:cubicBezTo>
                  <a:pt x="7168" y="23602"/>
                  <a:pt x="7122" y="23579"/>
                  <a:pt x="7077" y="23579"/>
                </a:cubicBezTo>
                <a:cubicBezTo>
                  <a:pt x="7122" y="23579"/>
                  <a:pt x="7168" y="23602"/>
                  <a:pt x="7191" y="23602"/>
                </a:cubicBezTo>
                <a:cubicBezTo>
                  <a:pt x="7214" y="23602"/>
                  <a:pt x="7214" y="23602"/>
                  <a:pt x="7236" y="23602"/>
                </a:cubicBezTo>
                <a:cubicBezTo>
                  <a:pt x="7214" y="23602"/>
                  <a:pt x="7214" y="23602"/>
                  <a:pt x="7191" y="23602"/>
                </a:cubicBezTo>
                <a:close/>
                <a:moveTo>
                  <a:pt x="6985" y="23533"/>
                </a:moveTo>
                <a:cubicBezTo>
                  <a:pt x="6894" y="23487"/>
                  <a:pt x="6803" y="23465"/>
                  <a:pt x="6711" y="23419"/>
                </a:cubicBezTo>
                <a:cubicBezTo>
                  <a:pt x="6803" y="23465"/>
                  <a:pt x="6894" y="23487"/>
                  <a:pt x="6985" y="23533"/>
                </a:cubicBezTo>
                <a:close/>
                <a:moveTo>
                  <a:pt x="27893" y="23236"/>
                </a:moveTo>
                <a:cubicBezTo>
                  <a:pt x="28510" y="22848"/>
                  <a:pt x="29172" y="22529"/>
                  <a:pt x="29902" y="22529"/>
                </a:cubicBezTo>
                <a:lnTo>
                  <a:pt x="29902" y="22529"/>
                </a:lnTo>
                <a:lnTo>
                  <a:pt x="29902" y="22529"/>
                </a:lnTo>
                <a:cubicBezTo>
                  <a:pt x="29172" y="22529"/>
                  <a:pt x="28510" y="22848"/>
                  <a:pt x="27893" y="23236"/>
                </a:cubicBezTo>
                <a:close/>
                <a:moveTo>
                  <a:pt x="33486" y="23214"/>
                </a:moveTo>
                <a:cubicBezTo>
                  <a:pt x="33463" y="23214"/>
                  <a:pt x="33417" y="23214"/>
                  <a:pt x="33394" y="23214"/>
                </a:cubicBezTo>
                <a:cubicBezTo>
                  <a:pt x="33417" y="23214"/>
                  <a:pt x="33463" y="23214"/>
                  <a:pt x="33486" y="23214"/>
                </a:cubicBezTo>
                <a:close/>
                <a:moveTo>
                  <a:pt x="33052" y="23191"/>
                </a:moveTo>
                <a:cubicBezTo>
                  <a:pt x="33029" y="23168"/>
                  <a:pt x="33006" y="23168"/>
                  <a:pt x="32983" y="23145"/>
                </a:cubicBezTo>
                <a:cubicBezTo>
                  <a:pt x="33006" y="23168"/>
                  <a:pt x="33029" y="23168"/>
                  <a:pt x="33052" y="23191"/>
                </a:cubicBezTo>
                <a:close/>
                <a:moveTo>
                  <a:pt x="8789" y="23008"/>
                </a:moveTo>
                <a:cubicBezTo>
                  <a:pt x="8743" y="23008"/>
                  <a:pt x="8720" y="23008"/>
                  <a:pt x="8674" y="22985"/>
                </a:cubicBezTo>
                <a:cubicBezTo>
                  <a:pt x="8720" y="23008"/>
                  <a:pt x="8743" y="23008"/>
                  <a:pt x="8789" y="23008"/>
                </a:cubicBezTo>
                <a:close/>
                <a:moveTo>
                  <a:pt x="29970" y="22529"/>
                </a:moveTo>
                <a:lnTo>
                  <a:pt x="29948" y="22529"/>
                </a:lnTo>
                <a:lnTo>
                  <a:pt x="29970" y="22529"/>
                </a:lnTo>
                <a:close/>
                <a:moveTo>
                  <a:pt x="30244" y="22506"/>
                </a:moveTo>
                <a:cubicBezTo>
                  <a:pt x="30495" y="22483"/>
                  <a:pt x="30769" y="22392"/>
                  <a:pt x="31020" y="22323"/>
                </a:cubicBezTo>
                <a:cubicBezTo>
                  <a:pt x="30769" y="22392"/>
                  <a:pt x="30495" y="22483"/>
                  <a:pt x="30244" y="22506"/>
                </a:cubicBezTo>
                <a:close/>
                <a:moveTo>
                  <a:pt x="4406" y="22323"/>
                </a:moveTo>
                <a:cubicBezTo>
                  <a:pt x="4246" y="22209"/>
                  <a:pt x="4041" y="22164"/>
                  <a:pt x="3858" y="22118"/>
                </a:cubicBezTo>
                <a:cubicBezTo>
                  <a:pt x="3699" y="22050"/>
                  <a:pt x="3539" y="21958"/>
                  <a:pt x="3402" y="21890"/>
                </a:cubicBezTo>
                <a:cubicBezTo>
                  <a:pt x="3539" y="21958"/>
                  <a:pt x="3699" y="22050"/>
                  <a:pt x="3858" y="22118"/>
                </a:cubicBezTo>
                <a:cubicBezTo>
                  <a:pt x="4041" y="22164"/>
                  <a:pt x="4246" y="22209"/>
                  <a:pt x="4406" y="22323"/>
                </a:cubicBezTo>
                <a:close/>
                <a:moveTo>
                  <a:pt x="31203" y="22278"/>
                </a:moveTo>
                <a:lnTo>
                  <a:pt x="31203" y="22278"/>
                </a:lnTo>
                <a:lnTo>
                  <a:pt x="31203" y="22278"/>
                </a:lnTo>
                <a:close/>
                <a:moveTo>
                  <a:pt x="31203" y="22278"/>
                </a:moveTo>
                <a:cubicBezTo>
                  <a:pt x="31317" y="22255"/>
                  <a:pt x="31431" y="22209"/>
                  <a:pt x="31545" y="22209"/>
                </a:cubicBezTo>
                <a:cubicBezTo>
                  <a:pt x="31568" y="22209"/>
                  <a:pt x="31591" y="22209"/>
                  <a:pt x="31637" y="22232"/>
                </a:cubicBezTo>
                <a:cubicBezTo>
                  <a:pt x="31591" y="22209"/>
                  <a:pt x="31568" y="22209"/>
                  <a:pt x="31545" y="22209"/>
                </a:cubicBezTo>
                <a:cubicBezTo>
                  <a:pt x="31431" y="22209"/>
                  <a:pt x="31317" y="22255"/>
                  <a:pt x="31203" y="22278"/>
                </a:cubicBezTo>
                <a:close/>
                <a:moveTo>
                  <a:pt x="2831" y="21798"/>
                </a:moveTo>
                <a:cubicBezTo>
                  <a:pt x="2649" y="21730"/>
                  <a:pt x="2489" y="21684"/>
                  <a:pt x="2306" y="21661"/>
                </a:cubicBezTo>
                <a:cubicBezTo>
                  <a:pt x="2489" y="21684"/>
                  <a:pt x="2649" y="21730"/>
                  <a:pt x="2831" y="21798"/>
                </a:cubicBezTo>
                <a:close/>
                <a:moveTo>
                  <a:pt x="2306" y="21661"/>
                </a:moveTo>
                <a:cubicBezTo>
                  <a:pt x="2306" y="21661"/>
                  <a:pt x="2306" y="21661"/>
                  <a:pt x="2306" y="21661"/>
                </a:cubicBezTo>
                <a:cubicBezTo>
                  <a:pt x="2306" y="21661"/>
                  <a:pt x="2306" y="21661"/>
                  <a:pt x="2306" y="21661"/>
                </a:cubicBezTo>
                <a:close/>
                <a:moveTo>
                  <a:pt x="1690" y="21639"/>
                </a:moveTo>
                <a:cubicBezTo>
                  <a:pt x="1644" y="21639"/>
                  <a:pt x="1621" y="21639"/>
                  <a:pt x="1576" y="21639"/>
                </a:cubicBezTo>
                <a:cubicBezTo>
                  <a:pt x="1621" y="21639"/>
                  <a:pt x="1644" y="21639"/>
                  <a:pt x="1690" y="21639"/>
                </a:cubicBezTo>
                <a:lnTo>
                  <a:pt x="1713" y="21639"/>
                </a:lnTo>
                <a:lnTo>
                  <a:pt x="1758" y="21639"/>
                </a:lnTo>
                <a:lnTo>
                  <a:pt x="1713" y="21639"/>
                </a:lnTo>
                <a:cubicBezTo>
                  <a:pt x="1690" y="21639"/>
                  <a:pt x="1690" y="21639"/>
                  <a:pt x="1690" y="21639"/>
                </a:cubicBezTo>
                <a:close/>
                <a:moveTo>
                  <a:pt x="1" y="21159"/>
                </a:moveTo>
                <a:lnTo>
                  <a:pt x="1" y="21159"/>
                </a:lnTo>
                <a:lnTo>
                  <a:pt x="1" y="3219"/>
                </a:lnTo>
                <a:cubicBezTo>
                  <a:pt x="92" y="3173"/>
                  <a:pt x="183" y="3127"/>
                  <a:pt x="298" y="3127"/>
                </a:cubicBezTo>
                <a:cubicBezTo>
                  <a:pt x="320" y="3127"/>
                  <a:pt x="343" y="3127"/>
                  <a:pt x="366" y="3127"/>
                </a:cubicBezTo>
                <a:cubicBezTo>
                  <a:pt x="549" y="3173"/>
                  <a:pt x="617" y="3219"/>
                  <a:pt x="800" y="3241"/>
                </a:cubicBezTo>
                <a:cubicBezTo>
                  <a:pt x="1096" y="3241"/>
                  <a:pt x="1370" y="3310"/>
                  <a:pt x="1644" y="3333"/>
                </a:cubicBezTo>
                <a:lnTo>
                  <a:pt x="1644" y="3333"/>
                </a:lnTo>
                <a:cubicBezTo>
                  <a:pt x="1370" y="3310"/>
                  <a:pt x="1096" y="3241"/>
                  <a:pt x="800" y="3241"/>
                </a:cubicBezTo>
                <a:cubicBezTo>
                  <a:pt x="617" y="3219"/>
                  <a:pt x="549" y="3173"/>
                  <a:pt x="366" y="3127"/>
                </a:cubicBezTo>
                <a:lnTo>
                  <a:pt x="298" y="3127"/>
                </a:lnTo>
                <a:cubicBezTo>
                  <a:pt x="183" y="3127"/>
                  <a:pt x="92" y="3173"/>
                  <a:pt x="1" y="3219"/>
                </a:cubicBezTo>
                <a:lnTo>
                  <a:pt x="1" y="21159"/>
                </a:lnTo>
                <a:close/>
                <a:moveTo>
                  <a:pt x="117779" y="5958"/>
                </a:moveTo>
                <a:cubicBezTo>
                  <a:pt x="117757" y="5935"/>
                  <a:pt x="117757" y="5912"/>
                  <a:pt x="117757" y="5889"/>
                </a:cubicBezTo>
                <a:cubicBezTo>
                  <a:pt x="117757" y="5912"/>
                  <a:pt x="117757" y="5935"/>
                  <a:pt x="117779" y="5958"/>
                </a:cubicBezTo>
                <a:cubicBezTo>
                  <a:pt x="118419" y="5844"/>
                  <a:pt x="118966" y="5570"/>
                  <a:pt x="119605" y="5410"/>
                </a:cubicBezTo>
                <a:cubicBezTo>
                  <a:pt x="119948" y="5319"/>
                  <a:pt x="120313" y="5296"/>
                  <a:pt x="120655" y="5204"/>
                </a:cubicBezTo>
                <a:cubicBezTo>
                  <a:pt x="121089" y="5068"/>
                  <a:pt x="121523" y="5136"/>
                  <a:pt x="121979" y="4999"/>
                </a:cubicBezTo>
                <a:cubicBezTo>
                  <a:pt x="122436" y="4862"/>
                  <a:pt x="122778" y="4634"/>
                  <a:pt x="123280" y="4611"/>
                </a:cubicBezTo>
                <a:cubicBezTo>
                  <a:pt x="123554" y="4588"/>
                  <a:pt x="123782" y="4497"/>
                  <a:pt x="124056" y="4406"/>
                </a:cubicBezTo>
                <a:cubicBezTo>
                  <a:pt x="124376" y="4360"/>
                  <a:pt x="124718" y="4291"/>
                  <a:pt x="125038" y="4269"/>
                </a:cubicBezTo>
                <a:lnTo>
                  <a:pt x="125038" y="4269"/>
                </a:lnTo>
                <a:cubicBezTo>
                  <a:pt x="124718" y="4291"/>
                  <a:pt x="124376" y="4360"/>
                  <a:pt x="124056" y="4406"/>
                </a:cubicBezTo>
                <a:cubicBezTo>
                  <a:pt x="123782" y="4497"/>
                  <a:pt x="123554" y="4588"/>
                  <a:pt x="123280" y="4611"/>
                </a:cubicBezTo>
                <a:cubicBezTo>
                  <a:pt x="122778" y="4634"/>
                  <a:pt x="122436" y="4862"/>
                  <a:pt x="121979" y="4999"/>
                </a:cubicBezTo>
                <a:cubicBezTo>
                  <a:pt x="121523" y="5136"/>
                  <a:pt x="121089" y="5068"/>
                  <a:pt x="120655" y="5204"/>
                </a:cubicBezTo>
                <a:cubicBezTo>
                  <a:pt x="120313" y="5296"/>
                  <a:pt x="119948" y="5319"/>
                  <a:pt x="119605" y="5410"/>
                </a:cubicBezTo>
                <a:cubicBezTo>
                  <a:pt x="118966" y="5570"/>
                  <a:pt x="118419" y="5844"/>
                  <a:pt x="117779" y="5958"/>
                </a:cubicBezTo>
                <a:moveTo>
                  <a:pt x="115976" y="5935"/>
                </a:moveTo>
                <a:cubicBezTo>
                  <a:pt x="115885" y="5912"/>
                  <a:pt x="115794" y="5912"/>
                  <a:pt x="115702" y="5889"/>
                </a:cubicBezTo>
                <a:cubicBezTo>
                  <a:pt x="115406" y="5844"/>
                  <a:pt x="115132" y="5638"/>
                  <a:pt x="114858" y="5592"/>
                </a:cubicBezTo>
                <a:lnTo>
                  <a:pt x="114812" y="5592"/>
                </a:lnTo>
                <a:cubicBezTo>
                  <a:pt x="114812" y="5592"/>
                  <a:pt x="114835" y="5592"/>
                  <a:pt x="114858" y="5592"/>
                </a:cubicBezTo>
                <a:cubicBezTo>
                  <a:pt x="115132" y="5638"/>
                  <a:pt x="115406" y="5844"/>
                  <a:pt x="115702" y="5889"/>
                </a:cubicBezTo>
                <a:cubicBezTo>
                  <a:pt x="115794" y="5912"/>
                  <a:pt x="115885" y="5912"/>
                  <a:pt x="115976" y="5935"/>
                </a:cubicBezTo>
                <a:close/>
                <a:moveTo>
                  <a:pt x="6118" y="5912"/>
                </a:moveTo>
                <a:cubicBezTo>
                  <a:pt x="6072" y="5912"/>
                  <a:pt x="6004" y="5912"/>
                  <a:pt x="5958" y="5889"/>
                </a:cubicBezTo>
                <a:cubicBezTo>
                  <a:pt x="6004" y="5912"/>
                  <a:pt x="6072" y="5912"/>
                  <a:pt x="6118" y="5912"/>
                </a:cubicBezTo>
                <a:cubicBezTo>
                  <a:pt x="6369" y="5912"/>
                  <a:pt x="6643" y="5798"/>
                  <a:pt x="6780" y="5775"/>
                </a:cubicBezTo>
                <a:cubicBezTo>
                  <a:pt x="7100" y="5684"/>
                  <a:pt x="7373" y="5524"/>
                  <a:pt x="7602" y="5319"/>
                </a:cubicBezTo>
                <a:cubicBezTo>
                  <a:pt x="7784" y="5182"/>
                  <a:pt x="7853" y="4976"/>
                  <a:pt x="8013" y="4839"/>
                </a:cubicBezTo>
                <a:cubicBezTo>
                  <a:pt x="8104" y="4748"/>
                  <a:pt x="8309" y="4565"/>
                  <a:pt x="8401" y="4520"/>
                </a:cubicBezTo>
                <a:cubicBezTo>
                  <a:pt x="8469" y="4520"/>
                  <a:pt x="8515" y="4497"/>
                  <a:pt x="8560" y="4497"/>
                </a:cubicBezTo>
                <a:cubicBezTo>
                  <a:pt x="8697" y="4497"/>
                  <a:pt x="8811" y="4588"/>
                  <a:pt x="8971" y="4611"/>
                </a:cubicBezTo>
                <a:lnTo>
                  <a:pt x="8971" y="4611"/>
                </a:lnTo>
                <a:cubicBezTo>
                  <a:pt x="8811" y="4588"/>
                  <a:pt x="8697" y="4497"/>
                  <a:pt x="8560" y="4497"/>
                </a:cubicBezTo>
                <a:cubicBezTo>
                  <a:pt x="8515" y="4497"/>
                  <a:pt x="8469" y="4520"/>
                  <a:pt x="8401" y="4520"/>
                </a:cubicBezTo>
                <a:cubicBezTo>
                  <a:pt x="8309" y="4565"/>
                  <a:pt x="8104" y="4748"/>
                  <a:pt x="8013" y="4839"/>
                </a:cubicBezTo>
                <a:cubicBezTo>
                  <a:pt x="7853" y="4976"/>
                  <a:pt x="7784" y="5182"/>
                  <a:pt x="7602" y="5319"/>
                </a:cubicBezTo>
                <a:cubicBezTo>
                  <a:pt x="7373" y="5524"/>
                  <a:pt x="7100" y="5684"/>
                  <a:pt x="6780" y="5775"/>
                </a:cubicBezTo>
                <a:cubicBezTo>
                  <a:pt x="6643" y="5798"/>
                  <a:pt x="6369" y="5912"/>
                  <a:pt x="6118" y="5912"/>
                </a:cubicBezTo>
                <a:close/>
                <a:moveTo>
                  <a:pt x="117460" y="5821"/>
                </a:moveTo>
                <a:cubicBezTo>
                  <a:pt x="117551" y="5798"/>
                  <a:pt x="117620" y="5775"/>
                  <a:pt x="117711" y="5775"/>
                </a:cubicBezTo>
                <a:cubicBezTo>
                  <a:pt x="117734" y="5775"/>
                  <a:pt x="117779" y="5775"/>
                  <a:pt x="117802" y="5798"/>
                </a:cubicBezTo>
                <a:cubicBezTo>
                  <a:pt x="117779" y="5775"/>
                  <a:pt x="117734" y="5775"/>
                  <a:pt x="117711" y="5775"/>
                </a:cubicBezTo>
                <a:cubicBezTo>
                  <a:pt x="117620" y="5775"/>
                  <a:pt x="117551" y="5798"/>
                  <a:pt x="117460" y="5821"/>
                </a:cubicBezTo>
                <a:close/>
                <a:moveTo>
                  <a:pt x="5844" y="5798"/>
                </a:moveTo>
                <a:lnTo>
                  <a:pt x="5844" y="5798"/>
                </a:lnTo>
                <a:cubicBezTo>
                  <a:pt x="5798" y="5729"/>
                  <a:pt x="5798" y="5570"/>
                  <a:pt x="5753" y="5501"/>
                </a:cubicBezTo>
                <a:cubicBezTo>
                  <a:pt x="5730" y="5433"/>
                  <a:pt x="5684" y="5410"/>
                  <a:pt x="5662" y="5364"/>
                </a:cubicBezTo>
                <a:cubicBezTo>
                  <a:pt x="5479" y="5113"/>
                  <a:pt x="5205" y="5227"/>
                  <a:pt x="4931" y="5068"/>
                </a:cubicBezTo>
                <a:cubicBezTo>
                  <a:pt x="4794" y="4999"/>
                  <a:pt x="4680" y="4885"/>
                  <a:pt x="4566" y="4771"/>
                </a:cubicBezTo>
                <a:cubicBezTo>
                  <a:pt x="4452" y="4657"/>
                  <a:pt x="4383" y="4520"/>
                  <a:pt x="4292" y="4383"/>
                </a:cubicBezTo>
                <a:cubicBezTo>
                  <a:pt x="4178" y="4246"/>
                  <a:pt x="4064" y="4200"/>
                  <a:pt x="3927" y="4200"/>
                </a:cubicBezTo>
                <a:cubicBezTo>
                  <a:pt x="3858" y="4200"/>
                  <a:pt x="3790" y="4223"/>
                  <a:pt x="3699" y="4223"/>
                </a:cubicBezTo>
                <a:lnTo>
                  <a:pt x="3699" y="4223"/>
                </a:lnTo>
                <a:lnTo>
                  <a:pt x="3699" y="4223"/>
                </a:lnTo>
                <a:cubicBezTo>
                  <a:pt x="3790" y="4223"/>
                  <a:pt x="3858" y="4200"/>
                  <a:pt x="3927" y="4200"/>
                </a:cubicBezTo>
                <a:cubicBezTo>
                  <a:pt x="4064" y="4200"/>
                  <a:pt x="4178" y="4246"/>
                  <a:pt x="4292" y="4383"/>
                </a:cubicBezTo>
                <a:cubicBezTo>
                  <a:pt x="4383" y="4520"/>
                  <a:pt x="4452" y="4657"/>
                  <a:pt x="4566" y="4771"/>
                </a:cubicBezTo>
                <a:cubicBezTo>
                  <a:pt x="4680" y="4885"/>
                  <a:pt x="4794" y="4999"/>
                  <a:pt x="4931" y="5068"/>
                </a:cubicBezTo>
                <a:cubicBezTo>
                  <a:pt x="5205" y="5227"/>
                  <a:pt x="5479" y="5113"/>
                  <a:pt x="5662" y="5364"/>
                </a:cubicBezTo>
                <a:cubicBezTo>
                  <a:pt x="5684" y="5410"/>
                  <a:pt x="5730" y="5433"/>
                  <a:pt x="5753" y="5501"/>
                </a:cubicBezTo>
                <a:cubicBezTo>
                  <a:pt x="5798" y="5570"/>
                  <a:pt x="5798" y="5729"/>
                  <a:pt x="5844" y="5798"/>
                </a:cubicBezTo>
                <a:lnTo>
                  <a:pt x="5844" y="5798"/>
                </a:lnTo>
                <a:close/>
                <a:moveTo>
                  <a:pt x="117802" y="5798"/>
                </a:moveTo>
                <a:cubicBezTo>
                  <a:pt x="117802" y="5798"/>
                  <a:pt x="117802" y="5798"/>
                  <a:pt x="117802" y="5798"/>
                </a:cubicBezTo>
                <a:cubicBezTo>
                  <a:pt x="117802" y="5798"/>
                  <a:pt x="117802" y="5798"/>
                  <a:pt x="117802" y="5798"/>
                </a:cubicBezTo>
                <a:close/>
                <a:moveTo>
                  <a:pt x="113831" y="5729"/>
                </a:moveTo>
                <a:cubicBezTo>
                  <a:pt x="113717" y="5729"/>
                  <a:pt x="113580" y="5707"/>
                  <a:pt x="113465" y="5684"/>
                </a:cubicBezTo>
                <a:cubicBezTo>
                  <a:pt x="113580" y="5707"/>
                  <a:pt x="113717" y="5729"/>
                  <a:pt x="113831" y="5729"/>
                </a:cubicBezTo>
                <a:cubicBezTo>
                  <a:pt x="114013" y="5729"/>
                  <a:pt x="114173" y="5707"/>
                  <a:pt x="114287" y="5707"/>
                </a:cubicBezTo>
                <a:cubicBezTo>
                  <a:pt x="114447" y="5684"/>
                  <a:pt x="114584" y="5615"/>
                  <a:pt x="114721" y="5592"/>
                </a:cubicBezTo>
                <a:cubicBezTo>
                  <a:pt x="114584" y="5615"/>
                  <a:pt x="114447" y="5684"/>
                  <a:pt x="114287" y="5707"/>
                </a:cubicBezTo>
                <a:cubicBezTo>
                  <a:pt x="114173" y="5707"/>
                  <a:pt x="114013" y="5729"/>
                  <a:pt x="113831" y="5729"/>
                </a:cubicBezTo>
                <a:close/>
                <a:moveTo>
                  <a:pt x="113306" y="5592"/>
                </a:moveTo>
                <a:lnTo>
                  <a:pt x="113306" y="5592"/>
                </a:lnTo>
                <a:cubicBezTo>
                  <a:pt x="113146" y="5478"/>
                  <a:pt x="113146" y="5296"/>
                  <a:pt x="113055" y="5113"/>
                </a:cubicBezTo>
                <a:cubicBezTo>
                  <a:pt x="112986" y="4976"/>
                  <a:pt x="112872" y="4953"/>
                  <a:pt x="112758" y="4885"/>
                </a:cubicBezTo>
                <a:cubicBezTo>
                  <a:pt x="112872" y="4953"/>
                  <a:pt x="112986" y="4976"/>
                  <a:pt x="113055" y="5113"/>
                </a:cubicBezTo>
                <a:cubicBezTo>
                  <a:pt x="113146" y="5296"/>
                  <a:pt x="113146" y="5478"/>
                  <a:pt x="113306" y="5592"/>
                </a:cubicBezTo>
                <a:lnTo>
                  <a:pt x="113306" y="5592"/>
                </a:lnTo>
                <a:close/>
                <a:moveTo>
                  <a:pt x="63957" y="4794"/>
                </a:moveTo>
                <a:lnTo>
                  <a:pt x="63957" y="4794"/>
                </a:lnTo>
                <a:cubicBezTo>
                  <a:pt x="64300" y="4748"/>
                  <a:pt x="64688" y="4611"/>
                  <a:pt x="64984" y="4474"/>
                </a:cubicBezTo>
                <a:cubicBezTo>
                  <a:pt x="65190" y="4383"/>
                  <a:pt x="65373" y="4246"/>
                  <a:pt x="65578" y="4177"/>
                </a:cubicBezTo>
                <a:cubicBezTo>
                  <a:pt x="65875" y="4063"/>
                  <a:pt x="66263" y="4063"/>
                  <a:pt x="66582" y="4040"/>
                </a:cubicBezTo>
                <a:cubicBezTo>
                  <a:pt x="67587" y="3903"/>
                  <a:pt x="68614" y="3721"/>
                  <a:pt x="69618" y="3630"/>
                </a:cubicBezTo>
                <a:cubicBezTo>
                  <a:pt x="69892" y="3607"/>
                  <a:pt x="70120" y="3538"/>
                  <a:pt x="70348" y="3538"/>
                </a:cubicBezTo>
                <a:cubicBezTo>
                  <a:pt x="70463" y="3538"/>
                  <a:pt x="70600" y="3561"/>
                  <a:pt x="70714" y="3607"/>
                </a:cubicBezTo>
                <a:cubicBezTo>
                  <a:pt x="70942" y="3675"/>
                  <a:pt x="71102" y="3812"/>
                  <a:pt x="71307" y="3926"/>
                </a:cubicBezTo>
                <a:cubicBezTo>
                  <a:pt x="71558" y="4063"/>
                  <a:pt x="71878" y="4086"/>
                  <a:pt x="72152" y="4155"/>
                </a:cubicBezTo>
                <a:lnTo>
                  <a:pt x="72152" y="4155"/>
                </a:lnTo>
                <a:lnTo>
                  <a:pt x="72152" y="4155"/>
                </a:lnTo>
                <a:cubicBezTo>
                  <a:pt x="71878" y="4086"/>
                  <a:pt x="71558" y="4063"/>
                  <a:pt x="71307" y="3926"/>
                </a:cubicBezTo>
                <a:cubicBezTo>
                  <a:pt x="71102" y="3812"/>
                  <a:pt x="70942" y="3675"/>
                  <a:pt x="70714" y="3607"/>
                </a:cubicBezTo>
                <a:cubicBezTo>
                  <a:pt x="70600" y="3561"/>
                  <a:pt x="70463" y="3538"/>
                  <a:pt x="70348" y="3538"/>
                </a:cubicBezTo>
                <a:cubicBezTo>
                  <a:pt x="70120" y="3538"/>
                  <a:pt x="69892" y="3607"/>
                  <a:pt x="69618" y="3630"/>
                </a:cubicBezTo>
                <a:cubicBezTo>
                  <a:pt x="68614" y="3721"/>
                  <a:pt x="67587" y="3903"/>
                  <a:pt x="66582" y="4040"/>
                </a:cubicBezTo>
                <a:cubicBezTo>
                  <a:pt x="66263" y="4063"/>
                  <a:pt x="65875" y="4063"/>
                  <a:pt x="65578" y="4177"/>
                </a:cubicBezTo>
                <a:cubicBezTo>
                  <a:pt x="65373" y="4246"/>
                  <a:pt x="65190" y="4383"/>
                  <a:pt x="64984" y="4474"/>
                </a:cubicBezTo>
                <a:cubicBezTo>
                  <a:pt x="64688" y="4611"/>
                  <a:pt x="64300" y="4748"/>
                  <a:pt x="63957" y="4794"/>
                </a:cubicBezTo>
                <a:lnTo>
                  <a:pt x="63957" y="4794"/>
                </a:lnTo>
                <a:close/>
                <a:moveTo>
                  <a:pt x="19882" y="4611"/>
                </a:moveTo>
                <a:cubicBezTo>
                  <a:pt x="19836" y="4611"/>
                  <a:pt x="19768" y="4611"/>
                  <a:pt x="19699" y="4588"/>
                </a:cubicBezTo>
                <a:cubicBezTo>
                  <a:pt x="19699" y="4588"/>
                  <a:pt x="19676" y="4588"/>
                  <a:pt x="19676" y="4588"/>
                </a:cubicBezTo>
                <a:cubicBezTo>
                  <a:pt x="19676" y="4588"/>
                  <a:pt x="19699" y="4588"/>
                  <a:pt x="19699" y="4588"/>
                </a:cubicBezTo>
                <a:cubicBezTo>
                  <a:pt x="19768" y="4611"/>
                  <a:pt x="19836" y="4611"/>
                  <a:pt x="19882" y="4611"/>
                </a:cubicBezTo>
                <a:cubicBezTo>
                  <a:pt x="20133" y="4611"/>
                  <a:pt x="20407" y="4497"/>
                  <a:pt x="20612" y="4406"/>
                </a:cubicBezTo>
                <a:cubicBezTo>
                  <a:pt x="21069" y="4223"/>
                  <a:pt x="21365" y="3789"/>
                  <a:pt x="21685" y="3401"/>
                </a:cubicBezTo>
                <a:cubicBezTo>
                  <a:pt x="21936" y="3082"/>
                  <a:pt x="22141" y="2853"/>
                  <a:pt x="22507" y="2648"/>
                </a:cubicBezTo>
                <a:cubicBezTo>
                  <a:pt x="22507" y="2648"/>
                  <a:pt x="22529" y="2648"/>
                  <a:pt x="22529" y="2625"/>
                </a:cubicBezTo>
                <a:cubicBezTo>
                  <a:pt x="22529" y="2648"/>
                  <a:pt x="22507" y="2648"/>
                  <a:pt x="22507" y="2648"/>
                </a:cubicBezTo>
                <a:cubicBezTo>
                  <a:pt x="22141" y="2853"/>
                  <a:pt x="21936" y="3082"/>
                  <a:pt x="21685" y="3401"/>
                </a:cubicBezTo>
                <a:cubicBezTo>
                  <a:pt x="21365" y="3789"/>
                  <a:pt x="21069" y="4223"/>
                  <a:pt x="20612" y="4406"/>
                </a:cubicBezTo>
                <a:cubicBezTo>
                  <a:pt x="20407" y="4497"/>
                  <a:pt x="20133" y="4611"/>
                  <a:pt x="19882" y="4611"/>
                </a:cubicBezTo>
                <a:moveTo>
                  <a:pt x="99428" y="4588"/>
                </a:moveTo>
                <a:cubicBezTo>
                  <a:pt x="99359" y="4588"/>
                  <a:pt x="99291" y="4565"/>
                  <a:pt x="99245" y="4520"/>
                </a:cubicBezTo>
                <a:cubicBezTo>
                  <a:pt x="99131" y="4428"/>
                  <a:pt x="99154" y="4177"/>
                  <a:pt x="99131" y="4063"/>
                </a:cubicBezTo>
                <a:cubicBezTo>
                  <a:pt x="99108" y="3858"/>
                  <a:pt x="98994" y="3447"/>
                  <a:pt x="98812" y="3287"/>
                </a:cubicBezTo>
                <a:lnTo>
                  <a:pt x="98812" y="3287"/>
                </a:lnTo>
                <a:lnTo>
                  <a:pt x="98812" y="3287"/>
                </a:lnTo>
                <a:cubicBezTo>
                  <a:pt x="98994" y="3447"/>
                  <a:pt x="99108" y="3858"/>
                  <a:pt x="99131" y="4063"/>
                </a:cubicBezTo>
                <a:cubicBezTo>
                  <a:pt x="99154" y="4177"/>
                  <a:pt x="99131" y="4428"/>
                  <a:pt x="99245" y="4520"/>
                </a:cubicBezTo>
                <a:cubicBezTo>
                  <a:pt x="99291" y="4565"/>
                  <a:pt x="99359" y="4588"/>
                  <a:pt x="99428" y="4588"/>
                </a:cubicBezTo>
                <a:cubicBezTo>
                  <a:pt x="99588" y="4588"/>
                  <a:pt x="99793" y="4497"/>
                  <a:pt x="99930" y="4451"/>
                </a:cubicBezTo>
                <a:cubicBezTo>
                  <a:pt x="99999" y="4451"/>
                  <a:pt x="100067" y="4428"/>
                  <a:pt x="100135" y="4428"/>
                </a:cubicBezTo>
                <a:cubicBezTo>
                  <a:pt x="100295" y="4428"/>
                  <a:pt x="100432" y="4474"/>
                  <a:pt x="100615" y="4497"/>
                </a:cubicBezTo>
                <a:cubicBezTo>
                  <a:pt x="100706" y="4520"/>
                  <a:pt x="100866" y="4543"/>
                  <a:pt x="101048" y="4543"/>
                </a:cubicBezTo>
                <a:cubicBezTo>
                  <a:pt x="100866" y="4543"/>
                  <a:pt x="100706" y="4520"/>
                  <a:pt x="100615" y="4497"/>
                </a:cubicBezTo>
                <a:cubicBezTo>
                  <a:pt x="100432" y="4474"/>
                  <a:pt x="100295" y="4428"/>
                  <a:pt x="100135" y="4428"/>
                </a:cubicBezTo>
                <a:cubicBezTo>
                  <a:pt x="100067" y="4428"/>
                  <a:pt x="99999" y="4451"/>
                  <a:pt x="99930" y="4451"/>
                </a:cubicBezTo>
                <a:cubicBezTo>
                  <a:pt x="99793" y="4497"/>
                  <a:pt x="99588" y="4588"/>
                  <a:pt x="99428" y="4588"/>
                </a:cubicBezTo>
                <a:moveTo>
                  <a:pt x="9291" y="4565"/>
                </a:moveTo>
                <a:cubicBezTo>
                  <a:pt x="9359" y="4543"/>
                  <a:pt x="9451" y="4520"/>
                  <a:pt x="9519" y="4520"/>
                </a:cubicBezTo>
                <a:cubicBezTo>
                  <a:pt x="9451" y="4520"/>
                  <a:pt x="9359" y="4543"/>
                  <a:pt x="9291" y="4565"/>
                </a:cubicBezTo>
                <a:close/>
                <a:moveTo>
                  <a:pt x="101528" y="4520"/>
                </a:moveTo>
                <a:cubicBezTo>
                  <a:pt x="101688" y="4520"/>
                  <a:pt x="101825" y="4474"/>
                  <a:pt x="101893" y="4428"/>
                </a:cubicBezTo>
                <a:cubicBezTo>
                  <a:pt x="102030" y="4314"/>
                  <a:pt x="102030" y="4132"/>
                  <a:pt x="102190" y="4040"/>
                </a:cubicBezTo>
                <a:cubicBezTo>
                  <a:pt x="102486" y="3858"/>
                  <a:pt x="102897" y="3881"/>
                  <a:pt x="103217" y="3835"/>
                </a:cubicBezTo>
                <a:cubicBezTo>
                  <a:pt x="103240" y="3812"/>
                  <a:pt x="103263" y="3812"/>
                  <a:pt x="103285" y="3812"/>
                </a:cubicBezTo>
                <a:cubicBezTo>
                  <a:pt x="103263" y="3812"/>
                  <a:pt x="103240" y="3812"/>
                  <a:pt x="103217" y="3835"/>
                </a:cubicBezTo>
                <a:cubicBezTo>
                  <a:pt x="102897" y="3881"/>
                  <a:pt x="102486" y="3858"/>
                  <a:pt x="102190" y="4040"/>
                </a:cubicBezTo>
                <a:cubicBezTo>
                  <a:pt x="102030" y="4132"/>
                  <a:pt x="102030" y="4314"/>
                  <a:pt x="101893" y="4428"/>
                </a:cubicBezTo>
                <a:cubicBezTo>
                  <a:pt x="101825" y="4474"/>
                  <a:pt x="101688" y="4520"/>
                  <a:pt x="101528" y="4520"/>
                </a:cubicBezTo>
                <a:close/>
                <a:moveTo>
                  <a:pt x="9542" y="4520"/>
                </a:moveTo>
                <a:lnTo>
                  <a:pt x="9542" y="4520"/>
                </a:lnTo>
                <a:lnTo>
                  <a:pt x="9542" y="4520"/>
                </a:lnTo>
                <a:close/>
                <a:moveTo>
                  <a:pt x="9542" y="4520"/>
                </a:moveTo>
                <a:cubicBezTo>
                  <a:pt x="9542" y="4520"/>
                  <a:pt x="9565" y="4520"/>
                  <a:pt x="9565" y="4520"/>
                </a:cubicBezTo>
                <a:cubicBezTo>
                  <a:pt x="9565" y="4520"/>
                  <a:pt x="9542" y="4520"/>
                  <a:pt x="9542" y="4520"/>
                </a:cubicBezTo>
                <a:close/>
                <a:moveTo>
                  <a:pt x="9565" y="4520"/>
                </a:moveTo>
                <a:cubicBezTo>
                  <a:pt x="9565" y="4520"/>
                  <a:pt x="9565" y="4520"/>
                  <a:pt x="9565" y="4520"/>
                </a:cubicBezTo>
                <a:cubicBezTo>
                  <a:pt x="9861" y="4497"/>
                  <a:pt x="9907" y="4451"/>
                  <a:pt x="10090" y="4223"/>
                </a:cubicBezTo>
                <a:cubicBezTo>
                  <a:pt x="10204" y="4063"/>
                  <a:pt x="10295" y="3858"/>
                  <a:pt x="10455" y="3721"/>
                </a:cubicBezTo>
                <a:cubicBezTo>
                  <a:pt x="10637" y="3561"/>
                  <a:pt x="10729" y="3584"/>
                  <a:pt x="10911" y="3515"/>
                </a:cubicBezTo>
                <a:cubicBezTo>
                  <a:pt x="11391" y="3356"/>
                  <a:pt x="11893" y="3105"/>
                  <a:pt x="12327" y="2831"/>
                </a:cubicBezTo>
                <a:cubicBezTo>
                  <a:pt x="12555" y="2694"/>
                  <a:pt x="12943" y="2420"/>
                  <a:pt x="13217" y="2351"/>
                </a:cubicBezTo>
                <a:cubicBezTo>
                  <a:pt x="13308" y="2328"/>
                  <a:pt x="13399" y="2328"/>
                  <a:pt x="13491" y="2328"/>
                </a:cubicBezTo>
                <a:cubicBezTo>
                  <a:pt x="13696" y="2328"/>
                  <a:pt x="13901" y="2374"/>
                  <a:pt x="14107" y="2420"/>
                </a:cubicBezTo>
                <a:cubicBezTo>
                  <a:pt x="14358" y="2488"/>
                  <a:pt x="14335" y="2511"/>
                  <a:pt x="14426" y="2717"/>
                </a:cubicBezTo>
                <a:cubicBezTo>
                  <a:pt x="14449" y="2785"/>
                  <a:pt x="14495" y="2853"/>
                  <a:pt x="14518" y="2945"/>
                </a:cubicBezTo>
                <a:cubicBezTo>
                  <a:pt x="14586" y="3082"/>
                  <a:pt x="14541" y="3196"/>
                  <a:pt x="14586" y="3333"/>
                </a:cubicBezTo>
                <a:lnTo>
                  <a:pt x="14586" y="3333"/>
                </a:lnTo>
                <a:lnTo>
                  <a:pt x="14586" y="3333"/>
                </a:lnTo>
                <a:cubicBezTo>
                  <a:pt x="14541" y="3196"/>
                  <a:pt x="14586" y="3082"/>
                  <a:pt x="14518" y="2945"/>
                </a:cubicBezTo>
                <a:cubicBezTo>
                  <a:pt x="14495" y="2853"/>
                  <a:pt x="14449" y="2785"/>
                  <a:pt x="14426" y="2717"/>
                </a:cubicBezTo>
                <a:cubicBezTo>
                  <a:pt x="14335" y="2511"/>
                  <a:pt x="14358" y="2488"/>
                  <a:pt x="14107" y="2420"/>
                </a:cubicBezTo>
                <a:cubicBezTo>
                  <a:pt x="13901" y="2374"/>
                  <a:pt x="13696" y="2328"/>
                  <a:pt x="13491" y="2328"/>
                </a:cubicBezTo>
                <a:cubicBezTo>
                  <a:pt x="13399" y="2328"/>
                  <a:pt x="13308" y="2328"/>
                  <a:pt x="13217" y="2351"/>
                </a:cubicBezTo>
                <a:cubicBezTo>
                  <a:pt x="12943" y="2420"/>
                  <a:pt x="12555" y="2694"/>
                  <a:pt x="12327" y="2831"/>
                </a:cubicBezTo>
                <a:cubicBezTo>
                  <a:pt x="11893" y="3105"/>
                  <a:pt x="11391" y="3356"/>
                  <a:pt x="10911" y="3515"/>
                </a:cubicBezTo>
                <a:cubicBezTo>
                  <a:pt x="10729" y="3584"/>
                  <a:pt x="10637" y="3561"/>
                  <a:pt x="10455" y="3721"/>
                </a:cubicBezTo>
                <a:cubicBezTo>
                  <a:pt x="10295" y="3858"/>
                  <a:pt x="10204" y="4063"/>
                  <a:pt x="10090" y="4223"/>
                </a:cubicBezTo>
                <a:cubicBezTo>
                  <a:pt x="9907" y="4451"/>
                  <a:pt x="9861" y="4497"/>
                  <a:pt x="9565" y="4520"/>
                </a:cubicBezTo>
                <a:cubicBezTo>
                  <a:pt x="9565" y="4520"/>
                  <a:pt x="9565" y="4520"/>
                  <a:pt x="9565" y="4520"/>
                </a:cubicBezTo>
                <a:close/>
                <a:moveTo>
                  <a:pt x="92763" y="4269"/>
                </a:moveTo>
                <a:cubicBezTo>
                  <a:pt x="92740" y="4269"/>
                  <a:pt x="92717" y="4246"/>
                  <a:pt x="92694" y="4246"/>
                </a:cubicBezTo>
                <a:cubicBezTo>
                  <a:pt x="92489" y="4200"/>
                  <a:pt x="92443" y="4132"/>
                  <a:pt x="92238" y="4109"/>
                </a:cubicBezTo>
                <a:lnTo>
                  <a:pt x="92192" y="4109"/>
                </a:lnTo>
                <a:cubicBezTo>
                  <a:pt x="92147" y="4109"/>
                  <a:pt x="92078" y="4132"/>
                  <a:pt x="92010" y="4132"/>
                </a:cubicBezTo>
                <a:cubicBezTo>
                  <a:pt x="92078" y="4132"/>
                  <a:pt x="92147" y="4109"/>
                  <a:pt x="92192" y="4109"/>
                </a:cubicBezTo>
                <a:cubicBezTo>
                  <a:pt x="92215" y="4109"/>
                  <a:pt x="92238" y="4109"/>
                  <a:pt x="92238" y="4109"/>
                </a:cubicBezTo>
                <a:cubicBezTo>
                  <a:pt x="92443" y="4132"/>
                  <a:pt x="92489" y="4200"/>
                  <a:pt x="92694" y="4246"/>
                </a:cubicBezTo>
                <a:cubicBezTo>
                  <a:pt x="92717" y="4246"/>
                  <a:pt x="92740" y="4269"/>
                  <a:pt x="92763" y="4269"/>
                </a:cubicBezTo>
                <a:close/>
                <a:moveTo>
                  <a:pt x="93311" y="4269"/>
                </a:moveTo>
                <a:cubicBezTo>
                  <a:pt x="93425" y="4246"/>
                  <a:pt x="93539" y="4223"/>
                  <a:pt x="93630" y="4177"/>
                </a:cubicBezTo>
                <a:cubicBezTo>
                  <a:pt x="93813" y="4109"/>
                  <a:pt x="93950" y="3926"/>
                  <a:pt x="94132" y="3835"/>
                </a:cubicBezTo>
                <a:cubicBezTo>
                  <a:pt x="94292" y="3766"/>
                  <a:pt x="94452" y="3698"/>
                  <a:pt x="94635" y="3630"/>
                </a:cubicBezTo>
                <a:cubicBezTo>
                  <a:pt x="94908" y="3493"/>
                  <a:pt x="95160" y="3401"/>
                  <a:pt x="95456" y="3333"/>
                </a:cubicBezTo>
                <a:lnTo>
                  <a:pt x="95456" y="3333"/>
                </a:lnTo>
                <a:lnTo>
                  <a:pt x="95456" y="3333"/>
                </a:lnTo>
                <a:cubicBezTo>
                  <a:pt x="95160" y="3401"/>
                  <a:pt x="94908" y="3493"/>
                  <a:pt x="94635" y="3630"/>
                </a:cubicBezTo>
                <a:cubicBezTo>
                  <a:pt x="94452" y="3698"/>
                  <a:pt x="94292" y="3766"/>
                  <a:pt x="94132" y="3835"/>
                </a:cubicBezTo>
                <a:cubicBezTo>
                  <a:pt x="93950" y="3926"/>
                  <a:pt x="93813" y="4109"/>
                  <a:pt x="93630" y="4177"/>
                </a:cubicBezTo>
                <a:cubicBezTo>
                  <a:pt x="93539" y="4223"/>
                  <a:pt x="93425" y="4246"/>
                  <a:pt x="93311" y="4269"/>
                </a:cubicBezTo>
                <a:close/>
                <a:moveTo>
                  <a:pt x="73658" y="4246"/>
                </a:moveTo>
                <a:cubicBezTo>
                  <a:pt x="74366" y="4200"/>
                  <a:pt x="75050" y="4040"/>
                  <a:pt x="75667" y="3835"/>
                </a:cubicBezTo>
                <a:cubicBezTo>
                  <a:pt x="76055" y="3721"/>
                  <a:pt x="76420" y="3584"/>
                  <a:pt x="76808" y="3515"/>
                </a:cubicBezTo>
                <a:cubicBezTo>
                  <a:pt x="76831" y="3515"/>
                  <a:pt x="76854" y="3515"/>
                  <a:pt x="76876" y="3515"/>
                </a:cubicBezTo>
                <a:lnTo>
                  <a:pt x="76899" y="3515"/>
                </a:lnTo>
                <a:lnTo>
                  <a:pt x="76876" y="3515"/>
                </a:lnTo>
                <a:lnTo>
                  <a:pt x="76808" y="3515"/>
                </a:lnTo>
                <a:cubicBezTo>
                  <a:pt x="76420" y="3584"/>
                  <a:pt x="76055" y="3721"/>
                  <a:pt x="75667" y="3835"/>
                </a:cubicBezTo>
                <a:cubicBezTo>
                  <a:pt x="75050" y="4040"/>
                  <a:pt x="74366" y="4200"/>
                  <a:pt x="73658" y="4246"/>
                </a:cubicBezTo>
                <a:close/>
                <a:moveTo>
                  <a:pt x="111411" y="4223"/>
                </a:moveTo>
                <a:cubicBezTo>
                  <a:pt x="111251" y="4223"/>
                  <a:pt x="111137" y="4177"/>
                  <a:pt x="111000" y="4109"/>
                </a:cubicBezTo>
                <a:cubicBezTo>
                  <a:pt x="111137" y="4177"/>
                  <a:pt x="111251" y="4223"/>
                  <a:pt x="111411" y="4223"/>
                </a:cubicBezTo>
                <a:lnTo>
                  <a:pt x="111411" y="4223"/>
                </a:lnTo>
                <a:lnTo>
                  <a:pt x="111411" y="4223"/>
                </a:lnTo>
                <a:close/>
                <a:moveTo>
                  <a:pt x="111548" y="4223"/>
                </a:moveTo>
                <a:cubicBezTo>
                  <a:pt x="111708" y="4200"/>
                  <a:pt x="111890" y="4132"/>
                  <a:pt x="112073" y="4132"/>
                </a:cubicBezTo>
                <a:cubicBezTo>
                  <a:pt x="112142" y="4132"/>
                  <a:pt x="112187" y="4132"/>
                  <a:pt x="112256" y="4155"/>
                </a:cubicBezTo>
                <a:cubicBezTo>
                  <a:pt x="112187" y="4132"/>
                  <a:pt x="112142" y="4132"/>
                  <a:pt x="112073" y="4132"/>
                </a:cubicBezTo>
                <a:cubicBezTo>
                  <a:pt x="111890" y="4132"/>
                  <a:pt x="111708" y="4200"/>
                  <a:pt x="111548" y="4223"/>
                </a:cubicBezTo>
                <a:close/>
                <a:moveTo>
                  <a:pt x="91599" y="4109"/>
                </a:moveTo>
                <a:cubicBezTo>
                  <a:pt x="91599" y="4109"/>
                  <a:pt x="91576" y="4109"/>
                  <a:pt x="91576" y="4109"/>
                </a:cubicBezTo>
                <a:cubicBezTo>
                  <a:pt x="91439" y="4063"/>
                  <a:pt x="91371" y="3995"/>
                  <a:pt x="91234" y="3949"/>
                </a:cubicBezTo>
                <a:cubicBezTo>
                  <a:pt x="91234" y="3949"/>
                  <a:pt x="91234" y="3949"/>
                  <a:pt x="91234" y="3949"/>
                </a:cubicBezTo>
                <a:cubicBezTo>
                  <a:pt x="91234" y="3949"/>
                  <a:pt x="91234" y="3949"/>
                  <a:pt x="91234" y="3949"/>
                </a:cubicBezTo>
                <a:cubicBezTo>
                  <a:pt x="91371" y="3995"/>
                  <a:pt x="91439" y="4063"/>
                  <a:pt x="91576" y="4109"/>
                </a:cubicBezTo>
                <a:cubicBezTo>
                  <a:pt x="91576" y="4109"/>
                  <a:pt x="91599" y="4109"/>
                  <a:pt x="91599" y="4109"/>
                </a:cubicBezTo>
                <a:close/>
                <a:moveTo>
                  <a:pt x="31135" y="4063"/>
                </a:moveTo>
                <a:cubicBezTo>
                  <a:pt x="30838" y="4063"/>
                  <a:pt x="30564" y="3995"/>
                  <a:pt x="30427" y="3721"/>
                </a:cubicBezTo>
                <a:cubicBezTo>
                  <a:pt x="30244" y="3287"/>
                  <a:pt x="30222" y="2876"/>
                  <a:pt x="29674" y="2831"/>
                </a:cubicBezTo>
                <a:cubicBezTo>
                  <a:pt x="29126" y="2808"/>
                  <a:pt x="28441" y="2739"/>
                  <a:pt x="28099" y="2260"/>
                </a:cubicBezTo>
                <a:cubicBezTo>
                  <a:pt x="27962" y="2055"/>
                  <a:pt x="27985" y="1940"/>
                  <a:pt x="27779" y="1849"/>
                </a:cubicBezTo>
                <a:cubicBezTo>
                  <a:pt x="27688" y="1804"/>
                  <a:pt x="27597" y="1758"/>
                  <a:pt x="27483" y="1735"/>
                </a:cubicBezTo>
                <a:cubicBezTo>
                  <a:pt x="27346" y="1667"/>
                  <a:pt x="27186" y="1712"/>
                  <a:pt x="27049" y="1667"/>
                </a:cubicBezTo>
                <a:cubicBezTo>
                  <a:pt x="26866" y="1598"/>
                  <a:pt x="26843" y="1415"/>
                  <a:pt x="26615" y="1347"/>
                </a:cubicBezTo>
                <a:lnTo>
                  <a:pt x="26615" y="1347"/>
                </a:lnTo>
                <a:lnTo>
                  <a:pt x="26615" y="1347"/>
                </a:lnTo>
                <a:cubicBezTo>
                  <a:pt x="26843" y="1415"/>
                  <a:pt x="26866" y="1598"/>
                  <a:pt x="27049" y="1667"/>
                </a:cubicBezTo>
                <a:cubicBezTo>
                  <a:pt x="27186" y="1712"/>
                  <a:pt x="27346" y="1667"/>
                  <a:pt x="27483" y="1735"/>
                </a:cubicBezTo>
                <a:cubicBezTo>
                  <a:pt x="27597" y="1758"/>
                  <a:pt x="27688" y="1804"/>
                  <a:pt x="27779" y="1849"/>
                </a:cubicBezTo>
                <a:cubicBezTo>
                  <a:pt x="27985" y="1940"/>
                  <a:pt x="27962" y="2055"/>
                  <a:pt x="28099" y="2260"/>
                </a:cubicBezTo>
                <a:cubicBezTo>
                  <a:pt x="28441" y="2739"/>
                  <a:pt x="29126" y="2808"/>
                  <a:pt x="29674" y="2831"/>
                </a:cubicBezTo>
                <a:cubicBezTo>
                  <a:pt x="30222" y="2876"/>
                  <a:pt x="30244" y="3287"/>
                  <a:pt x="30427" y="3721"/>
                </a:cubicBezTo>
                <a:cubicBezTo>
                  <a:pt x="30564" y="3995"/>
                  <a:pt x="30838" y="4063"/>
                  <a:pt x="31135" y="4063"/>
                </a:cubicBezTo>
                <a:cubicBezTo>
                  <a:pt x="31340" y="4063"/>
                  <a:pt x="31545" y="4018"/>
                  <a:pt x="31728" y="3995"/>
                </a:cubicBezTo>
                <a:cubicBezTo>
                  <a:pt x="32253" y="3926"/>
                  <a:pt x="32869" y="3766"/>
                  <a:pt x="33371" y="3561"/>
                </a:cubicBezTo>
                <a:cubicBezTo>
                  <a:pt x="33782" y="3356"/>
                  <a:pt x="34193" y="3150"/>
                  <a:pt x="34650" y="3036"/>
                </a:cubicBezTo>
                <a:cubicBezTo>
                  <a:pt x="35061" y="2922"/>
                  <a:pt x="35380" y="2876"/>
                  <a:pt x="35654" y="2534"/>
                </a:cubicBezTo>
                <a:cubicBezTo>
                  <a:pt x="35837" y="2306"/>
                  <a:pt x="35882" y="2192"/>
                  <a:pt x="36156" y="2077"/>
                </a:cubicBezTo>
                <a:cubicBezTo>
                  <a:pt x="36384" y="1963"/>
                  <a:pt x="36567" y="1940"/>
                  <a:pt x="36750" y="1758"/>
                </a:cubicBezTo>
                <a:cubicBezTo>
                  <a:pt x="36818" y="1667"/>
                  <a:pt x="36909" y="1575"/>
                  <a:pt x="36978" y="1507"/>
                </a:cubicBezTo>
                <a:cubicBezTo>
                  <a:pt x="37252" y="1233"/>
                  <a:pt x="37503" y="1187"/>
                  <a:pt x="37891" y="1142"/>
                </a:cubicBezTo>
                <a:cubicBezTo>
                  <a:pt x="38256" y="1073"/>
                  <a:pt x="38325" y="1050"/>
                  <a:pt x="38530" y="776"/>
                </a:cubicBezTo>
                <a:cubicBezTo>
                  <a:pt x="38690" y="571"/>
                  <a:pt x="38918" y="343"/>
                  <a:pt x="39192" y="297"/>
                </a:cubicBezTo>
                <a:cubicBezTo>
                  <a:pt x="39489" y="229"/>
                  <a:pt x="39808" y="183"/>
                  <a:pt x="40105" y="183"/>
                </a:cubicBezTo>
                <a:cubicBezTo>
                  <a:pt x="40242" y="183"/>
                  <a:pt x="40379" y="206"/>
                  <a:pt x="40516" y="206"/>
                </a:cubicBezTo>
                <a:cubicBezTo>
                  <a:pt x="40379" y="206"/>
                  <a:pt x="40242" y="183"/>
                  <a:pt x="40105" y="183"/>
                </a:cubicBezTo>
                <a:cubicBezTo>
                  <a:pt x="39808" y="183"/>
                  <a:pt x="39489" y="229"/>
                  <a:pt x="39192" y="297"/>
                </a:cubicBezTo>
                <a:cubicBezTo>
                  <a:pt x="38918" y="343"/>
                  <a:pt x="38690" y="571"/>
                  <a:pt x="38530" y="776"/>
                </a:cubicBezTo>
                <a:cubicBezTo>
                  <a:pt x="38325" y="1050"/>
                  <a:pt x="38256" y="1073"/>
                  <a:pt x="37891" y="1142"/>
                </a:cubicBezTo>
                <a:cubicBezTo>
                  <a:pt x="37503" y="1187"/>
                  <a:pt x="37252" y="1233"/>
                  <a:pt x="36978" y="1507"/>
                </a:cubicBezTo>
                <a:cubicBezTo>
                  <a:pt x="36909" y="1575"/>
                  <a:pt x="36818" y="1667"/>
                  <a:pt x="36750" y="1758"/>
                </a:cubicBezTo>
                <a:cubicBezTo>
                  <a:pt x="36567" y="1940"/>
                  <a:pt x="36384" y="1963"/>
                  <a:pt x="36156" y="2077"/>
                </a:cubicBezTo>
                <a:cubicBezTo>
                  <a:pt x="35882" y="2192"/>
                  <a:pt x="35837" y="2306"/>
                  <a:pt x="35654" y="2534"/>
                </a:cubicBezTo>
                <a:cubicBezTo>
                  <a:pt x="35380" y="2876"/>
                  <a:pt x="35061" y="2922"/>
                  <a:pt x="34650" y="3036"/>
                </a:cubicBezTo>
                <a:cubicBezTo>
                  <a:pt x="34193" y="3150"/>
                  <a:pt x="33782" y="3356"/>
                  <a:pt x="33371" y="3561"/>
                </a:cubicBezTo>
                <a:cubicBezTo>
                  <a:pt x="32869" y="3766"/>
                  <a:pt x="32253" y="3926"/>
                  <a:pt x="31728" y="3995"/>
                </a:cubicBezTo>
                <a:cubicBezTo>
                  <a:pt x="31545" y="4040"/>
                  <a:pt x="31340" y="4063"/>
                  <a:pt x="31135" y="4063"/>
                </a:cubicBezTo>
                <a:close/>
                <a:moveTo>
                  <a:pt x="110841" y="4018"/>
                </a:moveTo>
                <a:lnTo>
                  <a:pt x="110841" y="4018"/>
                </a:lnTo>
                <a:cubicBezTo>
                  <a:pt x="110430" y="3789"/>
                  <a:pt x="109950" y="3766"/>
                  <a:pt x="109517" y="3721"/>
                </a:cubicBezTo>
                <a:cubicBezTo>
                  <a:pt x="109334" y="3721"/>
                  <a:pt x="109174" y="3630"/>
                  <a:pt x="109015" y="3630"/>
                </a:cubicBezTo>
                <a:cubicBezTo>
                  <a:pt x="108878" y="3607"/>
                  <a:pt x="108763" y="3607"/>
                  <a:pt x="108649" y="3607"/>
                </a:cubicBezTo>
                <a:cubicBezTo>
                  <a:pt x="108490" y="3607"/>
                  <a:pt x="108330" y="3630"/>
                  <a:pt x="108193" y="3652"/>
                </a:cubicBezTo>
                <a:lnTo>
                  <a:pt x="108193" y="3652"/>
                </a:lnTo>
                <a:lnTo>
                  <a:pt x="108193" y="3652"/>
                </a:lnTo>
                <a:cubicBezTo>
                  <a:pt x="108330" y="3630"/>
                  <a:pt x="108490" y="3607"/>
                  <a:pt x="108649" y="3607"/>
                </a:cubicBezTo>
                <a:cubicBezTo>
                  <a:pt x="108763" y="3607"/>
                  <a:pt x="108878" y="3607"/>
                  <a:pt x="109015" y="3630"/>
                </a:cubicBezTo>
                <a:cubicBezTo>
                  <a:pt x="109174" y="3630"/>
                  <a:pt x="109334" y="3721"/>
                  <a:pt x="109517" y="3721"/>
                </a:cubicBezTo>
                <a:cubicBezTo>
                  <a:pt x="109950" y="3766"/>
                  <a:pt x="110430" y="3789"/>
                  <a:pt x="110841" y="4018"/>
                </a:cubicBezTo>
                <a:lnTo>
                  <a:pt x="110841" y="4018"/>
                </a:lnTo>
                <a:moveTo>
                  <a:pt x="2740" y="3881"/>
                </a:moveTo>
                <a:lnTo>
                  <a:pt x="2740" y="3881"/>
                </a:lnTo>
                <a:cubicBezTo>
                  <a:pt x="2580" y="3721"/>
                  <a:pt x="2489" y="3561"/>
                  <a:pt x="2283" y="3424"/>
                </a:cubicBezTo>
                <a:cubicBezTo>
                  <a:pt x="2261" y="3401"/>
                  <a:pt x="2238" y="3401"/>
                  <a:pt x="2215" y="3378"/>
                </a:cubicBezTo>
                <a:cubicBezTo>
                  <a:pt x="2238" y="3401"/>
                  <a:pt x="2261" y="3401"/>
                  <a:pt x="2283" y="3424"/>
                </a:cubicBezTo>
                <a:cubicBezTo>
                  <a:pt x="2489" y="3561"/>
                  <a:pt x="2580" y="3721"/>
                  <a:pt x="2740" y="3881"/>
                </a:cubicBezTo>
                <a:lnTo>
                  <a:pt x="2740" y="3881"/>
                </a:lnTo>
                <a:close/>
                <a:moveTo>
                  <a:pt x="62017" y="3835"/>
                </a:moveTo>
                <a:cubicBezTo>
                  <a:pt x="61766" y="3766"/>
                  <a:pt x="61584" y="3766"/>
                  <a:pt x="61332" y="3630"/>
                </a:cubicBezTo>
                <a:cubicBezTo>
                  <a:pt x="61195" y="3538"/>
                  <a:pt x="61081" y="3401"/>
                  <a:pt x="60922" y="3356"/>
                </a:cubicBezTo>
                <a:cubicBezTo>
                  <a:pt x="60739" y="3264"/>
                  <a:pt x="60488" y="3310"/>
                  <a:pt x="60282" y="3219"/>
                </a:cubicBezTo>
                <a:cubicBezTo>
                  <a:pt x="60214" y="3173"/>
                  <a:pt x="60146" y="3082"/>
                  <a:pt x="60054" y="3059"/>
                </a:cubicBezTo>
                <a:lnTo>
                  <a:pt x="60054" y="3059"/>
                </a:lnTo>
                <a:lnTo>
                  <a:pt x="60054" y="3059"/>
                </a:lnTo>
                <a:cubicBezTo>
                  <a:pt x="60146" y="3082"/>
                  <a:pt x="60214" y="3173"/>
                  <a:pt x="60282" y="3219"/>
                </a:cubicBezTo>
                <a:cubicBezTo>
                  <a:pt x="60488" y="3310"/>
                  <a:pt x="60739" y="3264"/>
                  <a:pt x="60922" y="3356"/>
                </a:cubicBezTo>
                <a:cubicBezTo>
                  <a:pt x="61081" y="3401"/>
                  <a:pt x="61195" y="3538"/>
                  <a:pt x="61332" y="3630"/>
                </a:cubicBezTo>
                <a:cubicBezTo>
                  <a:pt x="61584" y="3766"/>
                  <a:pt x="61766" y="3766"/>
                  <a:pt x="62017" y="3835"/>
                </a:cubicBezTo>
                <a:lnTo>
                  <a:pt x="62017" y="3835"/>
                </a:lnTo>
                <a:close/>
                <a:moveTo>
                  <a:pt x="107622" y="3721"/>
                </a:moveTo>
                <a:lnTo>
                  <a:pt x="107599" y="3721"/>
                </a:lnTo>
                <a:lnTo>
                  <a:pt x="107622" y="3721"/>
                </a:lnTo>
                <a:cubicBezTo>
                  <a:pt x="107759" y="3721"/>
                  <a:pt x="107873" y="3721"/>
                  <a:pt x="108010" y="3698"/>
                </a:cubicBezTo>
                <a:cubicBezTo>
                  <a:pt x="107873" y="3721"/>
                  <a:pt x="107759" y="3721"/>
                  <a:pt x="107622" y="3721"/>
                </a:cubicBezTo>
                <a:close/>
                <a:moveTo>
                  <a:pt x="107577" y="3721"/>
                </a:moveTo>
                <a:lnTo>
                  <a:pt x="107599" y="3721"/>
                </a:lnTo>
                <a:lnTo>
                  <a:pt x="107599" y="3721"/>
                </a:lnTo>
                <a:lnTo>
                  <a:pt x="107577" y="3721"/>
                </a:lnTo>
                <a:close/>
                <a:moveTo>
                  <a:pt x="106527" y="3698"/>
                </a:moveTo>
                <a:lnTo>
                  <a:pt x="106527" y="3698"/>
                </a:lnTo>
                <a:cubicBezTo>
                  <a:pt x="106230" y="3630"/>
                  <a:pt x="106047" y="3424"/>
                  <a:pt x="105750" y="3424"/>
                </a:cubicBezTo>
                <a:lnTo>
                  <a:pt x="105750" y="3424"/>
                </a:lnTo>
                <a:cubicBezTo>
                  <a:pt x="105728" y="3424"/>
                  <a:pt x="105728" y="3424"/>
                  <a:pt x="105728" y="3424"/>
                </a:cubicBezTo>
                <a:cubicBezTo>
                  <a:pt x="105728" y="3424"/>
                  <a:pt x="105728" y="3424"/>
                  <a:pt x="105750" y="3424"/>
                </a:cubicBezTo>
                <a:lnTo>
                  <a:pt x="105750" y="3424"/>
                </a:lnTo>
                <a:cubicBezTo>
                  <a:pt x="106047" y="3424"/>
                  <a:pt x="106230" y="3630"/>
                  <a:pt x="106527" y="3698"/>
                </a:cubicBezTo>
                <a:lnTo>
                  <a:pt x="106527" y="3698"/>
                </a:lnTo>
                <a:close/>
                <a:moveTo>
                  <a:pt x="16275" y="3607"/>
                </a:moveTo>
                <a:lnTo>
                  <a:pt x="16275" y="3607"/>
                </a:lnTo>
                <a:lnTo>
                  <a:pt x="16275" y="3607"/>
                </a:lnTo>
                <a:cubicBezTo>
                  <a:pt x="16321" y="3607"/>
                  <a:pt x="16458" y="3561"/>
                  <a:pt x="16549" y="3538"/>
                </a:cubicBezTo>
                <a:cubicBezTo>
                  <a:pt x="16458" y="3561"/>
                  <a:pt x="16321" y="3607"/>
                  <a:pt x="16275" y="3607"/>
                </a:cubicBezTo>
                <a:close/>
                <a:moveTo>
                  <a:pt x="89887" y="3561"/>
                </a:moveTo>
                <a:lnTo>
                  <a:pt x="89887" y="3561"/>
                </a:lnTo>
                <a:cubicBezTo>
                  <a:pt x="89796" y="3401"/>
                  <a:pt x="89681" y="3219"/>
                  <a:pt x="89590" y="3036"/>
                </a:cubicBezTo>
                <a:cubicBezTo>
                  <a:pt x="89522" y="2899"/>
                  <a:pt x="89545" y="2717"/>
                  <a:pt x="89453" y="2602"/>
                </a:cubicBezTo>
                <a:cubicBezTo>
                  <a:pt x="89316" y="2443"/>
                  <a:pt x="88951" y="2397"/>
                  <a:pt x="88768" y="2283"/>
                </a:cubicBezTo>
                <a:cubicBezTo>
                  <a:pt x="88563" y="2169"/>
                  <a:pt x="88540" y="1963"/>
                  <a:pt x="88335" y="1849"/>
                </a:cubicBezTo>
                <a:cubicBezTo>
                  <a:pt x="88198" y="1758"/>
                  <a:pt x="88061" y="1758"/>
                  <a:pt x="87901" y="1758"/>
                </a:cubicBezTo>
                <a:cubicBezTo>
                  <a:pt x="87878" y="1758"/>
                  <a:pt x="87855" y="1758"/>
                  <a:pt x="87833" y="1758"/>
                </a:cubicBezTo>
                <a:cubicBezTo>
                  <a:pt x="87855" y="1758"/>
                  <a:pt x="87878" y="1758"/>
                  <a:pt x="87901" y="1758"/>
                </a:cubicBezTo>
                <a:cubicBezTo>
                  <a:pt x="88061" y="1758"/>
                  <a:pt x="88198" y="1758"/>
                  <a:pt x="88335" y="1849"/>
                </a:cubicBezTo>
                <a:cubicBezTo>
                  <a:pt x="88540" y="1963"/>
                  <a:pt x="88563" y="2169"/>
                  <a:pt x="88768" y="2283"/>
                </a:cubicBezTo>
                <a:cubicBezTo>
                  <a:pt x="88951" y="2397"/>
                  <a:pt x="89316" y="2443"/>
                  <a:pt x="89453" y="2602"/>
                </a:cubicBezTo>
                <a:cubicBezTo>
                  <a:pt x="89545" y="2717"/>
                  <a:pt x="89522" y="2899"/>
                  <a:pt x="89590" y="3036"/>
                </a:cubicBezTo>
                <a:cubicBezTo>
                  <a:pt x="89681" y="3219"/>
                  <a:pt x="89796" y="3401"/>
                  <a:pt x="89887" y="3561"/>
                </a:cubicBezTo>
                <a:lnTo>
                  <a:pt x="89887" y="3561"/>
                </a:lnTo>
                <a:moveTo>
                  <a:pt x="14769" y="3515"/>
                </a:moveTo>
                <a:cubicBezTo>
                  <a:pt x="14678" y="3515"/>
                  <a:pt x="14632" y="3470"/>
                  <a:pt x="14586" y="3333"/>
                </a:cubicBezTo>
                <a:cubicBezTo>
                  <a:pt x="14632" y="3470"/>
                  <a:pt x="14678" y="3515"/>
                  <a:pt x="14769" y="3515"/>
                </a:cubicBezTo>
                <a:close/>
                <a:moveTo>
                  <a:pt x="14906" y="3515"/>
                </a:moveTo>
                <a:lnTo>
                  <a:pt x="14906" y="3515"/>
                </a:lnTo>
                <a:cubicBezTo>
                  <a:pt x="15088" y="3493"/>
                  <a:pt x="15271" y="3378"/>
                  <a:pt x="15454" y="3333"/>
                </a:cubicBezTo>
                <a:cubicBezTo>
                  <a:pt x="15271" y="3378"/>
                  <a:pt x="15088" y="3493"/>
                  <a:pt x="14906" y="3515"/>
                </a:cubicBezTo>
                <a:lnTo>
                  <a:pt x="14906" y="3515"/>
                </a:lnTo>
                <a:close/>
                <a:moveTo>
                  <a:pt x="16640" y="3493"/>
                </a:moveTo>
                <a:lnTo>
                  <a:pt x="16640" y="3493"/>
                </a:lnTo>
                <a:cubicBezTo>
                  <a:pt x="16732" y="3470"/>
                  <a:pt x="16846" y="3424"/>
                  <a:pt x="16960" y="3401"/>
                </a:cubicBezTo>
                <a:cubicBezTo>
                  <a:pt x="17120" y="3378"/>
                  <a:pt x="17257" y="3333"/>
                  <a:pt x="17394" y="3333"/>
                </a:cubicBezTo>
                <a:cubicBezTo>
                  <a:pt x="17508" y="3333"/>
                  <a:pt x="17622" y="3356"/>
                  <a:pt x="17759" y="3424"/>
                </a:cubicBezTo>
                <a:cubicBezTo>
                  <a:pt x="17622" y="3356"/>
                  <a:pt x="17508" y="3333"/>
                  <a:pt x="17394" y="3333"/>
                </a:cubicBezTo>
                <a:cubicBezTo>
                  <a:pt x="17257" y="3333"/>
                  <a:pt x="17120" y="3378"/>
                  <a:pt x="16960" y="3401"/>
                </a:cubicBezTo>
                <a:cubicBezTo>
                  <a:pt x="16846" y="3424"/>
                  <a:pt x="16732" y="3470"/>
                  <a:pt x="16640" y="3493"/>
                </a:cubicBezTo>
                <a:lnTo>
                  <a:pt x="16640" y="3493"/>
                </a:lnTo>
                <a:close/>
                <a:moveTo>
                  <a:pt x="53047" y="3447"/>
                </a:moveTo>
                <a:cubicBezTo>
                  <a:pt x="53070" y="3447"/>
                  <a:pt x="53093" y="3447"/>
                  <a:pt x="53138" y="3447"/>
                </a:cubicBezTo>
                <a:cubicBezTo>
                  <a:pt x="53686" y="3356"/>
                  <a:pt x="54188" y="3241"/>
                  <a:pt x="54736" y="3241"/>
                </a:cubicBezTo>
                <a:cubicBezTo>
                  <a:pt x="54759" y="3241"/>
                  <a:pt x="54759" y="3241"/>
                  <a:pt x="54759" y="3241"/>
                </a:cubicBezTo>
                <a:lnTo>
                  <a:pt x="54759" y="3241"/>
                </a:lnTo>
                <a:lnTo>
                  <a:pt x="54759" y="3241"/>
                </a:lnTo>
                <a:lnTo>
                  <a:pt x="54736" y="3241"/>
                </a:lnTo>
                <a:cubicBezTo>
                  <a:pt x="54188" y="3241"/>
                  <a:pt x="53686" y="3356"/>
                  <a:pt x="53138" y="3447"/>
                </a:cubicBezTo>
                <a:cubicBezTo>
                  <a:pt x="53093" y="3447"/>
                  <a:pt x="53070" y="3447"/>
                  <a:pt x="53047" y="3447"/>
                </a:cubicBezTo>
                <a:moveTo>
                  <a:pt x="79935" y="3424"/>
                </a:moveTo>
                <a:cubicBezTo>
                  <a:pt x="79844" y="3424"/>
                  <a:pt x="79775" y="3401"/>
                  <a:pt x="79707" y="3378"/>
                </a:cubicBezTo>
                <a:cubicBezTo>
                  <a:pt x="79593" y="3333"/>
                  <a:pt x="79479" y="3264"/>
                  <a:pt x="79342" y="3219"/>
                </a:cubicBezTo>
                <a:cubicBezTo>
                  <a:pt x="79296" y="3219"/>
                  <a:pt x="79227" y="3219"/>
                  <a:pt x="79182" y="3219"/>
                </a:cubicBezTo>
                <a:cubicBezTo>
                  <a:pt x="79068" y="3219"/>
                  <a:pt x="78976" y="3219"/>
                  <a:pt x="78862" y="3241"/>
                </a:cubicBezTo>
                <a:cubicBezTo>
                  <a:pt x="78976" y="3219"/>
                  <a:pt x="79068" y="3219"/>
                  <a:pt x="79182" y="3219"/>
                </a:cubicBezTo>
                <a:cubicBezTo>
                  <a:pt x="79227" y="3219"/>
                  <a:pt x="79296" y="3219"/>
                  <a:pt x="79342" y="3219"/>
                </a:cubicBezTo>
                <a:cubicBezTo>
                  <a:pt x="79479" y="3264"/>
                  <a:pt x="79593" y="3333"/>
                  <a:pt x="79707" y="3378"/>
                </a:cubicBezTo>
                <a:cubicBezTo>
                  <a:pt x="79775" y="3401"/>
                  <a:pt x="79844" y="3424"/>
                  <a:pt x="79935" y="3424"/>
                </a:cubicBezTo>
                <a:cubicBezTo>
                  <a:pt x="80118" y="3424"/>
                  <a:pt x="80323" y="3333"/>
                  <a:pt x="80551" y="3333"/>
                </a:cubicBezTo>
                <a:cubicBezTo>
                  <a:pt x="80985" y="3310"/>
                  <a:pt x="81259" y="3356"/>
                  <a:pt x="81647" y="3127"/>
                </a:cubicBezTo>
                <a:cubicBezTo>
                  <a:pt x="81898" y="2990"/>
                  <a:pt x="82126" y="2945"/>
                  <a:pt x="82423" y="2853"/>
                </a:cubicBezTo>
                <a:cubicBezTo>
                  <a:pt x="82606" y="2808"/>
                  <a:pt x="82743" y="2717"/>
                  <a:pt x="82925" y="2671"/>
                </a:cubicBezTo>
                <a:cubicBezTo>
                  <a:pt x="83427" y="2511"/>
                  <a:pt x="84021" y="2534"/>
                  <a:pt x="84546" y="2443"/>
                </a:cubicBezTo>
                <a:lnTo>
                  <a:pt x="84546" y="2443"/>
                </a:lnTo>
                <a:lnTo>
                  <a:pt x="84546" y="2443"/>
                </a:lnTo>
                <a:cubicBezTo>
                  <a:pt x="84021" y="2534"/>
                  <a:pt x="83427" y="2511"/>
                  <a:pt x="82925" y="2671"/>
                </a:cubicBezTo>
                <a:cubicBezTo>
                  <a:pt x="82743" y="2717"/>
                  <a:pt x="82606" y="2808"/>
                  <a:pt x="82423" y="2853"/>
                </a:cubicBezTo>
                <a:cubicBezTo>
                  <a:pt x="82126" y="2945"/>
                  <a:pt x="81898" y="2990"/>
                  <a:pt x="81647" y="3127"/>
                </a:cubicBezTo>
                <a:cubicBezTo>
                  <a:pt x="81259" y="3356"/>
                  <a:pt x="80985" y="3310"/>
                  <a:pt x="80551" y="3333"/>
                </a:cubicBezTo>
                <a:cubicBezTo>
                  <a:pt x="80323" y="3333"/>
                  <a:pt x="80118" y="3424"/>
                  <a:pt x="79935" y="3424"/>
                </a:cubicBezTo>
                <a:close/>
                <a:moveTo>
                  <a:pt x="2215" y="3378"/>
                </a:moveTo>
                <a:cubicBezTo>
                  <a:pt x="2215" y="3378"/>
                  <a:pt x="2215" y="3378"/>
                  <a:pt x="2215" y="3378"/>
                </a:cubicBezTo>
                <a:cubicBezTo>
                  <a:pt x="2215" y="3378"/>
                  <a:pt x="2215" y="3378"/>
                  <a:pt x="2215" y="3378"/>
                </a:cubicBezTo>
                <a:close/>
                <a:moveTo>
                  <a:pt x="50262" y="3356"/>
                </a:moveTo>
                <a:cubicBezTo>
                  <a:pt x="50102" y="3356"/>
                  <a:pt x="49943" y="3356"/>
                  <a:pt x="49783" y="3310"/>
                </a:cubicBezTo>
                <a:cubicBezTo>
                  <a:pt x="49943" y="3356"/>
                  <a:pt x="50102" y="3356"/>
                  <a:pt x="50262" y="3356"/>
                </a:cubicBezTo>
                <a:cubicBezTo>
                  <a:pt x="50536" y="3356"/>
                  <a:pt x="50787" y="3333"/>
                  <a:pt x="51038" y="3333"/>
                </a:cubicBezTo>
                <a:lnTo>
                  <a:pt x="51038" y="3333"/>
                </a:lnTo>
                <a:lnTo>
                  <a:pt x="51038" y="3333"/>
                </a:lnTo>
                <a:cubicBezTo>
                  <a:pt x="50787" y="3333"/>
                  <a:pt x="50536" y="3356"/>
                  <a:pt x="50262" y="3356"/>
                </a:cubicBezTo>
                <a:moveTo>
                  <a:pt x="97899" y="3264"/>
                </a:moveTo>
                <a:cubicBezTo>
                  <a:pt x="97716" y="3264"/>
                  <a:pt x="97556" y="3264"/>
                  <a:pt x="97374" y="3264"/>
                </a:cubicBezTo>
                <a:cubicBezTo>
                  <a:pt x="97556" y="3264"/>
                  <a:pt x="97716" y="3264"/>
                  <a:pt x="97899" y="3264"/>
                </a:cubicBezTo>
                <a:cubicBezTo>
                  <a:pt x="97944" y="3264"/>
                  <a:pt x="97967" y="3264"/>
                  <a:pt x="98013" y="3264"/>
                </a:cubicBezTo>
                <a:cubicBezTo>
                  <a:pt x="97967" y="3264"/>
                  <a:pt x="97944" y="3264"/>
                  <a:pt x="97899" y="3264"/>
                </a:cubicBezTo>
                <a:close/>
                <a:moveTo>
                  <a:pt x="98081" y="3264"/>
                </a:moveTo>
                <a:lnTo>
                  <a:pt x="98081" y="3264"/>
                </a:lnTo>
                <a:lnTo>
                  <a:pt x="98081" y="3264"/>
                </a:lnTo>
                <a:lnTo>
                  <a:pt x="98081" y="3264"/>
                </a:lnTo>
                <a:lnTo>
                  <a:pt x="98081" y="3264"/>
                </a:lnTo>
                <a:close/>
                <a:moveTo>
                  <a:pt x="98743" y="3241"/>
                </a:moveTo>
                <a:lnTo>
                  <a:pt x="98743" y="3241"/>
                </a:lnTo>
                <a:lnTo>
                  <a:pt x="98743" y="3241"/>
                </a:lnTo>
                <a:close/>
                <a:moveTo>
                  <a:pt x="98743" y="3241"/>
                </a:moveTo>
                <a:cubicBezTo>
                  <a:pt x="98743" y="3241"/>
                  <a:pt x="98743" y="3241"/>
                  <a:pt x="98743" y="3241"/>
                </a:cubicBezTo>
                <a:cubicBezTo>
                  <a:pt x="98743" y="3241"/>
                  <a:pt x="98743" y="3241"/>
                  <a:pt x="98743" y="3241"/>
                </a:cubicBezTo>
                <a:close/>
                <a:moveTo>
                  <a:pt x="98743" y="3241"/>
                </a:moveTo>
                <a:cubicBezTo>
                  <a:pt x="98675" y="3219"/>
                  <a:pt x="98629" y="3196"/>
                  <a:pt x="98561" y="3196"/>
                </a:cubicBezTo>
                <a:cubicBezTo>
                  <a:pt x="98492" y="3196"/>
                  <a:pt x="98424" y="3219"/>
                  <a:pt x="98355" y="3219"/>
                </a:cubicBezTo>
                <a:cubicBezTo>
                  <a:pt x="98424" y="3219"/>
                  <a:pt x="98492" y="3196"/>
                  <a:pt x="98561" y="3196"/>
                </a:cubicBezTo>
                <a:cubicBezTo>
                  <a:pt x="98629" y="3196"/>
                  <a:pt x="98675" y="3219"/>
                  <a:pt x="98743" y="3241"/>
                </a:cubicBezTo>
                <a:close/>
                <a:moveTo>
                  <a:pt x="56745" y="3241"/>
                </a:moveTo>
                <a:lnTo>
                  <a:pt x="56722" y="3241"/>
                </a:lnTo>
                <a:cubicBezTo>
                  <a:pt x="56630" y="3241"/>
                  <a:pt x="56562" y="3241"/>
                  <a:pt x="56471" y="3241"/>
                </a:cubicBezTo>
                <a:cubicBezTo>
                  <a:pt x="56562" y="3241"/>
                  <a:pt x="56630" y="3241"/>
                  <a:pt x="56722" y="3241"/>
                </a:cubicBezTo>
                <a:lnTo>
                  <a:pt x="56745" y="3241"/>
                </a:lnTo>
                <a:cubicBezTo>
                  <a:pt x="57315" y="3241"/>
                  <a:pt x="57863" y="3059"/>
                  <a:pt x="58434" y="3036"/>
                </a:cubicBezTo>
                <a:cubicBezTo>
                  <a:pt x="58753" y="3013"/>
                  <a:pt x="59050" y="2990"/>
                  <a:pt x="59369" y="2945"/>
                </a:cubicBezTo>
                <a:cubicBezTo>
                  <a:pt x="59369" y="2945"/>
                  <a:pt x="59369" y="2945"/>
                  <a:pt x="59392" y="2945"/>
                </a:cubicBezTo>
                <a:cubicBezTo>
                  <a:pt x="59369" y="2945"/>
                  <a:pt x="59369" y="2945"/>
                  <a:pt x="59369" y="2945"/>
                </a:cubicBezTo>
                <a:cubicBezTo>
                  <a:pt x="59050" y="2990"/>
                  <a:pt x="58753" y="3013"/>
                  <a:pt x="58434" y="3036"/>
                </a:cubicBezTo>
                <a:cubicBezTo>
                  <a:pt x="57863" y="3059"/>
                  <a:pt x="57315" y="3241"/>
                  <a:pt x="56745" y="3241"/>
                </a:cubicBezTo>
                <a:close/>
                <a:moveTo>
                  <a:pt x="84728" y="2443"/>
                </a:moveTo>
                <a:cubicBezTo>
                  <a:pt x="84706" y="2443"/>
                  <a:pt x="84683" y="2443"/>
                  <a:pt x="84660" y="2443"/>
                </a:cubicBezTo>
                <a:lnTo>
                  <a:pt x="84637" y="2443"/>
                </a:lnTo>
                <a:cubicBezTo>
                  <a:pt x="84637" y="2443"/>
                  <a:pt x="84660" y="2443"/>
                  <a:pt x="84660" y="2443"/>
                </a:cubicBezTo>
                <a:cubicBezTo>
                  <a:pt x="84683" y="2443"/>
                  <a:pt x="84706" y="2443"/>
                  <a:pt x="84728" y="2443"/>
                </a:cubicBezTo>
                <a:moveTo>
                  <a:pt x="24607" y="1758"/>
                </a:moveTo>
                <a:cubicBezTo>
                  <a:pt x="24629" y="1758"/>
                  <a:pt x="24629" y="1758"/>
                  <a:pt x="24629" y="1758"/>
                </a:cubicBezTo>
                <a:cubicBezTo>
                  <a:pt x="24698" y="1735"/>
                  <a:pt x="24880" y="1689"/>
                  <a:pt x="24926" y="1667"/>
                </a:cubicBezTo>
                <a:cubicBezTo>
                  <a:pt x="24972" y="1667"/>
                  <a:pt x="24995" y="1667"/>
                  <a:pt x="24995" y="1667"/>
                </a:cubicBezTo>
                <a:cubicBezTo>
                  <a:pt x="25063" y="1667"/>
                  <a:pt x="25040" y="1689"/>
                  <a:pt x="25132" y="1712"/>
                </a:cubicBezTo>
                <a:cubicBezTo>
                  <a:pt x="25223" y="1735"/>
                  <a:pt x="25291" y="1735"/>
                  <a:pt x="25360" y="1735"/>
                </a:cubicBezTo>
                <a:cubicBezTo>
                  <a:pt x="25451" y="1735"/>
                  <a:pt x="25520" y="1735"/>
                  <a:pt x="25634" y="1667"/>
                </a:cubicBezTo>
                <a:cubicBezTo>
                  <a:pt x="25725" y="1621"/>
                  <a:pt x="25816" y="1552"/>
                  <a:pt x="25908" y="1507"/>
                </a:cubicBezTo>
                <a:cubicBezTo>
                  <a:pt x="25816" y="1552"/>
                  <a:pt x="25725" y="1621"/>
                  <a:pt x="25634" y="1667"/>
                </a:cubicBezTo>
                <a:cubicBezTo>
                  <a:pt x="25520" y="1735"/>
                  <a:pt x="25451" y="1735"/>
                  <a:pt x="25360" y="1735"/>
                </a:cubicBezTo>
                <a:cubicBezTo>
                  <a:pt x="25291" y="1735"/>
                  <a:pt x="25223" y="1735"/>
                  <a:pt x="25132" y="1712"/>
                </a:cubicBezTo>
                <a:cubicBezTo>
                  <a:pt x="25040" y="1689"/>
                  <a:pt x="25063" y="1667"/>
                  <a:pt x="24995" y="1667"/>
                </a:cubicBezTo>
                <a:lnTo>
                  <a:pt x="24926" y="1667"/>
                </a:lnTo>
                <a:cubicBezTo>
                  <a:pt x="24880" y="1689"/>
                  <a:pt x="24698" y="1735"/>
                  <a:pt x="24629" y="1758"/>
                </a:cubicBezTo>
                <a:cubicBezTo>
                  <a:pt x="24629" y="1758"/>
                  <a:pt x="24629" y="1758"/>
                  <a:pt x="24607" y="1758"/>
                </a:cubicBezTo>
                <a:close/>
                <a:moveTo>
                  <a:pt x="87650" y="1758"/>
                </a:moveTo>
                <a:cubicBezTo>
                  <a:pt x="87559" y="1758"/>
                  <a:pt x="87490" y="1758"/>
                  <a:pt x="87399" y="1758"/>
                </a:cubicBezTo>
                <a:lnTo>
                  <a:pt x="87467" y="1758"/>
                </a:lnTo>
                <a:cubicBezTo>
                  <a:pt x="87536" y="1758"/>
                  <a:pt x="87582" y="1758"/>
                  <a:pt x="87650" y="1758"/>
                </a:cubicBezTo>
                <a:cubicBezTo>
                  <a:pt x="87673" y="1758"/>
                  <a:pt x="87696" y="1758"/>
                  <a:pt x="87696" y="1758"/>
                </a:cubicBezTo>
                <a:lnTo>
                  <a:pt x="87650" y="1758"/>
                </a:lnTo>
                <a:close/>
                <a:moveTo>
                  <a:pt x="45423" y="1393"/>
                </a:moveTo>
                <a:cubicBezTo>
                  <a:pt x="45423" y="1393"/>
                  <a:pt x="45400" y="1370"/>
                  <a:pt x="45400" y="1370"/>
                </a:cubicBezTo>
                <a:cubicBezTo>
                  <a:pt x="45309" y="1279"/>
                  <a:pt x="45309" y="1210"/>
                  <a:pt x="45218" y="1142"/>
                </a:cubicBezTo>
                <a:cubicBezTo>
                  <a:pt x="45035" y="1005"/>
                  <a:pt x="44784" y="1027"/>
                  <a:pt x="44601" y="868"/>
                </a:cubicBezTo>
                <a:cubicBezTo>
                  <a:pt x="44533" y="822"/>
                  <a:pt x="44487" y="708"/>
                  <a:pt x="44396" y="662"/>
                </a:cubicBezTo>
                <a:cubicBezTo>
                  <a:pt x="44213" y="548"/>
                  <a:pt x="43962" y="571"/>
                  <a:pt x="43757" y="502"/>
                </a:cubicBezTo>
                <a:cubicBezTo>
                  <a:pt x="43597" y="457"/>
                  <a:pt x="43483" y="343"/>
                  <a:pt x="43346" y="297"/>
                </a:cubicBezTo>
                <a:cubicBezTo>
                  <a:pt x="43323" y="297"/>
                  <a:pt x="43300" y="274"/>
                  <a:pt x="43278" y="274"/>
                </a:cubicBezTo>
                <a:cubicBezTo>
                  <a:pt x="43300" y="274"/>
                  <a:pt x="43323" y="297"/>
                  <a:pt x="43346" y="297"/>
                </a:cubicBezTo>
                <a:cubicBezTo>
                  <a:pt x="43483" y="343"/>
                  <a:pt x="43597" y="457"/>
                  <a:pt x="43757" y="502"/>
                </a:cubicBezTo>
                <a:cubicBezTo>
                  <a:pt x="43962" y="571"/>
                  <a:pt x="44213" y="548"/>
                  <a:pt x="44396" y="662"/>
                </a:cubicBezTo>
                <a:cubicBezTo>
                  <a:pt x="44487" y="708"/>
                  <a:pt x="44533" y="822"/>
                  <a:pt x="44601" y="868"/>
                </a:cubicBezTo>
                <a:cubicBezTo>
                  <a:pt x="44784" y="1027"/>
                  <a:pt x="45035" y="1005"/>
                  <a:pt x="45218" y="1142"/>
                </a:cubicBezTo>
                <a:cubicBezTo>
                  <a:pt x="45309" y="1210"/>
                  <a:pt x="45309" y="1279"/>
                  <a:pt x="45400" y="1370"/>
                </a:cubicBezTo>
                <a:cubicBezTo>
                  <a:pt x="45400" y="1370"/>
                  <a:pt x="45423" y="1393"/>
                  <a:pt x="45423" y="1393"/>
                </a:cubicBezTo>
                <a:close/>
                <a:moveTo>
                  <a:pt x="41086" y="274"/>
                </a:moveTo>
                <a:cubicBezTo>
                  <a:pt x="41086" y="274"/>
                  <a:pt x="41064" y="274"/>
                  <a:pt x="41064" y="274"/>
                </a:cubicBezTo>
                <a:lnTo>
                  <a:pt x="41086" y="274"/>
                </a:lnTo>
                <a:cubicBezTo>
                  <a:pt x="41292" y="274"/>
                  <a:pt x="41497" y="206"/>
                  <a:pt x="41703" y="137"/>
                </a:cubicBezTo>
                <a:cubicBezTo>
                  <a:pt x="41931" y="69"/>
                  <a:pt x="42136" y="0"/>
                  <a:pt x="42342" y="0"/>
                </a:cubicBezTo>
                <a:cubicBezTo>
                  <a:pt x="42365" y="0"/>
                  <a:pt x="42387" y="0"/>
                  <a:pt x="42410" y="0"/>
                </a:cubicBezTo>
                <a:cubicBezTo>
                  <a:pt x="42387" y="0"/>
                  <a:pt x="42365" y="0"/>
                  <a:pt x="42342" y="0"/>
                </a:cubicBezTo>
                <a:cubicBezTo>
                  <a:pt x="41931" y="0"/>
                  <a:pt x="41497" y="274"/>
                  <a:pt x="41086" y="27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44"/>
          <p:cNvSpPr txBox="1">
            <a:spLocks noGrp="1"/>
          </p:cNvSpPr>
          <p:nvPr>
            <p:ph type="title"/>
          </p:nvPr>
        </p:nvSpPr>
        <p:spPr>
          <a:xfrm>
            <a:off x="516800" y="478540"/>
            <a:ext cx="7710900" cy="5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chemeClr val="tx1"/>
                </a:solidFill>
              </a:rPr>
              <a:t>Анализ конкурентов</a:t>
            </a:r>
            <a:r>
              <a:rPr lang="en-US" sz="2800" dirty="0">
                <a:solidFill>
                  <a:schemeClr val="tx1"/>
                </a:solidFill>
              </a:rPr>
              <a:t>/</a:t>
            </a:r>
            <a:r>
              <a:rPr lang="ru-RU" sz="2800" dirty="0">
                <a:solidFill>
                  <a:schemeClr val="tx1"/>
                </a:solidFill>
              </a:rPr>
              <a:t>аналогов</a:t>
            </a:r>
            <a:r>
              <a:rPr lang="en-US" sz="2800" dirty="0">
                <a:solidFill>
                  <a:schemeClr val="tx1"/>
                </a:solidFill>
              </a:rPr>
              <a:t>/</a:t>
            </a:r>
            <a:r>
              <a:rPr lang="ru-RU" sz="2800" dirty="0">
                <a:solidFill>
                  <a:schemeClr val="tx1"/>
                </a:solidFill>
              </a:rPr>
              <a:t>технологий</a:t>
            </a:r>
            <a:endParaRPr sz="2800" dirty="0">
              <a:solidFill>
                <a:schemeClr val="tx1"/>
              </a:solidFill>
            </a:endParaRPr>
          </a:p>
        </p:txBody>
      </p:sp>
      <p:graphicFrame>
        <p:nvGraphicFramePr>
          <p:cNvPr id="630" name="Google Shape;630;p44"/>
          <p:cNvGraphicFramePr/>
          <p:nvPr>
            <p:extLst>
              <p:ext uri="{D42A27DB-BD31-4B8C-83A1-F6EECF244321}">
                <p14:modId xmlns:p14="http://schemas.microsoft.com/office/powerpoint/2010/main" val="1389506321"/>
              </p:ext>
            </p:extLst>
          </p:nvPr>
        </p:nvGraphicFramePr>
        <p:xfrm>
          <a:off x="815340" y="1143681"/>
          <a:ext cx="7239000" cy="4023240"/>
        </p:xfrm>
        <a:graphic>
          <a:graphicData uri="http://schemas.openxmlformats.org/drawingml/2006/table">
            <a:tbl>
              <a:tblPr>
                <a:noFill/>
                <a:tableStyleId>{02A0BDD5-2AA7-4EB9-B6B2-581B9FB6F0E9}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chemeClr val="dk1"/>
                          </a:solidFill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Особенности</a:t>
                      </a:r>
                      <a:endParaRPr sz="2000" dirty="0">
                        <a:solidFill>
                          <a:schemeClr val="dk1"/>
                        </a:solidFill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chemeClr val="dk1"/>
                          </a:solidFill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плюсы</a:t>
                      </a:r>
                      <a:endParaRPr sz="2000" dirty="0">
                        <a:solidFill>
                          <a:schemeClr val="dk1"/>
                        </a:solidFill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chemeClr val="dk1"/>
                          </a:solidFill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минусы</a:t>
                      </a:r>
                      <a:endParaRPr sz="2000" dirty="0">
                        <a:solidFill>
                          <a:schemeClr val="dk1"/>
                        </a:solidFill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Zabbix</a:t>
                      </a:r>
                      <a:endParaRPr sz="2000" dirty="0">
                        <a:solidFill>
                          <a:schemeClr val="dk1"/>
                        </a:solidFill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/>
                        <a:t>Мониторинг в реальном времени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Гибкая настройка триггеров, масштабируемость</a:t>
                      </a:r>
                      <a:endParaRPr lang="ru-RU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реагирует, когда инцидент уже случился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Prometheus + Grafana</a:t>
                      </a:r>
                      <a:endParaRPr sz="2000" dirty="0">
                        <a:solidFill>
                          <a:schemeClr val="dk1"/>
                        </a:solidFill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Метрики + визуализация, широко используется в DevOps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Открытый код, мощные дашборды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Предсказания инцидентов нужно реализовывать отдельно вручную</a:t>
                      </a:r>
                    </a:p>
                  </a:txBody>
                  <a:tcPr anchor="ctr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Dynatrace / Datadog</a:t>
                      </a:r>
                      <a:endParaRPr sz="2000" dirty="0">
                        <a:solidFill>
                          <a:schemeClr val="dk1"/>
                        </a:solidFill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/>
                        <a:t>Коммерческие APM-системы с ML и предсказаниями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Всё в одном: сбор, анализ, предсказания, визуализация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dirty="0"/>
                        <a:t>Высокая стоимость, закрытый код, не адаптированы под внутренние КС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6C53ABD-DBAE-4C8D-9FB2-4513B1483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0188" y="4163634"/>
            <a:ext cx="1115528" cy="1115528"/>
          </a:xfrm>
          <a:prstGeom prst="rect">
            <a:avLst/>
          </a:prstGeom>
        </p:spPr>
      </p:pic>
    </p:spTree>
  </p:cSld>
  <p:clrMapOvr>
    <a:masterClrMapping/>
  </p:clrMapOvr>
  <p:transition spd="med" advTm="30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69 0.02222 L 0.1349 -0.075 L 0.33126 0.04198 L 0.57969 -0.05648 L 0.82917 0.03796 L 0.96563 -0.06296 " pathEditMode="relative" ptsTypes="AAAAAA">
                                      <p:cBhvr>
                                        <p:cTn id="12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/>
          <p:nvPr/>
        </p:nvSpPr>
        <p:spPr>
          <a:xfrm>
            <a:off x="-18300" y="2152500"/>
            <a:ext cx="9180603" cy="1205053"/>
          </a:xfrm>
          <a:custGeom>
            <a:avLst/>
            <a:gdLst/>
            <a:ahLst/>
            <a:cxnLst/>
            <a:rect l="l" t="t" r="r" b="b"/>
            <a:pathLst>
              <a:path w="125038" h="28281" extrusionOk="0">
                <a:moveTo>
                  <a:pt x="73293" y="28281"/>
                </a:moveTo>
                <a:cubicBezTo>
                  <a:pt x="73316" y="28281"/>
                  <a:pt x="73361" y="28281"/>
                  <a:pt x="73384" y="28258"/>
                </a:cubicBezTo>
                <a:cubicBezTo>
                  <a:pt x="73361" y="28281"/>
                  <a:pt x="73316" y="28281"/>
                  <a:pt x="73293" y="28281"/>
                </a:cubicBezTo>
                <a:close/>
                <a:moveTo>
                  <a:pt x="72380" y="28235"/>
                </a:moveTo>
                <a:cubicBezTo>
                  <a:pt x="72311" y="28235"/>
                  <a:pt x="72243" y="28235"/>
                  <a:pt x="72174" y="28212"/>
                </a:cubicBezTo>
                <a:cubicBezTo>
                  <a:pt x="72243" y="28235"/>
                  <a:pt x="72311" y="28235"/>
                  <a:pt x="72380" y="28235"/>
                </a:cubicBezTo>
                <a:cubicBezTo>
                  <a:pt x="72426" y="28235"/>
                  <a:pt x="72448" y="28235"/>
                  <a:pt x="72471" y="28235"/>
                </a:cubicBezTo>
                <a:cubicBezTo>
                  <a:pt x="72448" y="28235"/>
                  <a:pt x="72403" y="28235"/>
                  <a:pt x="72380" y="28235"/>
                </a:cubicBezTo>
                <a:moveTo>
                  <a:pt x="73179" y="27938"/>
                </a:moveTo>
                <a:cubicBezTo>
                  <a:pt x="73156" y="27938"/>
                  <a:pt x="73087" y="27916"/>
                  <a:pt x="73042" y="27916"/>
                </a:cubicBezTo>
                <a:cubicBezTo>
                  <a:pt x="72973" y="27893"/>
                  <a:pt x="72905" y="27893"/>
                  <a:pt x="72814" y="27870"/>
                </a:cubicBezTo>
                <a:cubicBezTo>
                  <a:pt x="72745" y="27870"/>
                  <a:pt x="72699" y="27870"/>
                  <a:pt x="72631" y="27870"/>
                </a:cubicBezTo>
                <a:cubicBezTo>
                  <a:pt x="72585" y="27870"/>
                  <a:pt x="72540" y="27870"/>
                  <a:pt x="72494" y="27870"/>
                </a:cubicBezTo>
                <a:cubicBezTo>
                  <a:pt x="72471" y="27870"/>
                  <a:pt x="72426" y="27870"/>
                  <a:pt x="72380" y="27870"/>
                </a:cubicBezTo>
                <a:cubicBezTo>
                  <a:pt x="72334" y="27870"/>
                  <a:pt x="72289" y="27870"/>
                  <a:pt x="72243" y="27870"/>
                </a:cubicBezTo>
                <a:cubicBezTo>
                  <a:pt x="72197" y="27847"/>
                  <a:pt x="72152" y="27847"/>
                  <a:pt x="72106" y="27824"/>
                </a:cubicBezTo>
                <a:cubicBezTo>
                  <a:pt x="71901" y="27801"/>
                  <a:pt x="71718" y="27779"/>
                  <a:pt x="71581" y="27687"/>
                </a:cubicBezTo>
                <a:cubicBezTo>
                  <a:pt x="71421" y="27550"/>
                  <a:pt x="71261" y="27436"/>
                  <a:pt x="71147" y="27276"/>
                </a:cubicBezTo>
                <a:cubicBezTo>
                  <a:pt x="71033" y="27162"/>
                  <a:pt x="70942" y="27048"/>
                  <a:pt x="70828" y="26888"/>
                </a:cubicBezTo>
                <a:cubicBezTo>
                  <a:pt x="70600" y="26546"/>
                  <a:pt x="70326" y="26158"/>
                  <a:pt x="69846" y="25998"/>
                </a:cubicBezTo>
                <a:cubicBezTo>
                  <a:pt x="69778" y="25975"/>
                  <a:pt x="69709" y="25953"/>
                  <a:pt x="69664" y="25930"/>
                </a:cubicBezTo>
                <a:cubicBezTo>
                  <a:pt x="69595" y="25907"/>
                  <a:pt x="69481" y="25884"/>
                  <a:pt x="69458" y="25861"/>
                </a:cubicBezTo>
                <a:cubicBezTo>
                  <a:pt x="69458" y="25838"/>
                  <a:pt x="69435" y="25770"/>
                  <a:pt x="69435" y="25724"/>
                </a:cubicBezTo>
                <a:cubicBezTo>
                  <a:pt x="69435" y="25587"/>
                  <a:pt x="69413" y="25382"/>
                  <a:pt x="69253" y="25199"/>
                </a:cubicBezTo>
                <a:cubicBezTo>
                  <a:pt x="69025" y="24925"/>
                  <a:pt x="68682" y="24857"/>
                  <a:pt x="68408" y="24789"/>
                </a:cubicBezTo>
                <a:cubicBezTo>
                  <a:pt x="68317" y="24766"/>
                  <a:pt x="68226" y="24743"/>
                  <a:pt x="68157" y="24720"/>
                </a:cubicBezTo>
                <a:cubicBezTo>
                  <a:pt x="68043" y="24674"/>
                  <a:pt x="67929" y="24560"/>
                  <a:pt x="67792" y="24401"/>
                </a:cubicBezTo>
                <a:cubicBezTo>
                  <a:pt x="67655" y="24264"/>
                  <a:pt x="67495" y="24081"/>
                  <a:pt x="67290" y="23967"/>
                </a:cubicBezTo>
                <a:cubicBezTo>
                  <a:pt x="67062" y="23853"/>
                  <a:pt x="66788" y="23784"/>
                  <a:pt x="66559" y="23739"/>
                </a:cubicBezTo>
                <a:cubicBezTo>
                  <a:pt x="66468" y="23716"/>
                  <a:pt x="66354" y="23693"/>
                  <a:pt x="66263" y="23670"/>
                </a:cubicBezTo>
                <a:lnTo>
                  <a:pt x="66171" y="23647"/>
                </a:lnTo>
                <a:cubicBezTo>
                  <a:pt x="65989" y="23602"/>
                  <a:pt x="65806" y="23533"/>
                  <a:pt x="65601" y="23533"/>
                </a:cubicBezTo>
                <a:lnTo>
                  <a:pt x="65555" y="23533"/>
                </a:lnTo>
                <a:cubicBezTo>
                  <a:pt x="65281" y="23533"/>
                  <a:pt x="65030" y="23602"/>
                  <a:pt x="64779" y="23647"/>
                </a:cubicBezTo>
                <a:cubicBezTo>
                  <a:pt x="64596" y="23693"/>
                  <a:pt x="64437" y="23716"/>
                  <a:pt x="64277" y="23739"/>
                </a:cubicBezTo>
                <a:cubicBezTo>
                  <a:pt x="63775" y="23784"/>
                  <a:pt x="63158" y="23876"/>
                  <a:pt x="62565" y="24309"/>
                </a:cubicBezTo>
                <a:cubicBezTo>
                  <a:pt x="62405" y="24423"/>
                  <a:pt x="62245" y="24537"/>
                  <a:pt x="62108" y="24652"/>
                </a:cubicBezTo>
                <a:cubicBezTo>
                  <a:pt x="62017" y="24720"/>
                  <a:pt x="61949" y="24789"/>
                  <a:pt x="61880" y="24834"/>
                </a:cubicBezTo>
                <a:cubicBezTo>
                  <a:pt x="61812" y="24880"/>
                  <a:pt x="61743" y="24925"/>
                  <a:pt x="61698" y="24971"/>
                </a:cubicBezTo>
                <a:cubicBezTo>
                  <a:pt x="61515" y="25131"/>
                  <a:pt x="61355" y="25245"/>
                  <a:pt x="61150" y="25314"/>
                </a:cubicBezTo>
                <a:cubicBezTo>
                  <a:pt x="60830" y="25405"/>
                  <a:pt x="60534" y="25405"/>
                  <a:pt x="60191" y="25405"/>
                </a:cubicBezTo>
                <a:lnTo>
                  <a:pt x="60100" y="25405"/>
                </a:lnTo>
                <a:lnTo>
                  <a:pt x="60077" y="25405"/>
                </a:lnTo>
                <a:cubicBezTo>
                  <a:pt x="59849" y="25405"/>
                  <a:pt x="59643" y="25450"/>
                  <a:pt x="59438" y="25473"/>
                </a:cubicBezTo>
                <a:cubicBezTo>
                  <a:pt x="59255" y="25496"/>
                  <a:pt x="59073" y="25519"/>
                  <a:pt x="58890" y="25519"/>
                </a:cubicBezTo>
                <a:cubicBezTo>
                  <a:pt x="58799" y="25519"/>
                  <a:pt x="58685" y="25519"/>
                  <a:pt x="58593" y="25496"/>
                </a:cubicBezTo>
                <a:cubicBezTo>
                  <a:pt x="58479" y="25496"/>
                  <a:pt x="58365" y="25496"/>
                  <a:pt x="58274" y="25496"/>
                </a:cubicBezTo>
                <a:cubicBezTo>
                  <a:pt x="58046" y="25496"/>
                  <a:pt x="57886" y="25519"/>
                  <a:pt x="57726" y="25542"/>
                </a:cubicBezTo>
                <a:cubicBezTo>
                  <a:pt x="57429" y="25587"/>
                  <a:pt x="57178" y="25702"/>
                  <a:pt x="56950" y="25793"/>
                </a:cubicBezTo>
                <a:cubicBezTo>
                  <a:pt x="56790" y="25861"/>
                  <a:pt x="56653" y="25930"/>
                  <a:pt x="56516" y="25975"/>
                </a:cubicBezTo>
                <a:cubicBezTo>
                  <a:pt x="56265" y="26067"/>
                  <a:pt x="55991" y="26067"/>
                  <a:pt x="55695" y="26090"/>
                </a:cubicBezTo>
                <a:cubicBezTo>
                  <a:pt x="55421" y="26112"/>
                  <a:pt x="55147" y="26135"/>
                  <a:pt x="54850" y="26204"/>
                </a:cubicBezTo>
                <a:lnTo>
                  <a:pt x="54736" y="26249"/>
                </a:lnTo>
                <a:cubicBezTo>
                  <a:pt x="54394" y="26341"/>
                  <a:pt x="54074" y="26409"/>
                  <a:pt x="53732" y="26409"/>
                </a:cubicBezTo>
                <a:cubicBezTo>
                  <a:pt x="53686" y="26409"/>
                  <a:pt x="53640" y="26409"/>
                  <a:pt x="53595" y="26409"/>
                </a:cubicBezTo>
                <a:cubicBezTo>
                  <a:pt x="53229" y="26386"/>
                  <a:pt x="52819" y="26318"/>
                  <a:pt x="52431" y="26249"/>
                </a:cubicBezTo>
                <a:lnTo>
                  <a:pt x="52248" y="26204"/>
                </a:lnTo>
                <a:cubicBezTo>
                  <a:pt x="52111" y="26181"/>
                  <a:pt x="51951" y="26135"/>
                  <a:pt x="51791" y="26090"/>
                </a:cubicBezTo>
                <a:cubicBezTo>
                  <a:pt x="51563" y="25998"/>
                  <a:pt x="51312" y="25907"/>
                  <a:pt x="51015" y="25907"/>
                </a:cubicBezTo>
                <a:cubicBezTo>
                  <a:pt x="50993" y="25907"/>
                  <a:pt x="50947" y="25884"/>
                  <a:pt x="50878" y="25884"/>
                </a:cubicBezTo>
                <a:cubicBezTo>
                  <a:pt x="50833" y="25861"/>
                  <a:pt x="50741" y="25838"/>
                  <a:pt x="50650" y="25816"/>
                </a:cubicBezTo>
                <a:lnTo>
                  <a:pt x="50582" y="25816"/>
                </a:lnTo>
                <a:cubicBezTo>
                  <a:pt x="50445" y="25816"/>
                  <a:pt x="50262" y="25861"/>
                  <a:pt x="50102" y="25907"/>
                </a:cubicBezTo>
                <a:cubicBezTo>
                  <a:pt x="50057" y="25907"/>
                  <a:pt x="50011" y="25930"/>
                  <a:pt x="49965" y="25930"/>
                </a:cubicBezTo>
                <a:cubicBezTo>
                  <a:pt x="49623" y="25998"/>
                  <a:pt x="49326" y="25998"/>
                  <a:pt x="48938" y="25998"/>
                </a:cubicBezTo>
                <a:cubicBezTo>
                  <a:pt x="48824" y="25998"/>
                  <a:pt x="48733" y="25975"/>
                  <a:pt x="48619" y="25975"/>
                </a:cubicBezTo>
                <a:cubicBezTo>
                  <a:pt x="48482" y="25953"/>
                  <a:pt x="48345" y="25930"/>
                  <a:pt x="48208" y="25930"/>
                </a:cubicBezTo>
                <a:cubicBezTo>
                  <a:pt x="48094" y="25930"/>
                  <a:pt x="47980" y="25930"/>
                  <a:pt x="47866" y="25975"/>
                </a:cubicBezTo>
                <a:cubicBezTo>
                  <a:pt x="47797" y="25998"/>
                  <a:pt x="47706" y="25998"/>
                  <a:pt x="47614" y="25998"/>
                </a:cubicBezTo>
                <a:cubicBezTo>
                  <a:pt x="47523" y="25998"/>
                  <a:pt x="47409" y="26021"/>
                  <a:pt x="47295" y="26044"/>
                </a:cubicBezTo>
                <a:cubicBezTo>
                  <a:pt x="47112" y="26067"/>
                  <a:pt x="46975" y="26090"/>
                  <a:pt x="46747" y="26090"/>
                </a:cubicBezTo>
                <a:cubicBezTo>
                  <a:pt x="46564" y="26112"/>
                  <a:pt x="46405" y="26135"/>
                  <a:pt x="46245" y="26158"/>
                </a:cubicBezTo>
                <a:cubicBezTo>
                  <a:pt x="46131" y="26181"/>
                  <a:pt x="46017" y="26204"/>
                  <a:pt x="45925" y="26204"/>
                </a:cubicBezTo>
                <a:lnTo>
                  <a:pt x="45857" y="26204"/>
                </a:lnTo>
                <a:cubicBezTo>
                  <a:pt x="45629" y="26204"/>
                  <a:pt x="45378" y="26135"/>
                  <a:pt x="45149" y="26044"/>
                </a:cubicBezTo>
                <a:cubicBezTo>
                  <a:pt x="44830" y="25953"/>
                  <a:pt x="44579" y="25930"/>
                  <a:pt x="44328" y="25907"/>
                </a:cubicBezTo>
                <a:lnTo>
                  <a:pt x="44168" y="25907"/>
                </a:lnTo>
                <a:cubicBezTo>
                  <a:pt x="44031" y="25907"/>
                  <a:pt x="43894" y="25884"/>
                  <a:pt x="43757" y="25861"/>
                </a:cubicBezTo>
                <a:cubicBezTo>
                  <a:pt x="43597" y="25838"/>
                  <a:pt x="43415" y="25816"/>
                  <a:pt x="43232" y="25793"/>
                </a:cubicBezTo>
                <a:lnTo>
                  <a:pt x="43209" y="25793"/>
                </a:lnTo>
                <a:lnTo>
                  <a:pt x="43209" y="25793"/>
                </a:lnTo>
                <a:cubicBezTo>
                  <a:pt x="43118" y="25793"/>
                  <a:pt x="43027" y="25816"/>
                  <a:pt x="42935" y="25816"/>
                </a:cubicBezTo>
                <a:cubicBezTo>
                  <a:pt x="42844" y="25816"/>
                  <a:pt x="42775" y="25838"/>
                  <a:pt x="42684" y="25838"/>
                </a:cubicBezTo>
                <a:cubicBezTo>
                  <a:pt x="42616" y="25838"/>
                  <a:pt x="42570" y="25816"/>
                  <a:pt x="42547" y="25816"/>
                </a:cubicBezTo>
                <a:cubicBezTo>
                  <a:pt x="42502" y="25816"/>
                  <a:pt x="42433" y="25724"/>
                  <a:pt x="42387" y="25702"/>
                </a:cubicBezTo>
                <a:lnTo>
                  <a:pt x="42342" y="25656"/>
                </a:lnTo>
                <a:lnTo>
                  <a:pt x="42250" y="25587"/>
                </a:lnTo>
                <a:lnTo>
                  <a:pt x="42228" y="25565"/>
                </a:lnTo>
                <a:cubicBezTo>
                  <a:pt x="42205" y="25519"/>
                  <a:pt x="42182" y="25428"/>
                  <a:pt x="42091" y="25359"/>
                </a:cubicBezTo>
                <a:cubicBezTo>
                  <a:pt x="41954" y="25199"/>
                  <a:pt x="41748" y="25154"/>
                  <a:pt x="41634" y="25131"/>
                </a:cubicBezTo>
                <a:lnTo>
                  <a:pt x="41566" y="25108"/>
                </a:lnTo>
                <a:cubicBezTo>
                  <a:pt x="41360" y="25062"/>
                  <a:pt x="41178" y="24994"/>
                  <a:pt x="40995" y="24948"/>
                </a:cubicBezTo>
                <a:cubicBezTo>
                  <a:pt x="40835" y="24903"/>
                  <a:pt x="40698" y="24857"/>
                  <a:pt x="40561" y="24811"/>
                </a:cubicBezTo>
                <a:cubicBezTo>
                  <a:pt x="40470" y="24789"/>
                  <a:pt x="40402" y="24743"/>
                  <a:pt x="40310" y="24720"/>
                </a:cubicBezTo>
                <a:cubicBezTo>
                  <a:pt x="40173" y="24652"/>
                  <a:pt x="40014" y="24560"/>
                  <a:pt x="39831" y="24537"/>
                </a:cubicBezTo>
                <a:cubicBezTo>
                  <a:pt x="39785" y="24515"/>
                  <a:pt x="39740" y="24515"/>
                  <a:pt x="39694" y="24515"/>
                </a:cubicBezTo>
                <a:cubicBezTo>
                  <a:pt x="39557" y="24492"/>
                  <a:pt x="39466" y="24469"/>
                  <a:pt x="39352" y="24423"/>
                </a:cubicBezTo>
                <a:cubicBezTo>
                  <a:pt x="39055" y="24309"/>
                  <a:pt x="38781" y="24241"/>
                  <a:pt x="38439" y="24241"/>
                </a:cubicBezTo>
                <a:lnTo>
                  <a:pt x="38416" y="24241"/>
                </a:lnTo>
                <a:cubicBezTo>
                  <a:pt x="38302" y="24241"/>
                  <a:pt x="38210" y="24241"/>
                  <a:pt x="38096" y="24241"/>
                </a:cubicBezTo>
                <a:cubicBezTo>
                  <a:pt x="37982" y="24241"/>
                  <a:pt x="37845" y="24241"/>
                  <a:pt x="37731" y="24241"/>
                </a:cubicBezTo>
                <a:cubicBezTo>
                  <a:pt x="37412" y="24241"/>
                  <a:pt x="37046" y="24218"/>
                  <a:pt x="36704" y="24104"/>
                </a:cubicBezTo>
                <a:cubicBezTo>
                  <a:pt x="36567" y="24058"/>
                  <a:pt x="36407" y="23990"/>
                  <a:pt x="36247" y="23898"/>
                </a:cubicBezTo>
                <a:cubicBezTo>
                  <a:pt x="36065" y="23830"/>
                  <a:pt x="35882" y="23739"/>
                  <a:pt x="35677" y="23670"/>
                </a:cubicBezTo>
                <a:cubicBezTo>
                  <a:pt x="35494" y="23602"/>
                  <a:pt x="35312" y="23487"/>
                  <a:pt x="35129" y="23373"/>
                </a:cubicBezTo>
                <a:cubicBezTo>
                  <a:pt x="34946" y="23259"/>
                  <a:pt x="34718" y="23145"/>
                  <a:pt x="34490" y="23054"/>
                </a:cubicBezTo>
                <a:cubicBezTo>
                  <a:pt x="34147" y="22917"/>
                  <a:pt x="33714" y="22871"/>
                  <a:pt x="33508" y="22848"/>
                </a:cubicBezTo>
                <a:cubicBezTo>
                  <a:pt x="33486" y="22848"/>
                  <a:pt x="33440" y="22848"/>
                  <a:pt x="33394" y="22848"/>
                </a:cubicBezTo>
                <a:lnTo>
                  <a:pt x="33326" y="22848"/>
                </a:lnTo>
                <a:lnTo>
                  <a:pt x="33257" y="22848"/>
                </a:lnTo>
                <a:cubicBezTo>
                  <a:pt x="33189" y="22848"/>
                  <a:pt x="33166" y="22848"/>
                  <a:pt x="33143" y="22826"/>
                </a:cubicBezTo>
                <a:cubicBezTo>
                  <a:pt x="33029" y="22757"/>
                  <a:pt x="32915" y="22666"/>
                  <a:pt x="32801" y="22552"/>
                </a:cubicBezTo>
                <a:cubicBezTo>
                  <a:pt x="32664" y="22438"/>
                  <a:pt x="32550" y="22323"/>
                  <a:pt x="32367" y="22209"/>
                </a:cubicBezTo>
                <a:lnTo>
                  <a:pt x="32299" y="22164"/>
                </a:lnTo>
                <a:cubicBezTo>
                  <a:pt x="32139" y="22072"/>
                  <a:pt x="31933" y="21935"/>
                  <a:pt x="31796" y="21890"/>
                </a:cubicBezTo>
                <a:cubicBezTo>
                  <a:pt x="31705" y="21867"/>
                  <a:pt x="31637" y="21867"/>
                  <a:pt x="31545" y="21867"/>
                </a:cubicBezTo>
                <a:cubicBezTo>
                  <a:pt x="31340" y="21867"/>
                  <a:pt x="31157" y="21913"/>
                  <a:pt x="31020" y="21958"/>
                </a:cubicBezTo>
                <a:lnTo>
                  <a:pt x="30929" y="21981"/>
                </a:lnTo>
                <a:lnTo>
                  <a:pt x="30861" y="22004"/>
                </a:lnTo>
                <a:cubicBezTo>
                  <a:pt x="30564" y="22095"/>
                  <a:pt x="30267" y="22164"/>
                  <a:pt x="29993" y="22164"/>
                </a:cubicBezTo>
                <a:lnTo>
                  <a:pt x="29948" y="22164"/>
                </a:lnTo>
                <a:lnTo>
                  <a:pt x="29902" y="22164"/>
                </a:lnTo>
                <a:cubicBezTo>
                  <a:pt x="28852" y="22164"/>
                  <a:pt x="27985" y="22734"/>
                  <a:pt x="27163" y="23282"/>
                </a:cubicBezTo>
                <a:cubicBezTo>
                  <a:pt x="26843" y="23487"/>
                  <a:pt x="26547" y="23693"/>
                  <a:pt x="26250" y="23853"/>
                </a:cubicBezTo>
                <a:cubicBezTo>
                  <a:pt x="25862" y="24081"/>
                  <a:pt x="25497" y="24264"/>
                  <a:pt x="25177" y="24652"/>
                </a:cubicBezTo>
                <a:cubicBezTo>
                  <a:pt x="24995" y="24857"/>
                  <a:pt x="24835" y="25085"/>
                  <a:pt x="24675" y="25314"/>
                </a:cubicBezTo>
                <a:lnTo>
                  <a:pt x="24561" y="25473"/>
                </a:lnTo>
                <a:cubicBezTo>
                  <a:pt x="24447" y="25633"/>
                  <a:pt x="24196" y="25907"/>
                  <a:pt x="23830" y="25907"/>
                </a:cubicBezTo>
                <a:lnTo>
                  <a:pt x="23785" y="25907"/>
                </a:lnTo>
                <a:cubicBezTo>
                  <a:pt x="23648" y="25907"/>
                  <a:pt x="23534" y="25838"/>
                  <a:pt x="23374" y="25793"/>
                </a:cubicBezTo>
                <a:cubicBezTo>
                  <a:pt x="23305" y="25747"/>
                  <a:pt x="23237" y="25724"/>
                  <a:pt x="23169" y="25702"/>
                </a:cubicBezTo>
                <a:cubicBezTo>
                  <a:pt x="23100" y="25656"/>
                  <a:pt x="23032" y="25633"/>
                  <a:pt x="22986" y="25633"/>
                </a:cubicBezTo>
                <a:cubicBezTo>
                  <a:pt x="22803" y="25565"/>
                  <a:pt x="22735" y="25542"/>
                  <a:pt x="22621" y="25428"/>
                </a:cubicBezTo>
                <a:cubicBezTo>
                  <a:pt x="22392" y="25199"/>
                  <a:pt x="22164" y="25062"/>
                  <a:pt x="21936" y="24925"/>
                </a:cubicBezTo>
                <a:cubicBezTo>
                  <a:pt x="21776" y="24834"/>
                  <a:pt x="21616" y="24743"/>
                  <a:pt x="21479" y="24629"/>
                </a:cubicBezTo>
                <a:cubicBezTo>
                  <a:pt x="21206" y="24378"/>
                  <a:pt x="20886" y="24241"/>
                  <a:pt x="20589" y="24104"/>
                </a:cubicBezTo>
                <a:cubicBezTo>
                  <a:pt x="20384" y="24012"/>
                  <a:pt x="20201" y="23921"/>
                  <a:pt x="20019" y="23807"/>
                </a:cubicBezTo>
                <a:cubicBezTo>
                  <a:pt x="19973" y="23784"/>
                  <a:pt x="19950" y="23739"/>
                  <a:pt x="19905" y="23716"/>
                </a:cubicBezTo>
                <a:cubicBezTo>
                  <a:pt x="19768" y="23602"/>
                  <a:pt x="19631" y="23510"/>
                  <a:pt x="19448" y="23442"/>
                </a:cubicBezTo>
                <a:cubicBezTo>
                  <a:pt x="19334" y="23396"/>
                  <a:pt x="19220" y="23373"/>
                  <a:pt x="19106" y="23373"/>
                </a:cubicBezTo>
                <a:cubicBezTo>
                  <a:pt x="18991" y="23373"/>
                  <a:pt x="18877" y="23396"/>
                  <a:pt x="18786" y="23419"/>
                </a:cubicBezTo>
                <a:cubicBezTo>
                  <a:pt x="18718" y="23442"/>
                  <a:pt x="18649" y="23442"/>
                  <a:pt x="18603" y="23442"/>
                </a:cubicBezTo>
                <a:cubicBezTo>
                  <a:pt x="18535" y="23465"/>
                  <a:pt x="18467" y="23465"/>
                  <a:pt x="18421" y="23465"/>
                </a:cubicBezTo>
                <a:cubicBezTo>
                  <a:pt x="18261" y="23465"/>
                  <a:pt x="18078" y="23465"/>
                  <a:pt x="17850" y="23533"/>
                </a:cubicBezTo>
                <a:cubicBezTo>
                  <a:pt x="17736" y="23579"/>
                  <a:pt x="17622" y="23624"/>
                  <a:pt x="17508" y="23670"/>
                </a:cubicBezTo>
                <a:cubicBezTo>
                  <a:pt x="17417" y="23716"/>
                  <a:pt x="17302" y="23761"/>
                  <a:pt x="17211" y="23784"/>
                </a:cubicBezTo>
                <a:cubicBezTo>
                  <a:pt x="17097" y="23830"/>
                  <a:pt x="17006" y="23853"/>
                  <a:pt x="16892" y="23898"/>
                </a:cubicBezTo>
                <a:cubicBezTo>
                  <a:pt x="16572" y="24012"/>
                  <a:pt x="16252" y="24127"/>
                  <a:pt x="15979" y="24127"/>
                </a:cubicBezTo>
                <a:cubicBezTo>
                  <a:pt x="15933" y="24127"/>
                  <a:pt x="15864" y="24127"/>
                  <a:pt x="15819" y="24127"/>
                </a:cubicBezTo>
                <a:cubicBezTo>
                  <a:pt x="15727" y="24127"/>
                  <a:pt x="15659" y="24127"/>
                  <a:pt x="15568" y="24127"/>
                </a:cubicBezTo>
                <a:cubicBezTo>
                  <a:pt x="15499" y="24127"/>
                  <a:pt x="15431" y="24127"/>
                  <a:pt x="15385" y="24127"/>
                </a:cubicBezTo>
                <a:cubicBezTo>
                  <a:pt x="15271" y="24149"/>
                  <a:pt x="15180" y="24172"/>
                  <a:pt x="15111" y="24195"/>
                </a:cubicBezTo>
                <a:cubicBezTo>
                  <a:pt x="15066" y="24218"/>
                  <a:pt x="15020" y="24241"/>
                  <a:pt x="14997" y="24241"/>
                </a:cubicBezTo>
                <a:lnTo>
                  <a:pt x="14929" y="24241"/>
                </a:lnTo>
                <a:cubicBezTo>
                  <a:pt x="14883" y="24241"/>
                  <a:pt x="14860" y="24241"/>
                  <a:pt x="14814" y="24241"/>
                </a:cubicBezTo>
                <a:cubicBezTo>
                  <a:pt x="14746" y="24241"/>
                  <a:pt x="14700" y="24241"/>
                  <a:pt x="14632" y="24241"/>
                </a:cubicBezTo>
                <a:lnTo>
                  <a:pt x="14632" y="24241"/>
                </a:lnTo>
                <a:cubicBezTo>
                  <a:pt x="14472" y="24241"/>
                  <a:pt x="14358" y="24264"/>
                  <a:pt x="14267" y="24309"/>
                </a:cubicBezTo>
                <a:cubicBezTo>
                  <a:pt x="14244" y="24309"/>
                  <a:pt x="14198" y="24332"/>
                  <a:pt x="14175" y="24332"/>
                </a:cubicBezTo>
                <a:lnTo>
                  <a:pt x="14084" y="24332"/>
                </a:lnTo>
                <a:cubicBezTo>
                  <a:pt x="14016" y="24332"/>
                  <a:pt x="13924" y="24309"/>
                  <a:pt x="13833" y="24286"/>
                </a:cubicBezTo>
                <a:cubicBezTo>
                  <a:pt x="13696" y="24264"/>
                  <a:pt x="13559" y="24241"/>
                  <a:pt x="13376" y="24241"/>
                </a:cubicBezTo>
                <a:lnTo>
                  <a:pt x="13376" y="24241"/>
                </a:lnTo>
                <a:cubicBezTo>
                  <a:pt x="13308" y="24241"/>
                  <a:pt x="13240" y="24241"/>
                  <a:pt x="13171" y="24241"/>
                </a:cubicBezTo>
                <a:cubicBezTo>
                  <a:pt x="13080" y="24241"/>
                  <a:pt x="12988" y="24241"/>
                  <a:pt x="12897" y="24241"/>
                </a:cubicBezTo>
                <a:cubicBezTo>
                  <a:pt x="12692" y="24241"/>
                  <a:pt x="12555" y="24218"/>
                  <a:pt x="12441" y="24195"/>
                </a:cubicBezTo>
                <a:lnTo>
                  <a:pt x="12235" y="24104"/>
                </a:lnTo>
                <a:cubicBezTo>
                  <a:pt x="11984" y="24012"/>
                  <a:pt x="11733" y="23921"/>
                  <a:pt x="11505" y="23807"/>
                </a:cubicBezTo>
                <a:cubicBezTo>
                  <a:pt x="11436" y="23761"/>
                  <a:pt x="11368" y="23739"/>
                  <a:pt x="11299" y="23693"/>
                </a:cubicBezTo>
                <a:cubicBezTo>
                  <a:pt x="11094" y="23579"/>
                  <a:pt x="10866" y="23442"/>
                  <a:pt x="10500" y="23442"/>
                </a:cubicBezTo>
                <a:lnTo>
                  <a:pt x="10455" y="23442"/>
                </a:lnTo>
                <a:cubicBezTo>
                  <a:pt x="10318" y="23442"/>
                  <a:pt x="10181" y="23465"/>
                  <a:pt x="10044" y="23487"/>
                </a:cubicBezTo>
                <a:cubicBezTo>
                  <a:pt x="9930" y="23510"/>
                  <a:pt x="9793" y="23533"/>
                  <a:pt x="9679" y="23533"/>
                </a:cubicBezTo>
                <a:cubicBezTo>
                  <a:pt x="9496" y="23533"/>
                  <a:pt x="9473" y="23487"/>
                  <a:pt x="9451" y="23442"/>
                </a:cubicBezTo>
                <a:cubicBezTo>
                  <a:pt x="9428" y="23396"/>
                  <a:pt x="9405" y="23351"/>
                  <a:pt x="9405" y="23282"/>
                </a:cubicBezTo>
                <a:cubicBezTo>
                  <a:pt x="9336" y="23122"/>
                  <a:pt x="9268" y="22826"/>
                  <a:pt x="8926" y="22689"/>
                </a:cubicBezTo>
                <a:cubicBezTo>
                  <a:pt x="8834" y="22643"/>
                  <a:pt x="8743" y="22643"/>
                  <a:pt x="8652" y="22643"/>
                </a:cubicBezTo>
                <a:cubicBezTo>
                  <a:pt x="8309" y="22643"/>
                  <a:pt x="7921" y="22848"/>
                  <a:pt x="7647" y="23008"/>
                </a:cubicBezTo>
                <a:cubicBezTo>
                  <a:pt x="7579" y="23054"/>
                  <a:pt x="7533" y="23077"/>
                  <a:pt x="7488" y="23099"/>
                </a:cubicBezTo>
                <a:cubicBezTo>
                  <a:pt x="7442" y="23122"/>
                  <a:pt x="7419" y="23145"/>
                  <a:pt x="7396" y="23145"/>
                </a:cubicBezTo>
                <a:cubicBezTo>
                  <a:pt x="7328" y="23191"/>
                  <a:pt x="7236" y="23236"/>
                  <a:pt x="7191" y="23236"/>
                </a:cubicBezTo>
                <a:cubicBezTo>
                  <a:pt x="7191" y="23236"/>
                  <a:pt x="7191" y="23236"/>
                  <a:pt x="7145" y="23214"/>
                </a:cubicBezTo>
                <a:cubicBezTo>
                  <a:pt x="7008" y="23145"/>
                  <a:pt x="6894" y="23099"/>
                  <a:pt x="6734" y="23054"/>
                </a:cubicBezTo>
                <a:cubicBezTo>
                  <a:pt x="6666" y="23031"/>
                  <a:pt x="6575" y="22963"/>
                  <a:pt x="6483" y="22917"/>
                </a:cubicBezTo>
                <a:lnTo>
                  <a:pt x="6392" y="22871"/>
                </a:lnTo>
                <a:cubicBezTo>
                  <a:pt x="6369" y="22848"/>
                  <a:pt x="6346" y="22848"/>
                  <a:pt x="6301" y="22803"/>
                </a:cubicBezTo>
                <a:cubicBezTo>
                  <a:pt x="6278" y="22757"/>
                  <a:pt x="6232" y="22711"/>
                  <a:pt x="6164" y="22666"/>
                </a:cubicBezTo>
                <a:cubicBezTo>
                  <a:pt x="5890" y="22460"/>
                  <a:pt x="5616" y="22460"/>
                  <a:pt x="5388" y="22438"/>
                </a:cubicBezTo>
                <a:cubicBezTo>
                  <a:pt x="5228" y="22438"/>
                  <a:pt x="5114" y="22438"/>
                  <a:pt x="5022" y="22392"/>
                </a:cubicBezTo>
                <a:cubicBezTo>
                  <a:pt x="5000" y="22369"/>
                  <a:pt x="4954" y="22323"/>
                  <a:pt x="4908" y="22278"/>
                </a:cubicBezTo>
                <a:cubicBezTo>
                  <a:pt x="4840" y="22186"/>
                  <a:pt x="4749" y="22095"/>
                  <a:pt x="4634" y="22027"/>
                </a:cubicBezTo>
                <a:cubicBezTo>
                  <a:pt x="4475" y="21913"/>
                  <a:pt x="4292" y="21867"/>
                  <a:pt x="4132" y="21821"/>
                </a:cubicBezTo>
                <a:cubicBezTo>
                  <a:pt x="4087" y="21798"/>
                  <a:pt x="4041" y="21798"/>
                  <a:pt x="3995" y="21776"/>
                </a:cubicBezTo>
                <a:cubicBezTo>
                  <a:pt x="3927" y="21753"/>
                  <a:pt x="3835" y="21707"/>
                  <a:pt x="3767" y="21661"/>
                </a:cubicBezTo>
                <a:cubicBezTo>
                  <a:pt x="3676" y="21616"/>
                  <a:pt x="3584" y="21570"/>
                  <a:pt x="3493" y="21547"/>
                </a:cubicBezTo>
                <a:cubicBezTo>
                  <a:pt x="3356" y="21502"/>
                  <a:pt x="3219" y="21479"/>
                  <a:pt x="3128" y="21479"/>
                </a:cubicBezTo>
                <a:cubicBezTo>
                  <a:pt x="3059" y="21479"/>
                  <a:pt x="2991" y="21456"/>
                  <a:pt x="2945" y="21456"/>
                </a:cubicBezTo>
                <a:cubicBezTo>
                  <a:pt x="2512" y="21296"/>
                  <a:pt x="2192" y="21273"/>
                  <a:pt x="1781" y="21273"/>
                </a:cubicBezTo>
                <a:lnTo>
                  <a:pt x="1690" y="21273"/>
                </a:lnTo>
                <a:cubicBezTo>
                  <a:pt x="1302" y="21273"/>
                  <a:pt x="960" y="21159"/>
                  <a:pt x="594" y="21000"/>
                </a:cubicBezTo>
                <a:cubicBezTo>
                  <a:pt x="526" y="20977"/>
                  <a:pt x="435" y="20931"/>
                  <a:pt x="366" y="20908"/>
                </a:cubicBezTo>
                <a:lnTo>
                  <a:pt x="366" y="3493"/>
                </a:lnTo>
                <a:lnTo>
                  <a:pt x="412" y="3515"/>
                </a:lnTo>
                <a:cubicBezTo>
                  <a:pt x="503" y="3538"/>
                  <a:pt x="617" y="3584"/>
                  <a:pt x="777" y="3584"/>
                </a:cubicBezTo>
                <a:cubicBezTo>
                  <a:pt x="914" y="3607"/>
                  <a:pt x="1028" y="3607"/>
                  <a:pt x="1165" y="3630"/>
                </a:cubicBezTo>
                <a:cubicBezTo>
                  <a:pt x="1302" y="3652"/>
                  <a:pt x="1462" y="3675"/>
                  <a:pt x="1621" y="3698"/>
                </a:cubicBezTo>
                <a:lnTo>
                  <a:pt x="1713" y="3698"/>
                </a:lnTo>
                <a:cubicBezTo>
                  <a:pt x="1758" y="3698"/>
                  <a:pt x="1804" y="3698"/>
                  <a:pt x="1827" y="3698"/>
                </a:cubicBezTo>
                <a:lnTo>
                  <a:pt x="1918" y="3698"/>
                </a:lnTo>
                <a:cubicBezTo>
                  <a:pt x="2009" y="3698"/>
                  <a:pt x="2055" y="3698"/>
                  <a:pt x="2078" y="3721"/>
                </a:cubicBezTo>
                <a:cubicBezTo>
                  <a:pt x="2192" y="3789"/>
                  <a:pt x="2261" y="3881"/>
                  <a:pt x="2352" y="3972"/>
                </a:cubicBezTo>
                <a:cubicBezTo>
                  <a:pt x="2397" y="4018"/>
                  <a:pt x="2420" y="4063"/>
                  <a:pt x="2466" y="4109"/>
                </a:cubicBezTo>
                <a:cubicBezTo>
                  <a:pt x="2740" y="4428"/>
                  <a:pt x="3151" y="4588"/>
                  <a:pt x="3653" y="4588"/>
                </a:cubicBezTo>
                <a:lnTo>
                  <a:pt x="3721" y="4588"/>
                </a:lnTo>
                <a:cubicBezTo>
                  <a:pt x="3744" y="4565"/>
                  <a:pt x="3790" y="4565"/>
                  <a:pt x="3835" y="4565"/>
                </a:cubicBezTo>
                <a:lnTo>
                  <a:pt x="3927" y="4565"/>
                </a:lnTo>
                <a:lnTo>
                  <a:pt x="3972" y="4565"/>
                </a:lnTo>
                <a:lnTo>
                  <a:pt x="3972" y="4565"/>
                </a:lnTo>
                <a:lnTo>
                  <a:pt x="3995" y="4588"/>
                </a:lnTo>
                <a:cubicBezTo>
                  <a:pt x="4018" y="4634"/>
                  <a:pt x="4041" y="4657"/>
                  <a:pt x="4064" y="4702"/>
                </a:cubicBezTo>
                <a:cubicBezTo>
                  <a:pt x="4132" y="4794"/>
                  <a:pt x="4201" y="4908"/>
                  <a:pt x="4315" y="5045"/>
                </a:cubicBezTo>
                <a:cubicBezTo>
                  <a:pt x="4429" y="5159"/>
                  <a:pt x="4566" y="5296"/>
                  <a:pt x="4749" y="5387"/>
                </a:cubicBezTo>
                <a:cubicBezTo>
                  <a:pt x="4931" y="5478"/>
                  <a:pt x="5091" y="5524"/>
                  <a:pt x="5205" y="5524"/>
                </a:cubicBezTo>
                <a:cubicBezTo>
                  <a:pt x="5342" y="5547"/>
                  <a:pt x="5342" y="5570"/>
                  <a:pt x="5365" y="5592"/>
                </a:cubicBezTo>
                <a:lnTo>
                  <a:pt x="5433" y="5661"/>
                </a:lnTo>
                <a:lnTo>
                  <a:pt x="5433" y="5707"/>
                </a:lnTo>
                <a:cubicBezTo>
                  <a:pt x="5456" y="5798"/>
                  <a:pt x="5479" y="5889"/>
                  <a:pt x="5547" y="6003"/>
                </a:cubicBezTo>
                <a:cubicBezTo>
                  <a:pt x="5639" y="6117"/>
                  <a:pt x="5798" y="6277"/>
                  <a:pt x="6118" y="6277"/>
                </a:cubicBezTo>
                <a:cubicBezTo>
                  <a:pt x="6369" y="6277"/>
                  <a:pt x="6620" y="6186"/>
                  <a:pt x="6780" y="6140"/>
                </a:cubicBezTo>
                <a:cubicBezTo>
                  <a:pt x="6826" y="6140"/>
                  <a:pt x="6848" y="6117"/>
                  <a:pt x="6871" y="6117"/>
                </a:cubicBezTo>
                <a:cubicBezTo>
                  <a:pt x="7282" y="6026"/>
                  <a:pt x="7602" y="5798"/>
                  <a:pt x="7830" y="5592"/>
                </a:cubicBezTo>
                <a:cubicBezTo>
                  <a:pt x="7967" y="5478"/>
                  <a:pt x="8058" y="5364"/>
                  <a:pt x="8127" y="5250"/>
                </a:cubicBezTo>
                <a:cubicBezTo>
                  <a:pt x="8172" y="5182"/>
                  <a:pt x="8218" y="5136"/>
                  <a:pt x="8286" y="5090"/>
                </a:cubicBezTo>
                <a:cubicBezTo>
                  <a:pt x="8355" y="4999"/>
                  <a:pt x="8492" y="4885"/>
                  <a:pt x="8560" y="4862"/>
                </a:cubicBezTo>
                <a:lnTo>
                  <a:pt x="8652" y="4885"/>
                </a:lnTo>
                <a:cubicBezTo>
                  <a:pt x="8720" y="4931"/>
                  <a:pt x="8811" y="4953"/>
                  <a:pt x="8926" y="4976"/>
                </a:cubicBezTo>
                <a:cubicBezTo>
                  <a:pt x="8971" y="4976"/>
                  <a:pt x="8994" y="4976"/>
                  <a:pt x="9040" y="4976"/>
                </a:cubicBezTo>
                <a:cubicBezTo>
                  <a:pt x="9177" y="4976"/>
                  <a:pt x="9314" y="4931"/>
                  <a:pt x="9405" y="4908"/>
                </a:cubicBezTo>
                <a:cubicBezTo>
                  <a:pt x="9473" y="4885"/>
                  <a:pt x="9542" y="4862"/>
                  <a:pt x="9587" y="4862"/>
                </a:cubicBezTo>
                <a:cubicBezTo>
                  <a:pt x="9998" y="4862"/>
                  <a:pt x="10158" y="4725"/>
                  <a:pt x="10386" y="4428"/>
                </a:cubicBezTo>
                <a:cubicBezTo>
                  <a:pt x="10409" y="4383"/>
                  <a:pt x="10455" y="4314"/>
                  <a:pt x="10500" y="4246"/>
                </a:cubicBezTo>
                <a:cubicBezTo>
                  <a:pt x="10569" y="4155"/>
                  <a:pt x="10615" y="4040"/>
                  <a:pt x="10706" y="3995"/>
                </a:cubicBezTo>
                <a:cubicBezTo>
                  <a:pt x="10752" y="3926"/>
                  <a:pt x="10774" y="3926"/>
                  <a:pt x="10889" y="3903"/>
                </a:cubicBezTo>
                <a:cubicBezTo>
                  <a:pt x="10934" y="3881"/>
                  <a:pt x="10980" y="3881"/>
                  <a:pt x="11048" y="3858"/>
                </a:cubicBezTo>
                <a:cubicBezTo>
                  <a:pt x="11528" y="3675"/>
                  <a:pt x="12053" y="3424"/>
                  <a:pt x="12509" y="3150"/>
                </a:cubicBezTo>
                <a:lnTo>
                  <a:pt x="12623" y="3082"/>
                </a:lnTo>
                <a:cubicBezTo>
                  <a:pt x="12829" y="2945"/>
                  <a:pt x="13125" y="2762"/>
                  <a:pt x="13308" y="2717"/>
                </a:cubicBezTo>
                <a:cubicBezTo>
                  <a:pt x="13354" y="2694"/>
                  <a:pt x="13422" y="2694"/>
                  <a:pt x="13491" y="2694"/>
                </a:cubicBezTo>
                <a:cubicBezTo>
                  <a:pt x="13673" y="2694"/>
                  <a:pt x="13856" y="2739"/>
                  <a:pt x="14016" y="2762"/>
                </a:cubicBezTo>
                <a:lnTo>
                  <a:pt x="14061" y="2785"/>
                </a:lnTo>
                <a:cubicBezTo>
                  <a:pt x="14061" y="2808"/>
                  <a:pt x="14061" y="2831"/>
                  <a:pt x="14084" y="2876"/>
                </a:cubicBezTo>
                <a:cubicBezTo>
                  <a:pt x="14107" y="2899"/>
                  <a:pt x="14130" y="2945"/>
                  <a:pt x="14130" y="2990"/>
                </a:cubicBezTo>
                <a:lnTo>
                  <a:pt x="14175" y="3059"/>
                </a:lnTo>
                <a:cubicBezTo>
                  <a:pt x="14198" y="3105"/>
                  <a:pt x="14198" y="3127"/>
                  <a:pt x="14198" y="3196"/>
                </a:cubicBezTo>
                <a:cubicBezTo>
                  <a:pt x="14198" y="3241"/>
                  <a:pt x="14221" y="3333"/>
                  <a:pt x="14244" y="3424"/>
                </a:cubicBezTo>
                <a:cubicBezTo>
                  <a:pt x="14312" y="3721"/>
                  <a:pt x="14518" y="3881"/>
                  <a:pt x="14814" y="3881"/>
                </a:cubicBezTo>
                <a:cubicBezTo>
                  <a:pt x="14860" y="3881"/>
                  <a:pt x="14906" y="3881"/>
                  <a:pt x="14951" y="3858"/>
                </a:cubicBezTo>
                <a:cubicBezTo>
                  <a:pt x="15111" y="3835"/>
                  <a:pt x="15248" y="3789"/>
                  <a:pt x="15362" y="3744"/>
                </a:cubicBezTo>
                <a:cubicBezTo>
                  <a:pt x="15476" y="3698"/>
                  <a:pt x="15591" y="3652"/>
                  <a:pt x="15682" y="3652"/>
                </a:cubicBezTo>
                <a:lnTo>
                  <a:pt x="15750" y="3675"/>
                </a:lnTo>
                <a:lnTo>
                  <a:pt x="15819" y="3721"/>
                </a:lnTo>
                <a:cubicBezTo>
                  <a:pt x="15864" y="3789"/>
                  <a:pt x="15979" y="3926"/>
                  <a:pt x="16184" y="3972"/>
                </a:cubicBezTo>
                <a:lnTo>
                  <a:pt x="16230" y="3972"/>
                </a:lnTo>
                <a:lnTo>
                  <a:pt x="16275" y="3972"/>
                </a:lnTo>
                <a:cubicBezTo>
                  <a:pt x="16367" y="3972"/>
                  <a:pt x="16504" y="3926"/>
                  <a:pt x="16663" y="3881"/>
                </a:cubicBezTo>
                <a:lnTo>
                  <a:pt x="16732" y="3858"/>
                </a:lnTo>
                <a:cubicBezTo>
                  <a:pt x="16777" y="3835"/>
                  <a:pt x="16823" y="3812"/>
                  <a:pt x="16892" y="3812"/>
                </a:cubicBezTo>
                <a:cubicBezTo>
                  <a:pt x="16937" y="3789"/>
                  <a:pt x="16983" y="3766"/>
                  <a:pt x="17051" y="3766"/>
                </a:cubicBezTo>
                <a:cubicBezTo>
                  <a:pt x="17188" y="3721"/>
                  <a:pt x="17302" y="3698"/>
                  <a:pt x="17394" y="3698"/>
                </a:cubicBezTo>
                <a:cubicBezTo>
                  <a:pt x="17485" y="3698"/>
                  <a:pt x="17554" y="3721"/>
                  <a:pt x="17690" y="3812"/>
                </a:cubicBezTo>
                <a:cubicBezTo>
                  <a:pt x="17713" y="3835"/>
                  <a:pt x="17713" y="3881"/>
                  <a:pt x="17736" y="3972"/>
                </a:cubicBezTo>
                <a:cubicBezTo>
                  <a:pt x="17759" y="4040"/>
                  <a:pt x="17782" y="4109"/>
                  <a:pt x="17827" y="4177"/>
                </a:cubicBezTo>
                <a:cubicBezTo>
                  <a:pt x="18056" y="4657"/>
                  <a:pt x="18558" y="4657"/>
                  <a:pt x="18855" y="4657"/>
                </a:cubicBezTo>
                <a:cubicBezTo>
                  <a:pt x="18946" y="4657"/>
                  <a:pt x="19060" y="4657"/>
                  <a:pt x="19106" y="4679"/>
                </a:cubicBezTo>
                <a:cubicBezTo>
                  <a:pt x="19151" y="4702"/>
                  <a:pt x="19220" y="4725"/>
                  <a:pt x="19265" y="4771"/>
                </a:cubicBezTo>
                <a:cubicBezTo>
                  <a:pt x="19357" y="4839"/>
                  <a:pt x="19471" y="4885"/>
                  <a:pt x="19608" y="4931"/>
                </a:cubicBezTo>
                <a:cubicBezTo>
                  <a:pt x="19699" y="4953"/>
                  <a:pt x="19790" y="4976"/>
                  <a:pt x="19882" y="4976"/>
                </a:cubicBezTo>
                <a:cubicBezTo>
                  <a:pt x="20201" y="4976"/>
                  <a:pt x="20498" y="4839"/>
                  <a:pt x="20726" y="4748"/>
                </a:cubicBezTo>
                <a:lnTo>
                  <a:pt x="20749" y="4748"/>
                </a:lnTo>
                <a:cubicBezTo>
                  <a:pt x="21228" y="4543"/>
                  <a:pt x="21548" y="4132"/>
                  <a:pt x="21845" y="3789"/>
                </a:cubicBezTo>
                <a:lnTo>
                  <a:pt x="21959" y="3630"/>
                </a:lnTo>
                <a:lnTo>
                  <a:pt x="21959" y="3630"/>
                </a:lnTo>
                <a:cubicBezTo>
                  <a:pt x="22210" y="3333"/>
                  <a:pt x="22370" y="3127"/>
                  <a:pt x="22666" y="2968"/>
                </a:cubicBezTo>
                <a:cubicBezTo>
                  <a:pt x="22735" y="2922"/>
                  <a:pt x="22826" y="2876"/>
                  <a:pt x="22895" y="2853"/>
                </a:cubicBezTo>
                <a:cubicBezTo>
                  <a:pt x="22940" y="2808"/>
                  <a:pt x="22986" y="2785"/>
                  <a:pt x="23032" y="2762"/>
                </a:cubicBezTo>
                <a:cubicBezTo>
                  <a:pt x="23054" y="2739"/>
                  <a:pt x="23100" y="2739"/>
                  <a:pt x="23123" y="2717"/>
                </a:cubicBezTo>
                <a:cubicBezTo>
                  <a:pt x="23191" y="2694"/>
                  <a:pt x="23237" y="2671"/>
                  <a:pt x="23305" y="2648"/>
                </a:cubicBezTo>
                <a:cubicBezTo>
                  <a:pt x="23420" y="2602"/>
                  <a:pt x="23511" y="2557"/>
                  <a:pt x="23602" y="2488"/>
                </a:cubicBezTo>
                <a:cubicBezTo>
                  <a:pt x="23694" y="2420"/>
                  <a:pt x="23785" y="2374"/>
                  <a:pt x="23899" y="2351"/>
                </a:cubicBezTo>
                <a:cubicBezTo>
                  <a:pt x="24104" y="2283"/>
                  <a:pt x="24310" y="2237"/>
                  <a:pt x="24515" y="2169"/>
                </a:cubicBezTo>
                <a:lnTo>
                  <a:pt x="24743" y="2100"/>
                </a:lnTo>
                <a:cubicBezTo>
                  <a:pt x="24789" y="2077"/>
                  <a:pt x="24926" y="2055"/>
                  <a:pt x="24972" y="2032"/>
                </a:cubicBezTo>
                <a:lnTo>
                  <a:pt x="25040" y="2055"/>
                </a:lnTo>
                <a:lnTo>
                  <a:pt x="25086" y="2055"/>
                </a:lnTo>
                <a:cubicBezTo>
                  <a:pt x="25177" y="2077"/>
                  <a:pt x="25268" y="2100"/>
                  <a:pt x="25360" y="2100"/>
                </a:cubicBezTo>
                <a:cubicBezTo>
                  <a:pt x="25497" y="2100"/>
                  <a:pt x="25634" y="2077"/>
                  <a:pt x="25793" y="1986"/>
                </a:cubicBezTo>
                <a:cubicBezTo>
                  <a:pt x="25839" y="1963"/>
                  <a:pt x="25908" y="1940"/>
                  <a:pt x="25953" y="1895"/>
                </a:cubicBezTo>
                <a:cubicBezTo>
                  <a:pt x="26136" y="1804"/>
                  <a:pt x="26296" y="1712"/>
                  <a:pt x="26455" y="1712"/>
                </a:cubicBezTo>
                <a:lnTo>
                  <a:pt x="26524" y="1712"/>
                </a:lnTo>
                <a:cubicBezTo>
                  <a:pt x="26547" y="1712"/>
                  <a:pt x="26547" y="1712"/>
                  <a:pt x="26592" y="1758"/>
                </a:cubicBezTo>
                <a:cubicBezTo>
                  <a:pt x="26661" y="1826"/>
                  <a:pt x="26775" y="1940"/>
                  <a:pt x="26935" y="2009"/>
                </a:cubicBezTo>
                <a:cubicBezTo>
                  <a:pt x="27049" y="2032"/>
                  <a:pt x="27163" y="2055"/>
                  <a:pt x="27231" y="2055"/>
                </a:cubicBezTo>
                <a:cubicBezTo>
                  <a:pt x="27277" y="2055"/>
                  <a:pt x="27323" y="2055"/>
                  <a:pt x="27346" y="2055"/>
                </a:cubicBezTo>
                <a:cubicBezTo>
                  <a:pt x="27460" y="2100"/>
                  <a:pt x="27551" y="2146"/>
                  <a:pt x="27642" y="2169"/>
                </a:cubicBezTo>
                <a:lnTo>
                  <a:pt x="27642" y="2192"/>
                </a:lnTo>
                <a:lnTo>
                  <a:pt x="27688" y="2237"/>
                </a:lnTo>
                <a:cubicBezTo>
                  <a:pt x="27711" y="2306"/>
                  <a:pt x="27734" y="2374"/>
                  <a:pt x="27802" y="2465"/>
                </a:cubicBezTo>
                <a:cubicBezTo>
                  <a:pt x="28236" y="3105"/>
                  <a:pt x="29126" y="3150"/>
                  <a:pt x="29651" y="3196"/>
                </a:cubicBezTo>
                <a:cubicBezTo>
                  <a:pt x="29834" y="3196"/>
                  <a:pt x="29856" y="3241"/>
                  <a:pt x="29993" y="3584"/>
                </a:cubicBezTo>
                <a:cubicBezTo>
                  <a:pt x="30016" y="3675"/>
                  <a:pt x="30062" y="3766"/>
                  <a:pt x="30107" y="3858"/>
                </a:cubicBezTo>
                <a:cubicBezTo>
                  <a:pt x="30267" y="4223"/>
                  <a:pt x="30632" y="4428"/>
                  <a:pt x="31135" y="4428"/>
                </a:cubicBezTo>
                <a:cubicBezTo>
                  <a:pt x="31340" y="4428"/>
                  <a:pt x="31523" y="4406"/>
                  <a:pt x="31705" y="4383"/>
                </a:cubicBezTo>
                <a:lnTo>
                  <a:pt x="31774" y="4360"/>
                </a:lnTo>
                <a:cubicBezTo>
                  <a:pt x="32390" y="4269"/>
                  <a:pt x="33029" y="4109"/>
                  <a:pt x="33508" y="3881"/>
                </a:cubicBezTo>
                <a:cubicBezTo>
                  <a:pt x="33600" y="3835"/>
                  <a:pt x="33714" y="3789"/>
                  <a:pt x="33805" y="3744"/>
                </a:cubicBezTo>
                <a:cubicBezTo>
                  <a:pt x="34125" y="3607"/>
                  <a:pt x="34421" y="3470"/>
                  <a:pt x="34741" y="3378"/>
                </a:cubicBezTo>
                <a:lnTo>
                  <a:pt x="34878" y="3356"/>
                </a:lnTo>
                <a:cubicBezTo>
                  <a:pt x="35243" y="3241"/>
                  <a:pt x="35608" y="3150"/>
                  <a:pt x="35951" y="2739"/>
                </a:cubicBezTo>
                <a:lnTo>
                  <a:pt x="35996" y="2671"/>
                </a:lnTo>
                <a:cubicBezTo>
                  <a:pt x="36110" y="2511"/>
                  <a:pt x="36156" y="2465"/>
                  <a:pt x="36316" y="2397"/>
                </a:cubicBezTo>
                <a:cubicBezTo>
                  <a:pt x="36362" y="2374"/>
                  <a:pt x="36430" y="2351"/>
                  <a:pt x="36476" y="2328"/>
                </a:cubicBezTo>
                <a:cubicBezTo>
                  <a:pt x="36635" y="2260"/>
                  <a:pt x="36818" y="2192"/>
                  <a:pt x="36978" y="2009"/>
                </a:cubicBezTo>
                <a:cubicBezTo>
                  <a:pt x="37046" y="1963"/>
                  <a:pt x="37092" y="1918"/>
                  <a:pt x="37138" y="1872"/>
                </a:cubicBezTo>
                <a:cubicBezTo>
                  <a:pt x="37160" y="1826"/>
                  <a:pt x="37206" y="1804"/>
                  <a:pt x="37252" y="1758"/>
                </a:cubicBezTo>
                <a:cubicBezTo>
                  <a:pt x="37412" y="1575"/>
                  <a:pt x="37548" y="1552"/>
                  <a:pt x="37868" y="1507"/>
                </a:cubicBezTo>
                <a:lnTo>
                  <a:pt x="37959" y="1484"/>
                </a:lnTo>
                <a:cubicBezTo>
                  <a:pt x="38370" y="1415"/>
                  <a:pt x="38553" y="1370"/>
                  <a:pt x="38827" y="982"/>
                </a:cubicBezTo>
                <a:cubicBezTo>
                  <a:pt x="38941" y="822"/>
                  <a:pt x="39123" y="685"/>
                  <a:pt x="39260" y="639"/>
                </a:cubicBezTo>
                <a:cubicBezTo>
                  <a:pt x="39534" y="594"/>
                  <a:pt x="39808" y="548"/>
                  <a:pt x="40105" y="548"/>
                </a:cubicBezTo>
                <a:cubicBezTo>
                  <a:pt x="40356" y="548"/>
                  <a:pt x="40630" y="571"/>
                  <a:pt x="40927" y="617"/>
                </a:cubicBezTo>
                <a:cubicBezTo>
                  <a:pt x="40972" y="617"/>
                  <a:pt x="41041" y="639"/>
                  <a:pt x="41086" y="639"/>
                </a:cubicBezTo>
                <a:cubicBezTo>
                  <a:pt x="41360" y="639"/>
                  <a:pt x="41611" y="548"/>
                  <a:pt x="41840" y="480"/>
                </a:cubicBezTo>
                <a:cubicBezTo>
                  <a:pt x="42022" y="411"/>
                  <a:pt x="42182" y="343"/>
                  <a:pt x="42342" y="343"/>
                </a:cubicBezTo>
                <a:lnTo>
                  <a:pt x="42387" y="366"/>
                </a:lnTo>
                <a:lnTo>
                  <a:pt x="42502" y="411"/>
                </a:lnTo>
                <a:lnTo>
                  <a:pt x="42570" y="434"/>
                </a:lnTo>
                <a:cubicBezTo>
                  <a:pt x="42730" y="502"/>
                  <a:pt x="42867" y="548"/>
                  <a:pt x="43004" y="571"/>
                </a:cubicBezTo>
                <a:cubicBezTo>
                  <a:pt x="43072" y="594"/>
                  <a:pt x="43141" y="617"/>
                  <a:pt x="43209" y="639"/>
                </a:cubicBezTo>
                <a:cubicBezTo>
                  <a:pt x="43255" y="639"/>
                  <a:pt x="43300" y="685"/>
                  <a:pt x="43346" y="708"/>
                </a:cubicBezTo>
                <a:cubicBezTo>
                  <a:pt x="43437" y="754"/>
                  <a:pt x="43529" y="822"/>
                  <a:pt x="43643" y="845"/>
                </a:cubicBezTo>
                <a:cubicBezTo>
                  <a:pt x="43757" y="890"/>
                  <a:pt x="43871" y="890"/>
                  <a:pt x="43962" y="913"/>
                </a:cubicBezTo>
                <a:cubicBezTo>
                  <a:pt x="44054" y="936"/>
                  <a:pt x="44168" y="936"/>
                  <a:pt x="44213" y="959"/>
                </a:cubicBezTo>
                <a:lnTo>
                  <a:pt x="44236" y="1005"/>
                </a:lnTo>
                <a:cubicBezTo>
                  <a:pt x="44282" y="1050"/>
                  <a:pt x="44328" y="1096"/>
                  <a:pt x="44373" y="1142"/>
                </a:cubicBezTo>
                <a:cubicBezTo>
                  <a:pt x="44533" y="1279"/>
                  <a:pt x="44693" y="1324"/>
                  <a:pt x="44830" y="1370"/>
                </a:cubicBezTo>
                <a:cubicBezTo>
                  <a:pt x="44898" y="1393"/>
                  <a:pt x="44967" y="1393"/>
                  <a:pt x="44990" y="1415"/>
                </a:cubicBezTo>
                <a:lnTo>
                  <a:pt x="45012" y="1438"/>
                </a:lnTo>
                <a:cubicBezTo>
                  <a:pt x="45035" y="1484"/>
                  <a:pt x="45081" y="1552"/>
                  <a:pt x="45149" y="1621"/>
                </a:cubicBezTo>
                <a:cubicBezTo>
                  <a:pt x="45309" y="1804"/>
                  <a:pt x="45537" y="1849"/>
                  <a:pt x="45697" y="1872"/>
                </a:cubicBezTo>
                <a:lnTo>
                  <a:pt x="45788" y="1895"/>
                </a:lnTo>
                <a:cubicBezTo>
                  <a:pt x="46199" y="2009"/>
                  <a:pt x="46564" y="2214"/>
                  <a:pt x="46679" y="2374"/>
                </a:cubicBezTo>
                <a:cubicBezTo>
                  <a:pt x="46724" y="2420"/>
                  <a:pt x="46747" y="2465"/>
                  <a:pt x="46770" y="2511"/>
                </a:cubicBezTo>
                <a:cubicBezTo>
                  <a:pt x="46861" y="2671"/>
                  <a:pt x="46975" y="2853"/>
                  <a:pt x="47295" y="2990"/>
                </a:cubicBezTo>
                <a:cubicBezTo>
                  <a:pt x="47455" y="3059"/>
                  <a:pt x="47614" y="3082"/>
                  <a:pt x="47774" y="3127"/>
                </a:cubicBezTo>
                <a:cubicBezTo>
                  <a:pt x="47866" y="3150"/>
                  <a:pt x="47934" y="3150"/>
                  <a:pt x="48025" y="3173"/>
                </a:cubicBezTo>
                <a:cubicBezTo>
                  <a:pt x="48254" y="3264"/>
                  <a:pt x="48482" y="3310"/>
                  <a:pt x="48710" y="3333"/>
                </a:cubicBezTo>
                <a:lnTo>
                  <a:pt x="48801" y="3356"/>
                </a:lnTo>
                <a:cubicBezTo>
                  <a:pt x="48915" y="3378"/>
                  <a:pt x="49030" y="3424"/>
                  <a:pt x="49167" y="3493"/>
                </a:cubicBezTo>
                <a:cubicBezTo>
                  <a:pt x="49258" y="3538"/>
                  <a:pt x="49349" y="3561"/>
                  <a:pt x="49440" y="3607"/>
                </a:cubicBezTo>
                <a:cubicBezTo>
                  <a:pt x="49669" y="3675"/>
                  <a:pt x="49920" y="3721"/>
                  <a:pt x="50262" y="3721"/>
                </a:cubicBezTo>
                <a:cubicBezTo>
                  <a:pt x="50399" y="3721"/>
                  <a:pt x="50559" y="3698"/>
                  <a:pt x="50696" y="3698"/>
                </a:cubicBezTo>
                <a:cubicBezTo>
                  <a:pt x="50810" y="3698"/>
                  <a:pt x="50924" y="3698"/>
                  <a:pt x="51038" y="3698"/>
                </a:cubicBezTo>
                <a:cubicBezTo>
                  <a:pt x="51130" y="3698"/>
                  <a:pt x="51198" y="3698"/>
                  <a:pt x="51289" y="3675"/>
                </a:cubicBezTo>
                <a:cubicBezTo>
                  <a:pt x="51381" y="3675"/>
                  <a:pt x="51449" y="3675"/>
                  <a:pt x="51540" y="3675"/>
                </a:cubicBezTo>
                <a:cubicBezTo>
                  <a:pt x="51655" y="3675"/>
                  <a:pt x="51746" y="3675"/>
                  <a:pt x="51837" y="3698"/>
                </a:cubicBezTo>
                <a:lnTo>
                  <a:pt x="51974" y="3721"/>
                </a:lnTo>
                <a:cubicBezTo>
                  <a:pt x="52248" y="3789"/>
                  <a:pt x="52476" y="3835"/>
                  <a:pt x="52773" y="3835"/>
                </a:cubicBezTo>
                <a:cubicBezTo>
                  <a:pt x="52887" y="3835"/>
                  <a:pt x="53047" y="3812"/>
                  <a:pt x="53184" y="3789"/>
                </a:cubicBezTo>
                <a:cubicBezTo>
                  <a:pt x="53344" y="3766"/>
                  <a:pt x="53481" y="3744"/>
                  <a:pt x="53617" y="3721"/>
                </a:cubicBezTo>
                <a:cubicBezTo>
                  <a:pt x="54006" y="3652"/>
                  <a:pt x="54348" y="3584"/>
                  <a:pt x="54736" y="3584"/>
                </a:cubicBezTo>
                <a:lnTo>
                  <a:pt x="54759" y="3584"/>
                </a:lnTo>
                <a:cubicBezTo>
                  <a:pt x="54987" y="3584"/>
                  <a:pt x="55192" y="3584"/>
                  <a:pt x="55421" y="3584"/>
                </a:cubicBezTo>
                <a:cubicBezTo>
                  <a:pt x="55626" y="3584"/>
                  <a:pt x="55854" y="3584"/>
                  <a:pt x="56060" y="3584"/>
                </a:cubicBezTo>
                <a:cubicBezTo>
                  <a:pt x="56288" y="3584"/>
                  <a:pt x="56493" y="3584"/>
                  <a:pt x="56699" y="3584"/>
                </a:cubicBezTo>
                <a:lnTo>
                  <a:pt x="56745" y="3584"/>
                </a:lnTo>
                <a:cubicBezTo>
                  <a:pt x="57087" y="3584"/>
                  <a:pt x="57406" y="3538"/>
                  <a:pt x="57703" y="3493"/>
                </a:cubicBezTo>
                <a:cubicBezTo>
                  <a:pt x="57954" y="3447"/>
                  <a:pt x="58205" y="3401"/>
                  <a:pt x="58456" y="3401"/>
                </a:cubicBezTo>
                <a:cubicBezTo>
                  <a:pt x="58822" y="3378"/>
                  <a:pt x="59118" y="3356"/>
                  <a:pt x="59415" y="3310"/>
                </a:cubicBezTo>
                <a:lnTo>
                  <a:pt x="59506" y="3310"/>
                </a:lnTo>
                <a:cubicBezTo>
                  <a:pt x="59643" y="3310"/>
                  <a:pt x="59780" y="3333"/>
                  <a:pt x="59917" y="3401"/>
                </a:cubicBezTo>
                <a:lnTo>
                  <a:pt x="59963" y="3424"/>
                </a:lnTo>
                <a:cubicBezTo>
                  <a:pt x="60009" y="3470"/>
                  <a:pt x="60054" y="3493"/>
                  <a:pt x="60123" y="3538"/>
                </a:cubicBezTo>
                <a:cubicBezTo>
                  <a:pt x="60282" y="3607"/>
                  <a:pt x="60465" y="3630"/>
                  <a:pt x="60602" y="3652"/>
                </a:cubicBezTo>
                <a:cubicBezTo>
                  <a:pt x="60671" y="3652"/>
                  <a:pt x="60739" y="3652"/>
                  <a:pt x="60807" y="3675"/>
                </a:cubicBezTo>
                <a:cubicBezTo>
                  <a:pt x="60830" y="3698"/>
                  <a:pt x="60899" y="3744"/>
                  <a:pt x="60944" y="3789"/>
                </a:cubicBezTo>
                <a:cubicBezTo>
                  <a:pt x="61013" y="3835"/>
                  <a:pt x="61081" y="3903"/>
                  <a:pt x="61173" y="3949"/>
                </a:cubicBezTo>
                <a:cubicBezTo>
                  <a:pt x="61310" y="4018"/>
                  <a:pt x="61447" y="4063"/>
                  <a:pt x="61584" y="4109"/>
                </a:cubicBezTo>
                <a:cubicBezTo>
                  <a:pt x="61584" y="4177"/>
                  <a:pt x="61584" y="4246"/>
                  <a:pt x="61606" y="4314"/>
                </a:cubicBezTo>
                <a:cubicBezTo>
                  <a:pt x="61743" y="4657"/>
                  <a:pt x="62131" y="4816"/>
                  <a:pt x="62314" y="4862"/>
                </a:cubicBezTo>
                <a:cubicBezTo>
                  <a:pt x="62497" y="4908"/>
                  <a:pt x="62656" y="4931"/>
                  <a:pt x="62816" y="4931"/>
                </a:cubicBezTo>
                <a:cubicBezTo>
                  <a:pt x="62930" y="4953"/>
                  <a:pt x="63044" y="4953"/>
                  <a:pt x="63136" y="4976"/>
                </a:cubicBezTo>
                <a:cubicBezTo>
                  <a:pt x="63204" y="4999"/>
                  <a:pt x="63273" y="5022"/>
                  <a:pt x="63341" y="5045"/>
                </a:cubicBezTo>
                <a:cubicBezTo>
                  <a:pt x="63478" y="5113"/>
                  <a:pt x="63638" y="5159"/>
                  <a:pt x="63843" y="5159"/>
                </a:cubicBezTo>
                <a:cubicBezTo>
                  <a:pt x="63912" y="5159"/>
                  <a:pt x="63957" y="5159"/>
                  <a:pt x="64003" y="5159"/>
                </a:cubicBezTo>
                <a:cubicBezTo>
                  <a:pt x="64460" y="5090"/>
                  <a:pt x="64916" y="4908"/>
                  <a:pt x="65144" y="4794"/>
                </a:cubicBezTo>
                <a:cubicBezTo>
                  <a:pt x="65236" y="4748"/>
                  <a:pt x="65327" y="4702"/>
                  <a:pt x="65418" y="4657"/>
                </a:cubicBezTo>
                <a:cubicBezTo>
                  <a:pt x="65509" y="4588"/>
                  <a:pt x="65601" y="4543"/>
                  <a:pt x="65692" y="4520"/>
                </a:cubicBezTo>
                <a:cubicBezTo>
                  <a:pt x="65875" y="4451"/>
                  <a:pt x="66126" y="4428"/>
                  <a:pt x="66354" y="4406"/>
                </a:cubicBezTo>
                <a:cubicBezTo>
                  <a:pt x="66445" y="4406"/>
                  <a:pt x="66537" y="4406"/>
                  <a:pt x="66605" y="4383"/>
                </a:cubicBezTo>
                <a:cubicBezTo>
                  <a:pt x="67016" y="4337"/>
                  <a:pt x="67427" y="4291"/>
                  <a:pt x="67815" y="4223"/>
                </a:cubicBezTo>
                <a:cubicBezTo>
                  <a:pt x="68431" y="4132"/>
                  <a:pt x="69047" y="4040"/>
                  <a:pt x="69641" y="3995"/>
                </a:cubicBezTo>
                <a:cubicBezTo>
                  <a:pt x="69778" y="3972"/>
                  <a:pt x="69892" y="3949"/>
                  <a:pt x="70006" y="3926"/>
                </a:cubicBezTo>
                <a:cubicBezTo>
                  <a:pt x="70143" y="3903"/>
                  <a:pt x="70257" y="3903"/>
                  <a:pt x="70348" y="3903"/>
                </a:cubicBezTo>
                <a:cubicBezTo>
                  <a:pt x="70440" y="3903"/>
                  <a:pt x="70508" y="3903"/>
                  <a:pt x="70600" y="3949"/>
                </a:cubicBezTo>
                <a:cubicBezTo>
                  <a:pt x="70714" y="3972"/>
                  <a:pt x="70782" y="4040"/>
                  <a:pt x="70896" y="4109"/>
                </a:cubicBezTo>
                <a:cubicBezTo>
                  <a:pt x="70965" y="4155"/>
                  <a:pt x="71056" y="4200"/>
                  <a:pt x="71147" y="4246"/>
                </a:cubicBezTo>
                <a:cubicBezTo>
                  <a:pt x="71376" y="4360"/>
                  <a:pt x="71627" y="4406"/>
                  <a:pt x="71832" y="4451"/>
                </a:cubicBezTo>
                <a:cubicBezTo>
                  <a:pt x="71923" y="4474"/>
                  <a:pt x="71992" y="4474"/>
                  <a:pt x="72083" y="4497"/>
                </a:cubicBezTo>
                <a:cubicBezTo>
                  <a:pt x="72426" y="4588"/>
                  <a:pt x="72836" y="4611"/>
                  <a:pt x="73247" y="4611"/>
                </a:cubicBezTo>
                <a:cubicBezTo>
                  <a:pt x="74252" y="4611"/>
                  <a:pt x="75187" y="4383"/>
                  <a:pt x="75781" y="4177"/>
                </a:cubicBezTo>
                <a:lnTo>
                  <a:pt x="75963" y="4109"/>
                </a:lnTo>
                <a:cubicBezTo>
                  <a:pt x="76260" y="4018"/>
                  <a:pt x="76557" y="3926"/>
                  <a:pt x="76854" y="3881"/>
                </a:cubicBezTo>
                <a:lnTo>
                  <a:pt x="76876" y="3881"/>
                </a:lnTo>
                <a:lnTo>
                  <a:pt x="76968" y="3881"/>
                </a:lnTo>
                <a:cubicBezTo>
                  <a:pt x="77013" y="3881"/>
                  <a:pt x="77059" y="3881"/>
                  <a:pt x="77105" y="3881"/>
                </a:cubicBezTo>
                <a:lnTo>
                  <a:pt x="77150" y="3881"/>
                </a:lnTo>
                <a:cubicBezTo>
                  <a:pt x="77310" y="3881"/>
                  <a:pt x="77424" y="3858"/>
                  <a:pt x="77538" y="3812"/>
                </a:cubicBezTo>
                <a:lnTo>
                  <a:pt x="77630" y="3789"/>
                </a:lnTo>
                <a:cubicBezTo>
                  <a:pt x="77789" y="3744"/>
                  <a:pt x="77972" y="3744"/>
                  <a:pt x="78155" y="3721"/>
                </a:cubicBezTo>
                <a:cubicBezTo>
                  <a:pt x="78292" y="3698"/>
                  <a:pt x="78451" y="3675"/>
                  <a:pt x="78588" y="3652"/>
                </a:cubicBezTo>
                <a:cubicBezTo>
                  <a:pt x="78634" y="3652"/>
                  <a:pt x="78702" y="3630"/>
                  <a:pt x="78748" y="3630"/>
                </a:cubicBezTo>
                <a:cubicBezTo>
                  <a:pt x="78908" y="3607"/>
                  <a:pt x="79045" y="3584"/>
                  <a:pt x="79182" y="3584"/>
                </a:cubicBezTo>
                <a:cubicBezTo>
                  <a:pt x="79205" y="3584"/>
                  <a:pt x="79250" y="3584"/>
                  <a:pt x="79273" y="3584"/>
                </a:cubicBezTo>
                <a:cubicBezTo>
                  <a:pt x="79296" y="3584"/>
                  <a:pt x="79342" y="3607"/>
                  <a:pt x="79410" y="3630"/>
                </a:cubicBezTo>
                <a:cubicBezTo>
                  <a:pt x="79456" y="3675"/>
                  <a:pt x="79524" y="3698"/>
                  <a:pt x="79593" y="3721"/>
                </a:cubicBezTo>
                <a:cubicBezTo>
                  <a:pt x="79684" y="3766"/>
                  <a:pt x="79798" y="3789"/>
                  <a:pt x="79935" y="3789"/>
                </a:cubicBezTo>
                <a:cubicBezTo>
                  <a:pt x="80072" y="3789"/>
                  <a:pt x="80209" y="3744"/>
                  <a:pt x="80323" y="3721"/>
                </a:cubicBezTo>
                <a:cubicBezTo>
                  <a:pt x="80414" y="3698"/>
                  <a:pt x="80483" y="3698"/>
                  <a:pt x="80551" y="3698"/>
                </a:cubicBezTo>
                <a:cubicBezTo>
                  <a:pt x="80643" y="3675"/>
                  <a:pt x="80734" y="3675"/>
                  <a:pt x="80802" y="3675"/>
                </a:cubicBezTo>
                <a:cubicBezTo>
                  <a:pt x="81122" y="3675"/>
                  <a:pt x="81442" y="3675"/>
                  <a:pt x="81830" y="3447"/>
                </a:cubicBezTo>
                <a:cubicBezTo>
                  <a:pt x="81989" y="3356"/>
                  <a:pt x="82172" y="3310"/>
                  <a:pt x="82377" y="3241"/>
                </a:cubicBezTo>
                <a:lnTo>
                  <a:pt x="82514" y="3219"/>
                </a:lnTo>
                <a:cubicBezTo>
                  <a:pt x="82628" y="3173"/>
                  <a:pt x="82743" y="3127"/>
                  <a:pt x="82834" y="3082"/>
                </a:cubicBezTo>
                <a:cubicBezTo>
                  <a:pt x="82902" y="3059"/>
                  <a:pt x="82971" y="3036"/>
                  <a:pt x="83039" y="3013"/>
                </a:cubicBezTo>
                <a:cubicBezTo>
                  <a:pt x="83313" y="2922"/>
                  <a:pt x="83656" y="2899"/>
                  <a:pt x="83998" y="2876"/>
                </a:cubicBezTo>
                <a:cubicBezTo>
                  <a:pt x="84181" y="2853"/>
                  <a:pt x="84386" y="2831"/>
                  <a:pt x="84591" y="2808"/>
                </a:cubicBezTo>
                <a:lnTo>
                  <a:pt x="84660" y="2808"/>
                </a:lnTo>
                <a:lnTo>
                  <a:pt x="84774" y="2808"/>
                </a:lnTo>
                <a:cubicBezTo>
                  <a:pt x="84797" y="2808"/>
                  <a:pt x="84843" y="2808"/>
                  <a:pt x="84888" y="2808"/>
                </a:cubicBezTo>
                <a:cubicBezTo>
                  <a:pt x="84934" y="2808"/>
                  <a:pt x="84957" y="2808"/>
                  <a:pt x="85002" y="2808"/>
                </a:cubicBezTo>
                <a:cubicBezTo>
                  <a:pt x="85299" y="2785"/>
                  <a:pt x="85527" y="2625"/>
                  <a:pt x="85687" y="2488"/>
                </a:cubicBezTo>
                <a:cubicBezTo>
                  <a:pt x="85756" y="2420"/>
                  <a:pt x="85824" y="2351"/>
                  <a:pt x="85892" y="2328"/>
                </a:cubicBezTo>
                <a:cubicBezTo>
                  <a:pt x="86280" y="2123"/>
                  <a:pt x="86828" y="2123"/>
                  <a:pt x="87308" y="2123"/>
                </a:cubicBezTo>
                <a:lnTo>
                  <a:pt x="87467" y="2123"/>
                </a:lnTo>
                <a:lnTo>
                  <a:pt x="87650" y="2123"/>
                </a:lnTo>
                <a:lnTo>
                  <a:pt x="87741" y="2123"/>
                </a:lnTo>
                <a:lnTo>
                  <a:pt x="87810" y="2123"/>
                </a:lnTo>
                <a:cubicBezTo>
                  <a:pt x="87833" y="2123"/>
                  <a:pt x="87878" y="2123"/>
                  <a:pt x="87901" y="2123"/>
                </a:cubicBezTo>
                <a:cubicBezTo>
                  <a:pt x="88038" y="2123"/>
                  <a:pt x="88107" y="2123"/>
                  <a:pt x="88152" y="2146"/>
                </a:cubicBezTo>
                <a:cubicBezTo>
                  <a:pt x="88175" y="2169"/>
                  <a:pt x="88221" y="2214"/>
                  <a:pt x="88266" y="2283"/>
                </a:cubicBezTo>
                <a:cubicBezTo>
                  <a:pt x="88312" y="2374"/>
                  <a:pt x="88403" y="2488"/>
                  <a:pt x="88563" y="2602"/>
                </a:cubicBezTo>
                <a:cubicBezTo>
                  <a:pt x="88677" y="2671"/>
                  <a:pt x="88814" y="2717"/>
                  <a:pt x="88951" y="2739"/>
                </a:cubicBezTo>
                <a:cubicBezTo>
                  <a:pt x="89020" y="2762"/>
                  <a:pt x="89134" y="2808"/>
                  <a:pt x="89179" y="2831"/>
                </a:cubicBezTo>
                <a:lnTo>
                  <a:pt x="89179" y="2899"/>
                </a:lnTo>
                <a:cubicBezTo>
                  <a:pt x="89202" y="2990"/>
                  <a:pt x="89225" y="3082"/>
                  <a:pt x="89271" y="3196"/>
                </a:cubicBezTo>
                <a:cubicBezTo>
                  <a:pt x="89339" y="3333"/>
                  <a:pt x="89408" y="3447"/>
                  <a:pt x="89476" y="3584"/>
                </a:cubicBezTo>
                <a:cubicBezTo>
                  <a:pt x="89499" y="3630"/>
                  <a:pt x="89545" y="3698"/>
                  <a:pt x="89567" y="3744"/>
                </a:cubicBezTo>
                <a:cubicBezTo>
                  <a:pt x="89818" y="4200"/>
                  <a:pt x="90343" y="4223"/>
                  <a:pt x="90731" y="4246"/>
                </a:cubicBezTo>
                <a:cubicBezTo>
                  <a:pt x="90868" y="4246"/>
                  <a:pt x="91028" y="4269"/>
                  <a:pt x="91119" y="4291"/>
                </a:cubicBezTo>
                <a:cubicBezTo>
                  <a:pt x="91165" y="4291"/>
                  <a:pt x="91188" y="4314"/>
                  <a:pt x="91234" y="4337"/>
                </a:cubicBezTo>
                <a:cubicBezTo>
                  <a:pt x="91279" y="4383"/>
                  <a:pt x="91371" y="4428"/>
                  <a:pt x="91439" y="4451"/>
                </a:cubicBezTo>
                <a:cubicBezTo>
                  <a:pt x="91553" y="4474"/>
                  <a:pt x="91644" y="4497"/>
                  <a:pt x="91781" y="4497"/>
                </a:cubicBezTo>
                <a:cubicBezTo>
                  <a:pt x="91873" y="4497"/>
                  <a:pt x="91941" y="4497"/>
                  <a:pt x="92032" y="4497"/>
                </a:cubicBezTo>
                <a:cubicBezTo>
                  <a:pt x="92078" y="4474"/>
                  <a:pt x="92147" y="4474"/>
                  <a:pt x="92192" y="4474"/>
                </a:cubicBezTo>
                <a:lnTo>
                  <a:pt x="92238" y="4474"/>
                </a:lnTo>
                <a:cubicBezTo>
                  <a:pt x="92284" y="4474"/>
                  <a:pt x="92306" y="4497"/>
                  <a:pt x="92375" y="4520"/>
                </a:cubicBezTo>
                <a:cubicBezTo>
                  <a:pt x="92421" y="4543"/>
                  <a:pt x="92489" y="4565"/>
                  <a:pt x="92580" y="4588"/>
                </a:cubicBezTo>
                <a:cubicBezTo>
                  <a:pt x="92740" y="4634"/>
                  <a:pt x="92900" y="4657"/>
                  <a:pt x="93014" y="4657"/>
                </a:cubicBezTo>
                <a:cubicBezTo>
                  <a:pt x="93311" y="4657"/>
                  <a:pt x="93585" y="4588"/>
                  <a:pt x="93767" y="4520"/>
                </a:cubicBezTo>
                <a:cubicBezTo>
                  <a:pt x="93904" y="4451"/>
                  <a:pt x="94041" y="4360"/>
                  <a:pt x="94132" y="4269"/>
                </a:cubicBezTo>
                <a:cubicBezTo>
                  <a:pt x="94201" y="4223"/>
                  <a:pt x="94247" y="4177"/>
                  <a:pt x="94292" y="4155"/>
                </a:cubicBezTo>
                <a:cubicBezTo>
                  <a:pt x="94383" y="4109"/>
                  <a:pt x="94498" y="4063"/>
                  <a:pt x="94612" y="4018"/>
                </a:cubicBezTo>
                <a:cubicBezTo>
                  <a:pt x="94657" y="3995"/>
                  <a:pt x="94703" y="3972"/>
                  <a:pt x="94772" y="3949"/>
                </a:cubicBezTo>
                <a:cubicBezTo>
                  <a:pt x="95068" y="3835"/>
                  <a:pt x="95274" y="3744"/>
                  <a:pt x="95548" y="3675"/>
                </a:cubicBezTo>
                <a:cubicBezTo>
                  <a:pt x="95821" y="3630"/>
                  <a:pt x="96118" y="3607"/>
                  <a:pt x="96483" y="3607"/>
                </a:cubicBezTo>
                <a:cubicBezTo>
                  <a:pt x="96712" y="3607"/>
                  <a:pt x="96963" y="3607"/>
                  <a:pt x="97191" y="3607"/>
                </a:cubicBezTo>
                <a:cubicBezTo>
                  <a:pt x="97419" y="3630"/>
                  <a:pt x="97670" y="3630"/>
                  <a:pt x="97899" y="3630"/>
                </a:cubicBezTo>
                <a:cubicBezTo>
                  <a:pt x="97967" y="3630"/>
                  <a:pt x="98036" y="3630"/>
                  <a:pt x="98081" y="3630"/>
                </a:cubicBezTo>
                <a:cubicBezTo>
                  <a:pt x="98195" y="3630"/>
                  <a:pt x="98287" y="3607"/>
                  <a:pt x="98378" y="3584"/>
                </a:cubicBezTo>
                <a:cubicBezTo>
                  <a:pt x="98446" y="3584"/>
                  <a:pt x="98515" y="3561"/>
                  <a:pt x="98561" y="3561"/>
                </a:cubicBezTo>
                <a:cubicBezTo>
                  <a:pt x="98629" y="3607"/>
                  <a:pt x="98743" y="3881"/>
                  <a:pt x="98789" y="4132"/>
                </a:cubicBezTo>
                <a:lnTo>
                  <a:pt x="98789" y="4200"/>
                </a:lnTo>
                <a:cubicBezTo>
                  <a:pt x="98812" y="4383"/>
                  <a:pt x="98812" y="4634"/>
                  <a:pt x="98994" y="4771"/>
                </a:cubicBezTo>
                <a:cubicBezTo>
                  <a:pt x="99063" y="4862"/>
                  <a:pt x="99222" y="4931"/>
                  <a:pt x="99428" y="4931"/>
                </a:cubicBezTo>
                <a:cubicBezTo>
                  <a:pt x="99588" y="4931"/>
                  <a:pt x="99770" y="4885"/>
                  <a:pt x="99884" y="4839"/>
                </a:cubicBezTo>
                <a:cubicBezTo>
                  <a:pt x="99930" y="4839"/>
                  <a:pt x="99976" y="4816"/>
                  <a:pt x="99999" y="4816"/>
                </a:cubicBezTo>
                <a:cubicBezTo>
                  <a:pt x="100044" y="4794"/>
                  <a:pt x="100090" y="4794"/>
                  <a:pt x="100135" y="4794"/>
                </a:cubicBezTo>
                <a:cubicBezTo>
                  <a:pt x="100204" y="4794"/>
                  <a:pt x="100295" y="4816"/>
                  <a:pt x="100387" y="4839"/>
                </a:cubicBezTo>
                <a:cubicBezTo>
                  <a:pt x="100455" y="4839"/>
                  <a:pt x="100501" y="4862"/>
                  <a:pt x="100569" y="4862"/>
                </a:cubicBezTo>
                <a:cubicBezTo>
                  <a:pt x="100706" y="4885"/>
                  <a:pt x="100934" y="4908"/>
                  <a:pt x="101185" y="4908"/>
                </a:cubicBezTo>
                <a:cubicBezTo>
                  <a:pt x="101802" y="4908"/>
                  <a:pt x="102007" y="4794"/>
                  <a:pt x="102121" y="4702"/>
                </a:cubicBezTo>
                <a:cubicBezTo>
                  <a:pt x="102235" y="4611"/>
                  <a:pt x="102304" y="4497"/>
                  <a:pt x="102327" y="4428"/>
                </a:cubicBezTo>
                <a:cubicBezTo>
                  <a:pt x="102372" y="4383"/>
                  <a:pt x="102372" y="4360"/>
                  <a:pt x="102395" y="4337"/>
                </a:cubicBezTo>
                <a:cubicBezTo>
                  <a:pt x="102509" y="4269"/>
                  <a:pt x="102738" y="4246"/>
                  <a:pt x="102943" y="4223"/>
                </a:cubicBezTo>
                <a:cubicBezTo>
                  <a:pt x="103057" y="4200"/>
                  <a:pt x="103171" y="4200"/>
                  <a:pt x="103263" y="4177"/>
                </a:cubicBezTo>
                <a:cubicBezTo>
                  <a:pt x="103788" y="4086"/>
                  <a:pt x="104358" y="3972"/>
                  <a:pt x="104906" y="3835"/>
                </a:cubicBezTo>
                <a:cubicBezTo>
                  <a:pt x="105134" y="3789"/>
                  <a:pt x="105340" y="3789"/>
                  <a:pt x="105591" y="3789"/>
                </a:cubicBezTo>
                <a:lnTo>
                  <a:pt x="105750" y="3789"/>
                </a:lnTo>
                <a:cubicBezTo>
                  <a:pt x="105842" y="3789"/>
                  <a:pt x="105933" y="3835"/>
                  <a:pt x="106047" y="3903"/>
                </a:cubicBezTo>
                <a:cubicBezTo>
                  <a:pt x="106161" y="3949"/>
                  <a:pt x="106275" y="4018"/>
                  <a:pt x="106435" y="4063"/>
                </a:cubicBezTo>
                <a:cubicBezTo>
                  <a:pt x="106572" y="4086"/>
                  <a:pt x="106732" y="4109"/>
                  <a:pt x="106937" y="4109"/>
                </a:cubicBezTo>
                <a:cubicBezTo>
                  <a:pt x="107052" y="4109"/>
                  <a:pt x="107188" y="4109"/>
                  <a:pt x="107303" y="4086"/>
                </a:cubicBezTo>
                <a:cubicBezTo>
                  <a:pt x="107394" y="4086"/>
                  <a:pt x="107508" y="4086"/>
                  <a:pt x="107577" y="4086"/>
                </a:cubicBezTo>
                <a:lnTo>
                  <a:pt x="107622" y="4086"/>
                </a:lnTo>
                <a:cubicBezTo>
                  <a:pt x="107873" y="4086"/>
                  <a:pt x="108033" y="4040"/>
                  <a:pt x="108261" y="3995"/>
                </a:cubicBezTo>
                <a:cubicBezTo>
                  <a:pt x="108375" y="3972"/>
                  <a:pt x="108490" y="3972"/>
                  <a:pt x="108649" y="3972"/>
                </a:cubicBezTo>
                <a:cubicBezTo>
                  <a:pt x="108763" y="3972"/>
                  <a:pt x="108878" y="3972"/>
                  <a:pt x="108969" y="3972"/>
                </a:cubicBezTo>
                <a:cubicBezTo>
                  <a:pt x="109037" y="3995"/>
                  <a:pt x="109106" y="3995"/>
                  <a:pt x="109174" y="4018"/>
                </a:cubicBezTo>
                <a:cubicBezTo>
                  <a:pt x="109266" y="4040"/>
                  <a:pt x="109357" y="4086"/>
                  <a:pt x="109471" y="4086"/>
                </a:cubicBezTo>
                <a:lnTo>
                  <a:pt x="109631" y="4109"/>
                </a:lnTo>
                <a:cubicBezTo>
                  <a:pt x="110019" y="4132"/>
                  <a:pt x="110361" y="4155"/>
                  <a:pt x="110658" y="4337"/>
                </a:cubicBezTo>
                <a:lnTo>
                  <a:pt x="110704" y="4360"/>
                </a:lnTo>
                <a:cubicBezTo>
                  <a:pt x="110909" y="4474"/>
                  <a:pt x="111092" y="4588"/>
                  <a:pt x="111411" y="4588"/>
                </a:cubicBezTo>
                <a:lnTo>
                  <a:pt x="111502" y="4588"/>
                </a:lnTo>
                <a:cubicBezTo>
                  <a:pt x="111594" y="4565"/>
                  <a:pt x="111708" y="4543"/>
                  <a:pt x="111822" y="4520"/>
                </a:cubicBezTo>
                <a:cubicBezTo>
                  <a:pt x="111913" y="4497"/>
                  <a:pt x="112005" y="4474"/>
                  <a:pt x="112073" y="4474"/>
                </a:cubicBezTo>
                <a:lnTo>
                  <a:pt x="112096" y="4474"/>
                </a:lnTo>
                <a:lnTo>
                  <a:pt x="112096" y="4474"/>
                </a:lnTo>
                <a:lnTo>
                  <a:pt x="112119" y="4565"/>
                </a:lnTo>
                <a:cubicBezTo>
                  <a:pt x="112119" y="4657"/>
                  <a:pt x="112164" y="4771"/>
                  <a:pt x="112233" y="4908"/>
                </a:cubicBezTo>
                <a:cubicBezTo>
                  <a:pt x="112370" y="5113"/>
                  <a:pt x="112552" y="5182"/>
                  <a:pt x="112667" y="5250"/>
                </a:cubicBezTo>
                <a:cubicBezTo>
                  <a:pt x="112735" y="5273"/>
                  <a:pt x="112735" y="5273"/>
                  <a:pt x="112735" y="5296"/>
                </a:cubicBezTo>
                <a:cubicBezTo>
                  <a:pt x="112758" y="5319"/>
                  <a:pt x="112758" y="5364"/>
                  <a:pt x="112781" y="5410"/>
                </a:cubicBezTo>
                <a:cubicBezTo>
                  <a:pt x="112826" y="5547"/>
                  <a:pt x="112895" y="5729"/>
                  <a:pt x="113100" y="5889"/>
                </a:cubicBezTo>
                <a:cubicBezTo>
                  <a:pt x="113260" y="6026"/>
                  <a:pt x="113511" y="6072"/>
                  <a:pt x="113831" y="6072"/>
                </a:cubicBezTo>
                <a:cubicBezTo>
                  <a:pt x="113990" y="6072"/>
                  <a:pt x="114127" y="6072"/>
                  <a:pt x="114242" y="6072"/>
                </a:cubicBezTo>
                <a:lnTo>
                  <a:pt x="114310" y="6049"/>
                </a:lnTo>
                <a:cubicBezTo>
                  <a:pt x="114447" y="6049"/>
                  <a:pt x="114538" y="6026"/>
                  <a:pt x="114630" y="5981"/>
                </a:cubicBezTo>
                <a:cubicBezTo>
                  <a:pt x="114698" y="5981"/>
                  <a:pt x="114766" y="5958"/>
                  <a:pt x="114812" y="5958"/>
                </a:cubicBezTo>
                <a:lnTo>
                  <a:pt x="114812" y="5958"/>
                </a:lnTo>
                <a:cubicBezTo>
                  <a:pt x="114903" y="5958"/>
                  <a:pt x="115018" y="6026"/>
                  <a:pt x="115132" y="6072"/>
                </a:cubicBezTo>
                <a:cubicBezTo>
                  <a:pt x="115269" y="6140"/>
                  <a:pt x="115451" y="6209"/>
                  <a:pt x="115634" y="6254"/>
                </a:cubicBezTo>
                <a:cubicBezTo>
                  <a:pt x="115816" y="6277"/>
                  <a:pt x="115976" y="6300"/>
                  <a:pt x="116182" y="6300"/>
                </a:cubicBezTo>
                <a:cubicBezTo>
                  <a:pt x="116273" y="6300"/>
                  <a:pt x="116387" y="6300"/>
                  <a:pt x="116524" y="6277"/>
                </a:cubicBezTo>
                <a:cubicBezTo>
                  <a:pt x="116661" y="6254"/>
                  <a:pt x="116775" y="6254"/>
                  <a:pt x="116912" y="6254"/>
                </a:cubicBezTo>
                <a:cubicBezTo>
                  <a:pt x="117026" y="6254"/>
                  <a:pt x="117163" y="6232"/>
                  <a:pt x="117300" y="6232"/>
                </a:cubicBezTo>
                <a:cubicBezTo>
                  <a:pt x="117369" y="6209"/>
                  <a:pt x="117437" y="6209"/>
                  <a:pt x="117506" y="6186"/>
                </a:cubicBezTo>
                <a:lnTo>
                  <a:pt x="117620" y="6346"/>
                </a:lnTo>
                <a:lnTo>
                  <a:pt x="117848" y="6323"/>
                </a:lnTo>
                <a:cubicBezTo>
                  <a:pt x="118236" y="6254"/>
                  <a:pt x="118578" y="6117"/>
                  <a:pt x="118921" y="6003"/>
                </a:cubicBezTo>
                <a:cubicBezTo>
                  <a:pt x="119195" y="5912"/>
                  <a:pt x="119423" y="5821"/>
                  <a:pt x="119674" y="5752"/>
                </a:cubicBezTo>
                <a:cubicBezTo>
                  <a:pt x="119811" y="5729"/>
                  <a:pt x="119971" y="5707"/>
                  <a:pt x="120108" y="5684"/>
                </a:cubicBezTo>
                <a:cubicBezTo>
                  <a:pt x="120313" y="5638"/>
                  <a:pt x="120541" y="5615"/>
                  <a:pt x="120747" y="5547"/>
                </a:cubicBezTo>
                <a:cubicBezTo>
                  <a:pt x="120929" y="5478"/>
                  <a:pt x="121135" y="5478"/>
                  <a:pt x="121340" y="5456"/>
                </a:cubicBezTo>
                <a:cubicBezTo>
                  <a:pt x="121568" y="5433"/>
                  <a:pt x="121820" y="5433"/>
                  <a:pt x="122071" y="5341"/>
                </a:cubicBezTo>
                <a:cubicBezTo>
                  <a:pt x="122253" y="5296"/>
                  <a:pt x="122413" y="5227"/>
                  <a:pt x="122573" y="5182"/>
                </a:cubicBezTo>
                <a:cubicBezTo>
                  <a:pt x="122824" y="5068"/>
                  <a:pt x="123029" y="4976"/>
                  <a:pt x="123303" y="4976"/>
                </a:cubicBezTo>
                <a:cubicBezTo>
                  <a:pt x="123554" y="4953"/>
                  <a:pt x="123737" y="4885"/>
                  <a:pt x="123942" y="4839"/>
                </a:cubicBezTo>
                <a:cubicBezTo>
                  <a:pt x="124011" y="4816"/>
                  <a:pt x="124079" y="4794"/>
                  <a:pt x="124148" y="4771"/>
                </a:cubicBezTo>
                <a:cubicBezTo>
                  <a:pt x="124330" y="4725"/>
                  <a:pt x="124513" y="4702"/>
                  <a:pt x="124673" y="4679"/>
                </a:cubicBezTo>
                <a:lnTo>
                  <a:pt x="124673" y="22004"/>
                </a:lnTo>
                <a:cubicBezTo>
                  <a:pt x="124239" y="22141"/>
                  <a:pt x="123805" y="22301"/>
                  <a:pt x="123372" y="22483"/>
                </a:cubicBezTo>
                <a:cubicBezTo>
                  <a:pt x="122961" y="22643"/>
                  <a:pt x="122527" y="22689"/>
                  <a:pt x="122071" y="22734"/>
                </a:cubicBezTo>
                <a:cubicBezTo>
                  <a:pt x="121660" y="22780"/>
                  <a:pt x="121272" y="22803"/>
                  <a:pt x="120861" y="22917"/>
                </a:cubicBezTo>
                <a:cubicBezTo>
                  <a:pt x="120199" y="23122"/>
                  <a:pt x="119560" y="23373"/>
                  <a:pt x="118989" y="23716"/>
                </a:cubicBezTo>
                <a:cubicBezTo>
                  <a:pt x="118921" y="23761"/>
                  <a:pt x="118829" y="23807"/>
                  <a:pt x="118761" y="23830"/>
                </a:cubicBezTo>
                <a:cubicBezTo>
                  <a:pt x="118441" y="24012"/>
                  <a:pt x="118099" y="24195"/>
                  <a:pt x="117825" y="24515"/>
                </a:cubicBezTo>
                <a:cubicBezTo>
                  <a:pt x="117711" y="24446"/>
                  <a:pt x="117574" y="24378"/>
                  <a:pt x="117414" y="24378"/>
                </a:cubicBezTo>
                <a:cubicBezTo>
                  <a:pt x="117163" y="24378"/>
                  <a:pt x="116958" y="24537"/>
                  <a:pt x="116844" y="24652"/>
                </a:cubicBezTo>
                <a:lnTo>
                  <a:pt x="116821" y="24674"/>
                </a:lnTo>
                <a:cubicBezTo>
                  <a:pt x="116661" y="24811"/>
                  <a:pt x="116661" y="24811"/>
                  <a:pt x="116570" y="24834"/>
                </a:cubicBezTo>
                <a:lnTo>
                  <a:pt x="116410" y="24834"/>
                </a:lnTo>
                <a:cubicBezTo>
                  <a:pt x="116341" y="24834"/>
                  <a:pt x="116250" y="24834"/>
                  <a:pt x="116182" y="24834"/>
                </a:cubicBezTo>
                <a:cubicBezTo>
                  <a:pt x="116068" y="24834"/>
                  <a:pt x="115976" y="24834"/>
                  <a:pt x="115885" y="24811"/>
                </a:cubicBezTo>
                <a:cubicBezTo>
                  <a:pt x="115839" y="24811"/>
                  <a:pt x="115771" y="24766"/>
                  <a:pt x="115702" y="24743"/>
                </a:cubicBezTo>
                <a:cubicBezTo>
                  <a:pt x="115588" y="24697"/>
                  <a:pt x="115428" y="24629"/>
                  <a:pt x="115246" y="24629"/>
                </a:cubicBezTo>
                <a:lnTo>
                  <a:pt x="115223" y="24629"/>
                </a:lnTo>
                <a:cubicBezTo>
                  <a:pt x="115063" y="24629"/>
                  <a:pt x="114949" y="24652"/>
                  <a:pt x="114835" y="24674"/>
                </a:cubicBezTo>
                <a:cubicBezTo>
                  <a:pt x="114789" y="24697"/>
                  <a:pt x="114744" y="24720"/>
                  <a:pt x="114698" y="24720"/>
                </a:cubicBezTo>
                <a:cubicBezTo>
                  <a:pt x="114652" y="24720"/>
                  <a:pt x="114584" y="24743"/>
                  <a:pt x="114515" y="24743"/>
                </a:cubicBezTo>
                <a:cubicBezTo>
                  <a:pt x="114401" y="24743"/>
                  <a:pt x="114287" y="24720"/>
                  <a:pt x="114150" y="24720"/>
                </a:cubicBezTo>
                <a:cubicBezTo>
                  <a:pt x="114013" y="24697"/>
                  <a:pt x="113876" y="24697"/>
                  <a:pt x="113739" y="24697"/>
                </a:cubicBezTo>
                <a:cubicBezTo>
                  <a:pt x="113534" y="24697"/>
                  <a:pt x="113374" y="24720"/>
                  <a:pt x="113214" y="24766"/>
                </a:cubicBezTo>
                <a:cubicBezTo>
                  <a:pt x="113032" y="24811"/>
                  <a:pt x="112872" y="24903"/>
                  <a:pt x="112712" y="24994"/>
                </a:cubicBezTo>
                <a:cubicBezTo>
                  <a:pt x="112530" y="25085"/>
                  <a:pt x="112370" y="25154"/>
                  <a:pt x="112210" y="25199"/>
                </a:cubicBezTo>
                <a:cubicBezTo>
                  <a:pt x="112164" y="25199"/>
                  <a:pt x="112142" y="25199"/>
                  <a:pt x="112096" y="25199"/>
                </a:cubicBezTo>
                <a:cubicBezTo>
                  <a:pt x="111959" y="25199"/>
                  <a:pt x="111822" y="25177"/>
                  <a:pt x="111685" y="25154"/>
                </a:cubicBezTo>
                <a:cubicBezTo>
                  <a:pt x="111594" y="25131"/>
                  <a:pt x="111525" y="25131"/>
                  <a:pt x="111457" y="25108"/>
                </a:cubicBezTo>
                <a:cubicBezTo>
                  <a:pt x="111320" y="25085"/>
                  <a:pt x="111206" y="25062"/>
                  <a:pt x="111069" y="25040"/>
                </a:cubicBezTo>
                <a:cubicBezTo>
                  <a:pt x="110863" y="24971"/>
                  <a:pt x="110658" y="24925"/>
                  <a:pt x="110407" y="24925"/>
                </a:cubicBezTo>
                <a:cubicBezTo>
                  <a:pt x="110293" y="24925"/>
                  <a:pt x="110201" y="24925"/>
                  <a:pt x="110110" y="24948"/>
                </a:cubicBezTo>
                <a:cubicBezTo>
                  <a:pt x="109791" y="25017"/>
                  <a:pt x="109471" y="25131"/>
                  <a:pt x="109174" y="25245"/>
                </a:cubicBezTo>
                <a:cubicBezTo>
                  <a:pt x="109083" y="25291"/>
                  <a:pt x="108992" y="25336"/>
                  <a:pt x="108900" y="25359"/>
                </a:cubicBezTo>
                <a:lnTo>
                  <a:pt x="108855" y="25382"/>
                </a:lnTo>
                <a:cubicBezTo>
                  <a:pt x="108558" y="25473"/>
                  <a:pt x="108375" y="25542"/>
                  <a:pt x="108147" y="25542"/>
                </a:cubicBezTo>
                <a:cubicBezTo>
                  <a:pt x="108101" y="25542"/>
                  <a:pt x="108033" y="25542"/>
                  <a:pt x="107965" y="25519"/>
                </a:cubicBezTo>
                <a:cubicBezTo>
                  <a:pt x="107896" y="25519"/>
                  <a:pt x="107828" y="25519"/>
                  <a:pt x="107782" y="25519"/>
                </a:cubicBezTo>
                <a:cubicBezTo>
                  <a:pt x="107622" y="25519"/>
                  <a:pt x="107508" y="25542"/>
                  <a:pt x="107371" y="25565"/>
                </a:cubicBezTo>
                <a:lnTo>
                  <a:pt x="107303" y="25565"/>
                </a:lnTo>
                <a:cubicBezTo>
                  <a:pt x="107257" y="25587"/>
                  <a:pt x="107188" y="25587"/>
                  <a:pt x="107143" y="25587"/>
                </a:cubicBezTo>
                <a:cubicBezTo>
                  <a:pt x="106892" y="25587"/>
                  <a:pt x="106709" y="25496"/>
                  <a:pt x="106458" y="25405"/>
                </a:cubicBezTo>
                <a:cubicBezTo>
                  <a:pt x="106298" y="25336"/>
                  <a:pt x="106116" y="25268"/>
                  <a:pt x="105910" y="25199"/>
                </a:cubicBezTo>
                <a:cubicBezTo>
                  <a:pt x="105796" y="25177"/>
                  <a:pt x="105682" y="25108"/>
                  <a:pt x="105545" y="25062"/>
                </a:cubicBezTo>
                <a:cubicBezTo>
                  <a:pt x="105294" y="24925"/>
                  <a:pt x="105020" y="24811"/>
                  <a:pt x="104678" y="24811"/>
                </a:cubicBezTo>
                <a:lnTo>
                  <a:pt x="104678" y="24811"/>
                </a:lnTo>
                <a:cubicBezTo>
                  <a:pt x="104609" y="24811"/>
                  <a:pt x="104518" y="24811"/>
                  <a:pt x="104449" y="24811"/>
                </a:cubicBezTo>
                <a:cubicBezTo>
                  <a:pt x="104016" y="24903"/>
                  <a:pt x="103856" y="25245"/>
                  <a:pt x="103742" y="25450"/>
                </a:cubicBezTo>
                <a:cubicBezTo>
                  <a:pt x="103719" y="25542"/>
                  <a:pt x="103673" y="25610"/>
                  <a:pt x="103628" y="25656"/>
                </a:cubicBezTo>
                <a:cubicBezTo>
                  <a:pt x="103536" y="25816"/>
                  <a:pt x="103126" y="25816"/>
                  <a:pt x="102874" y="25816"/>
                </a:cubicBezTo>
                <a:cubicBezTo>
                  <a:pt x="102852" y="25816"/>
                  <a:pt x="102829" y="25816"/>
                  <a:pt x="102783" y="25816"/>
                </a:cubicBezTo>
                <a:cubicBezTo>
                  <a:pt x="102715" y="25793"/>
                  <a:pt x="102646" y="25793"/>
                  <a:pt x="102578" y="25793"/>
                </a:cubicBezTo>
                <a:cubicBezTo>
                  <a:pt x="102441" y="25793"/>
                  <a:pt x="102327" y="25816"/>
                  <a:pt x="102235" y="25884"/>
                </a:cubicBezTo>
                <a:cubicBezTo>
                  <a:pt x="102144" y="25930"/>
                  <a:pt x="102098" y="25998"/>
                  <a:pt x="102053" y="26044"/>
                </a:cubicBezTo>
                <a:cubicBezTo>
                  <a:pt x="102007" y="26044"/>
                  <a:pt x="101939" y="26044"/>
                  <a:pt x="101825" y="26044"/>
                </a:cubicBezTo>
                <a:cubicBezTo>
                  <a:pt x="101688" y="26044"/>
                  <a:pt x="101482" y="26044"/>
                  <a:pt x="101277" y="26021"/>
                </a:cubicBezTo>
                <a:cubicBezTo>
                  <a:pt x="101208" y="25998"/>
                  <a:pt x="101163" y="25975"/>
                  <a:pt x="101094" y="25953"/>
                </a:cubicBezTo>
                <a:cubicBezTo>
                  <a:pt x="101048" y="25930"/>
                  <a:pt x="100980" y="25907"/>
                  <a:pt x="100912" y="25884"/>
                </a:cubicBezTo>
                <a:cubicBezTo>
                  <a:pt x="100797" y="25838"/>
                  <a:pt x="100683" y="25838"/>
                  <a:pt x="100592" y="25838"/>
                </a:cubicBezTo>
                <a:lnTo>
                  <a:pt x="100569" y="25838"/>
                </a:lnTo>
                <a:cubicBezTo>
                  <a:pt x="100523" y="25770"/>
                  <a:pt x="100501" y="25724"/>
                  <a:pt x="100432" y="25679"/>
                </a:cubicBezTo>
                <a:cubicBezTo>
                  <a:pt x="100272" y="25565"/>
                  <a:pt x="100044" y="25542"/>
                  <a:pt x="99816" y="25519"/>
                </a:cubicBezTo>
                <a:lnTo>
                  <a:pt x="99770" y="25519"/>
                </a:lnTo>
                <a:cubicBezTo>
                  <a:pt x="99725" y="25519"/>
                  <a:pt x="99656" y="25496"/>
                  <a:pt x="99588" y="25496"/>
                </a:cubicBezTo>
                <a:cubicBezTo>
                  <a:pt x="99291" y="25473"/>
                  <a:pt x="98857" y="25428"/>
                  <a:pt x="98652" y="25291"/>
                </a:cubicBezTo>
                <a:lnTo>
                  <a:pt x="98629" y="25268"/>
                </a:lnTo>
                <a:cubicBezTo>
                  <a:pt x="98583" y="25222"/>
                  <a:pt x="98538" y="25154"/>
                  <a:pt x="98446" y="25085"/>
                </a:cubicBezTo>
                <a:cubicBezTo>
                  <a:pt x="98150" y="24880"/>
                  <a:pt x="97488" y="24811"/>
                  <a:pt x="97145" y="24811"/>
                </a:cubicBezTo>
                <a:cubicBezTo>
                  <a:pt x="97031" y="24811"/>
                  <a:pt x="96940" y="24811"/>
                  <a:pt x="96871" y="24811"/>
                </a:cubicBezTo>
                <a:cubicBezTo>
                  <a:pt x="96757" y="24834"/>
                  <a:pt x="96666" y="24880"/>
                  <a:pt x="96620" y="24903"/>
                </a:cubicBezTo>
                <a:lnTo>
                  <a:pt x="96552" y="24925"/>
                </a:lnTo>
                <a:lnTo>
                  <a:pt x="96483" y="24948"/>
                </a:lnTo>
                <a:lnTo>
                  <a:pt x="96461" y="24948"/>
                </a:lnTo>
                <a:lnTo>
                  <a:pt x="96438" y="24948"/>
                </a:lnTo>
                <a:cubicBezTo>
                  <a:pt x="96324" y="24948"/>
                  <a:pt x="96210" y="24948"/>
                  <a:pt x="96073" y="24994"/>
                </a:cubicBezTo>
                <a:cubicBezTo>
                  <a:pt x="95844" y="25085"/>
                  <a:pt x="95137" y="25428"/>
                  <a:pt x="94817" y="25907"/>
                </a:cubicBezTo>
                <a:lnTo>
                  <a:pt x="94772" y="25975"/>
                </a:lnTo>
                <a:cubicBezTo>
                  <a:pt x="94703" y="25998"/>
                  <a:pt x="94589" y="25998"/>
                  <a:pt x="94498" y="25998"/>
                </a:cubicBezTo>
                <a:lnTo>
                  <a:pt x="94406" y="26021"/>
                </a:lnTo>
                <a:lnTo>
                  <a:pt x="94383" y="26021"/>
                </a:lnTo>
                <a:cubicBezTo>
                  <a:pt x="94292" y="26021"/>
                  <a:pt x="94155" y="25998"/>
                  <a:pt x="94041" y="25998"/>
                </a:cubicBezTo>
                <a:cubicBezTo>
                  <a:pt x="93904" y="25975"/>
                  <a:pt x="93744" y="25975"/>
                  <a:pt x="93585" y="25975"/>
                </a:cubicBezTo>
                <a:cubicBezTo>
                  <a:pt x="93311" y="25975"/>
                  <a:pt x="93082" y="26021"/>
                  <a:pt x="92900" y="26090"/>
                </a:cubicBezTo>
                <a:cubicBezTo>
                  <a:pt x="92603" y="26249"/>
                  <a:pt x="92238" y="26546"/>
                  <a:pt x="92078" y="26911"/>
                </a:cubicBezTo>
                <a:cubicBezTo>
                  <a:pt x="91713" y="26957"/>
                  <a:pt x="91348" y="27003"/>
                  <a:pt x="91005" y="27003"/>
                </a:cubicBezTo>
                <a:lnTo>
                  <a:pt x="90914" y="27003"/>
                </a:lnTo>
                <a:cubicBezTo>
                  <a:pt x="90709" y="27003"/>
                  <a:pt x="90526" y="27003"/>
                  <a:pt x="90298" y="27117"/>
                </a:cubicBezTo>
                <a:lnTo>
                  <a:pt x="90229" y="27140"/>
                </a:lnTo>
                <a:cubicBezTo>
                  <a:pt x="90138" y="27185"/>
                  <a:pt x="90115" y="27185"/>
                  <a:pt x="90092" y="27185"/>
                </a:cubicBezTo>
                <a:lnTo>
                  <a:pt x="90047" y="27185"/>
                </a:lnTo>
                <a:cubicBezTo>
                  <a:pt x="89955" y="27185"/>
                  <a:pt x="89887" y="27140"/>
                  <a:pt x="89773" y="27048"/>
                </a:cubicBezTo>
                <a:cubicBezTo>
                  <a:pt x="89659" y="26980"/>
                  <a:pt x="89545" y="26888"/>
                  <a:pt x="89385" y="26820"/>
                </a:cubicBezTo>
                <a:lnTo>
                  <a:pt x="89339" y="26820"/>
                </a:lnTo>
                <a:cubicBezTo>
                  <a:pt x="89088" y="26729"/>
                  <a:pt x="88791" y="26615"/>
                  <a:pt x="88540" y="26592"/>
                </a:cubicBezTo>
                <a:cubicBezTo>
                  <a:pt x="88495" y="26592"/>
                  <a:pt x="88449" y="26592"/>
                  <a:pt x="88403" y="26592"/>
                </a:cubicBezTo>
                <a:cubicBezTo>
                  <a:pt x="88335" y="26592"/>
                  <a:pt x="88289" y="26592"/>
                  <a:pt x="88221" y="26592"/>
                </a:cubicBezTo>
                <a:cubicBezTo>
                  <a:pt x="88175" y="26592"/>
                  <a:pt x="88129" y="26592"/>
                  <a:pt x="88084" y="26592"/>
                </a:cubicBezTo>
                <a:lnTo>
                  <a:pt x="88038" y="26592"/>
                </a:lnTo>
                <a:cubicBezTo>
                  <a:pt x="87833" y="26523"/>
                  <a:pt x="87536" y="26341"/>
                  <a:pt x="87376" y="26181"/>
                </a:cubicBezTo>
                <a:cubicBezTo>
                  <a:pt x="87285" y="26112"/>
                  <a:pt x="87171" y="26044"/>
                  <a:pt x="87079" y="25975"/>
                </a:cubicBezTo>
                <a:cubicBezTo>
                  <a:pt x="86988" y="25930"/>
                  <a:pt x="86920" y="25861"/>
                  <a:pt x="86851" y="25816"/>
                </a:cubicBezTo>
                <a:lnTo>
                  <a:pt x="86851" y="25816"/>
                </a:lnTo>
                <a:cubicBezTo>
                  <a:pt x="86828" y="25747"/>
                  <a:pt x="86805" y="25610"/>
                  <a:pt x="86669" y="25496"/>
                </a:cubicBezTo>
                <a:cubicBezTo>
                  <a:pt x="86532" y="25359"/>
                  <a:pt x="86280" y="25336"/>
                  <a:pt x="85915" y="25291"/>
                </a:cubicBezTo>
                <a:lnTo>
                  <a:pt x="85870" y="25291"/>
                </a:lnTo>
                <a:lnTo>
                  <a:pt x="85847" y="25291"/>
                </a:lnTo>
                <a:lnTo>
                  <a:pt x="85801" y="25291"/>
                </a:lnTo>
                <a:cubicBezTo>
                  <a:pt x="85847" y="24652"/>
                  <a:pt x="85048" y="24469"/>
                  <a:pt x="84660" y="24378"/>
                </a:cubicBezTo>
                <a:lnTo>
                  <a:pt x="84637" y="24355"/>
                </a:lnTo>
                <a:cubicBezTo>
                  <a:pt x="84477" y="24332"/>
                  <a:pt x="84318" y="24309"/>
                  <a:pt x="84181" y="24309"/>
                </a:cubicBezTo>
                <a:cubicBezTo>
                  <a:pt x="83564" y="24309"/>
                  <a:pt x="83108" y="24583"/>
                  <a:pt x="82674" y="24834"/>
                </a:cubicBezTo>
                <a:cubicBezTo>
                  <a:pt x="82491" y="24948"/>
                  <a:pt x="82309" y="25062"/>
                  <a:pt x="82103" y="25154"/>
                </a:cubicBezTo>
                <a:cubicBezTo>
                  <a:pt x="81784" y="25291"/>
                  <a:pt x="81487" y="25519"/>
                  <a:pt x="81213" y="25724"/>
                </a:cubicBezTo>
                <a:cubicBezTo>
                  <a:pt x="80917" y="25930"/>
                  <a:pt x="80643" y="26135"/>
                  <a:pt x="80346" y="26249"/>
                </a:cubicBezTo>
                <a:cubicBezTo>
                  <a:pt x="80209" y="26295"/>
                  <a:pt x="80072" y="26341"/>
                  <a:pt x="79912" y="26386"/>
                </a:cubicBezTo>
                <a:cubicBezTo>
                  <a:pt x="79479" y="26500"/>
                  <a:pt x="78976" y="26637"/>
                  <a:pt x="78634" y="27003"/>
                </a:cubicBezTo>
                <a:lnTo>
                  <a:pt x="78543" y="27094"/>
                </a:lnTo>
                <a:cubicBezTo>
                  <a:pt x="78451" y="27185"/>
                  <a:pt x="78451" y="27185"/>
                  <a:pt x="78360" y="27185"/>
                </a:cubicBezTo>
                <a:lnTo>
                  <a:pt x="78292" y="27208"/>
                </a:lnTo>
                <a:cubicBezTo>
                  <a:pt x="78155" y="27208"/>
                  <a:pt x="77995" y="27162"/>
                  <a:pt x="77789" y="27117"/>
                </a:cubicBezTo>
                <a:cubicBezTo>
                  <a:pt x="77561" y="27025"/>
                  <a:pt x="77379" y="27025"/>
                  <a:pt x="77242" y="27025"/>
                </a:cubicBezTo>
                <a:cubicBezTo>
                  <a:pt x="77173" y="27025"/>
                  <a:pt x="77105" y="27025"/>
                  <a:pt x="77036" y="27025"/>
                </a:cubicBezTo>
                <a:cubicBezTo>
                  <a:pt x="76968" y="27025"/>
                  <a:pt x="76922" y="27025"/>
                  <a:pt x="76854" y="27025"/>
                </a:cubicBezTo>
                <a:cubicBezTo>
                  <a:pt x="76808" y="27025"/>
                  <a:pt x="76762" y="27025"/>
                  <a:pt x="76717" y="27025"/>
                </a:cubicBezTo>
                <a:cubicBezTo>
                  <a:pt x="76648" y="27025"/>
                  <a:pt x="76603" y="27025"/>
                  <a:pt x="76534" y="27003"/>
                </a:cubicBezTo>
                <a:cubicBezTo>
                  <a:pt x="76443" y="27003"/>
                  <a:pt x="76351" y="26980"/>
                  <a:pt x="76237" y="26980"/>
                </a:cubicBezTo>
                <a:cubicBezTo>
                  <a:pt x="76146" y="26980"/>
                  <a:pt x="76055" y="27003"/>
                  <a:pt x="75986" y="27003"/>
                </a:cubicBezTo>
                <a:cubicBezTo>
                  <a:pt x="75598" y="27094"/>
                  <a:pt x="75187" y="27391"/>
                  <a:pt x="75050" y="27528"/>
                </a:cubicBezTo>
                <a:cubicBezTo>
                  <a:pt x="75005" y="27550"/>
                  <a:pt x="74982" y="27573"/>
                  <a:pt x="74936" y="27619"/>
                </a:cubicBezTo>
                <a:lnTo>
                  <a:pt x="74868" y="27687"/>
                </a:lnTo>
                <a:lnTo>
                  <a:pt x="74845" y="27687"/>
                </a:lnTo>
                <a:cubicBezTo>
                  <a:pt x="74822" y="27687"/>
                  <a:pt x="74754" y="27665"/>
                  <a:pt x="74708" y="27642"/>
                </a:cubicBezTo>
                <a:cubicBezTo>
                  <a:pt x="74617" y="27619"/>
                  <a:pt x="74503" y="27573"/>
                  <a:pt x="74366" y="27573"/>
                </a:cubicBezTo>
                <a:lnTo>
                  <a:pt x="74297" y="27573"/>
                </a:lnTo>
                <a:cubicBezTo>
                  <a:pt x="74069" y="27596"/>
                  <a:pt x="73841" y="27687"/>
                  <a:pt x="73612" y="27779"/>
                </a:cubicBezTo>
                <a:cubicBezTo>
                  <a:pt x="73498" y="27847"/>
                  <a:pt x="73384" y="27893"/>
                  <a:pt x="73270" y="27916"/>
                </a:cubicBezTo>
                <a:cubicBezTo>
                  <a:pt x="73224" y="27938"/>
                  <a:pt x="73202" y="27938"/>
                  <a:pt x="73179" y="27938"/>
                </a:cubicBezTo>
                <a:moveTo>
                  <a:pt x="74366" y="27938"/>
                </a:moveTo>
                <a:lnTo>
                  <a:pt x="74366" y="27938"/>
                </a:lnTo>
                <a:lnTo>
                  <a:pt x="74366" y="27938"/>
                </a:lnTo>
                <a:lnTo>
                  <a:pt x="74366" y="27938"/>
                </a:lnTo>
                <a:lnTo>
                  <a:pt x="74366" y="27938"/>
                </a:lnTo>
                <a:close/>
                <a:moveTo>
                  <a:pt x="78292" y="27550"/>
                </a:moveTo>
                <a:cubicBezTo>
                  <a:pt x="78086" y="27550"/>
                  <a:pt x="77881" y="27505"/>
                  <a:pt x="77675" y="27459"/>
                </a:cubicBezTo>
                <a:cubicBezTo>
                  <a:pt x="77881" y="27505"/>
                  <a:pt x="78086" y="27550"/>
                  <a:pt x="78292" y="27550"/>
                </a:cubicBezTo>
                <a:cubicBezTo>
                  <a:pt x="78314" y="27550"/>
                  <a:pt x="78360" y="27550"/>
                  <a:pt x="78383" y="27550"/>
                </a:cubicBezTo>
                <a:cubicBezTo>
                  <a:pt x="78360" y="27550"/>
                  <a:pt x="78314" y="27550"/>
                  <a:pt x="78292" y="27550"/>
                </a:cubicBezTo>
                <a:moveTo>
                  <a:pt x="90184" y="27550"/>
                </a:moveTo>
                <a:lnTo>
                  <a:pt x="90184" y="27550"/>
                </a:lnTo>
                <a:lnTo>
                  <a:pt x="90184" y="27550"/>
                </a:lnTo>
                <a:close/>
                <a:moveTo>
                  <a:pt x="90184" y="27550"/>
                </a:moveTo>
                <a:lnTo>
                  <a:pt x="90184" y="27550"/>
                </a:lnTo>
                <a:lnTo>
                  <a:pt x="90184" y="27550"/>
                </a:lnTo>
                <a:close/>
                <a:moveTo>
                  <a:pt x="90184" y="27550"/>
                </a:moveTo>
                <a:cubicBezTo>
                  <a:pt x="90184" y="27550"/>
                  <a:pt x="90184" y="27550"/>
                  <a:pt x="90184" y="27550"/>
                </a:cubicBezTo>
                <a:cubicBezTo>
                  <a:pt x="90184" y="27550"/>
                  <a:pt x="90184" y="27550"/>
                  <a:pt x="90184" y="27550"/>
                </a:cubicBezTo>
                <a:close/>
                <a:moveTo>
                  <a:pt x="90184" y="27550"/>
                </a:moveTo>
                <a:cubicBezTo>
                  <a:pt x="90184" y="27550"/>
                  <a:pt x="90184" y="27550"/>
                  <a:pt x="90184" y="27550"/>
                </a:cubicBezTo>
                <a:cubicBezTo>
                  <a:pt x="90184" y="27550"/>
                  <a:pt x="90184" y="27550"/>
                  <a:pt x="90184" y="27550"/>
                </a:cubicBezTo>
                <a:close/>
                <a:moveTo>
                  <a:pt x="90184" y="27550"/>
                </a:moveTo>
                <a:cubicBezTo>
                  <a:pt x="90206" y="27550"/>
                  <a:pt x="90229" y="27528"/>
                  <a:pt x="90229" y="27528"/>
                </a:cubicBezTo>
                <a:cubicBezTo>
                  <a:pt x="90229" y="27528"/>
                  <a:pt x="90206" y="27550"/>
                  <a:pt x="90184" y="27550"/>
                </a:cubicBezTo>
                <a:close/>
                <a:moveTo>
                  <a:pt x="90229" y="27528"/>
                </a:moveTo>
                <a:cubicBezTo>
                  <a:pt x="90229" y="27528"/>
                  <a:pt x="90229" y="27528"/>
                  <a:pt x="90252" y="27528"/>
                </a:cubicBezTo>
                <a:cubicBezTo>
                  <a:pt x="90229" y="27528"/>
                  <a:pt x="90229" y="27528"/>
                  <a:pt x="90229" y="27528"/>
                </a:cubicBezTo>
                <a:close/>
                <a:moveTo>
                  <a:pt x="90252" y="27528"/>
                </a:moveTo>
                <a:cubicBezTo>
                  <a:pt x="90252" y="27528"/>
                  <a:pt x="90252" y="27528"/>
                  <a:pt x="90252" y="27528"/>
                </a:cubicBezTo>
                <a:cubicBezTo>
                  <a:pt x="90252" y="27528"/>
                  <a:pt x="90252" y="27528"/>
                  <a:pt x="90252" y="27528"/>
                </a:cubicBezTo>
                <a:close/>
                <a:moveTo>
                  <a:pt x="70873" y="27528"/>
                </a:moveTo>
                <a:cubicBezTo>
                  <a:pt x="70508" y="27117"/>
                  <a:pt x="70257" y="26523"/>
                  <a:pt x="69709" y="26318"/>
                </a:cubicBezTo>
                <a:cubicBezTo>
                  <a:pt x="70257" y="26523"/>
                  <a:pt x="70508" y="27117"/>
                  <a:pt x="70873" y="27528"/>
                </a:cubicBezTo>
                <a:close/>
                <a:moveTo>
                  <a:pt x="90252" y="27528"/>
                </a:moveTo>
                <a:lnTo>
                  <a:pt x="90252" y="27528"/>
                </a:lnTo>
                <a:lnTo>
                  <a:pt x="90252" y="27528"/>
                </a:lnTo>
                <a:close/>
                <a:moveTo>
                  <a:pt x="90435" y="27459"/>
                </a:moveTo>
                <a:cubicBezTo>
                  <a:pt x="90572" y="27391"/>
                  <a:pt x="90686" y="27368"/>
                  <a:pt x="90800" y="27345"/>
                </a:cubicBezTo>
                <a:cubicBezTo>
                  <a:pt x="90686" y="27368"/>
                  <a:pt x="90572" y="27391"/>
                  <a:pt x="90435" y="27459"/>
                </a:cubicBezTo>
                <a:close/>
                <a:moveTo>
                  <a:pt x="77675" y="27459"/>
                </a:moveTo>
                <a:cubicBezTo>
                  <a:pt x="77584" y="27413"/>
                  <a:pt x="77516" y="27413"/>
                  <a:pt x="77424" y="27391"/>
                </a:cubicBezTo>
                <a:cubicBezTo>
                  <a:pt x="77516" y="27413"/>
                  <a:pt x="77584" y="27413"/>
                  <a:pt x="77675" y="27459"/>
                </a:cubicBezTo>
                <a:close/>
                <a:moveTo>
                  <a:pt x="76694" y="27391"/>
                </a:moveTo>
                <a:cubicBezTo>
                  <a:pt x="76534" y="27391"/>
                  <a:pt x="76397" y="27345"/>
                  <a:pt x="76237" y="27345"/>
                </a:cubicBezTo>
                <a:cubicBezTo>
                  <a:pt x="76192" y="27345"/>
                  <a:pt x="76146" y="27345"/>
                  <a:pt x="76100" y="27345"/>
                </a:cubicBezTo>
                <a:cubicBezTo>
                  <a:pt x="76146" y="27345"/>
                  <a:pt x="76192" y="27345"/>
                  <a:pt x="76237" y="27345"/>
                </a:cubicBezTo>
                <a:cubicBezTo>
                  <a:pt x="76397" y="27345"/>
                  <a:pt x="76534" y="27391"/>
                  <a:pt x="76694" y="27391"/>
                </a:cubicBezTo>
                <a:moveTo>
                  <a:pt x="76100" y="27345"/>
                </a:moveTo>
                <a:cubicBezTo>
                  <a:pt x="76100" y="27345"/>
                  <a:pt x="76100" y="27345"/>
                  <a:pt x="76100" y="27345"/>
                </a:cubicBezTo>
                <a:cubicBezTo>
                  <a:pt x="76100" y="27345"/>
                  <a:pt x="76100" y="27345"/>
                  <a:pt x="76100" y="27345"/>
                </a:cubicBezTo>
                <a:close/>
                <a:moveTo>
                  <a:pt x="88175" y="26957"/>
                </a:moveTo>
                <a:cubicBezTo>
                  <a:pt x="88243" y="26957"/>
                  <a:pt x="88335" y="26934"/>
                  <a:pt x="88403" y="26934"/>
                </a:cubicBezTo>
                <a:lnTo>
                  <a:pt x="88403" y="26934"/>
                </a:lnTo>
                <a:lnTo>
                  <a:pt x="88403" y="26934"/>
                </a:lnTo>
                <a:cubicBezTo>
                  <a:pt x="88358" y="26934"/>
                  <a:pt x="88312" y="26957"/>
                  <a:pt x="88243" y="26957"/>
                </a:cubicBezTo>
                <a:cubicBezTo>
                  <a:pt x="88221" y="26957"/>
                  <a:pt x="88198" y="26957"/>
                  <a:pt x="88175" y="26957"/>
                </a:cubicBezTo>
                <a:close/>
                <a:moveTo>
                  <a:pt x="54827" y="26592"/>
                </a:moveTo>
                <a:cubicBezTo>
                  <a:pt x="54873" y="26592"/>
                  <a:pt x="54896" y="26569"/>
                  <a:pt x="54941" y="26569"/>
                </a:cubicBezTo>
                <a:cubicBezTo>
                  <a:pt x="54896" y="26569"/>
                  <a:pt x="54873" y="26592"/>
                  <a:pt x="54827" y="26592"/>
                </a:cubicBezTo>
                <a:close/>
                <a:moveTo>
                  <a:pt x="45857" y="26569"/>
                </a:moveTo>
                <a:cubicBezTo>
                  <a:pt x="45560" y="26569"/>
                  <a:pt x="45309" y="26478"/>
                  <a:pt x="45012" y="26386"/>
                </a:cubicBezTo>
                <a:cubicBezTo>
                  <a:pt x="45309" y="26478"/>
                  <a:pt x="45560" y="26569"/>
                  <a:pt x="45857" y="26569"/>
                </a:cubicBezTo>
                <a:lnTo>
                  <a:pt x="45948" y="26569"/>
                </a:lnTo>
                <a:cubicBezTo>
                  <a:pt x="45925" y="26569"/>
                  <a:pt x="45880" y="26569"/>
                  <a:pt x="45857" y="26569"/>
                </a:cubicBezTo>
                <a:moveTo>
                  <a:pt x="52157" y="26546"/>
                </a:moveTo>
                <a:cubicBezTo>
                  <a:pt x="51769" y="26478"/>
                  <a:pt x="51403" y="26272"/>
                  <a:pt x="51015" y="26272"/>
                </a:cubicBezTo>
                <a:cubicBezTo>
                  <a:pt x="50856" y="26249"/>
                  <a:pt x="50741" y="26204"/>
                  <a:pt x="50627" y="26181"/>
                </a:cubicBezTo>
                <a:cubicBezTo>
                  <a:pt x="50741" y="26204"/>
                  <a:pt x="50856" y="26249"/>
                  <a:pt x="51015" y="26272"/>
                </a:cubicBezTo>
                <a:cubicBezTo>
                  <a:pt x="51403" y="26272"/>
                  <a:pt x="51769" y="26478"/>
                  <a:pt x="52157" y="26546"/>
                </a:cubicBezTo>
                <a:close/>
                <a:moveTo>
                  <a:pt x="101825" y="26409"/>
                </a:moveTo>
                <a:cubicBezTo>
                  <a:pt x="101619" y="26409"/>
                  <a:pt x="101391" y="26386"/>
                  <a:pt x="101231" y="26363"/>
                </a:cubicBezTo>
                <a:cubicBezTo>
                  <a:pt x="101391" y="26386"/>
                  <a:pt x="101619" y="26409"/>
                  <a:pt x="101825" y="26409"/>
                </a:cubicBezTo>
                <a:cubicBezTo>
                  <a:pt x="101984" y="26409"/>
                  <a:pt x="102121" y="26409"/>
                  <a:pt x="102213" y="26363"/>
                </a:cubicBezTo>
                <a:cubicBezTo>
                  <a:pt x="102121" y="26409"/>
                  <a:pt x="101984" y="26409"/>
                  <a:pt x="101825" y="26409"/>
                </a:cubicBezTo>
                <a:close/>
                <a:moveTo>
                  <a:pt x="94383" y="26363"/>
                </a:moveTo>
                <a:lnTo>
                  <a:pt x="94406" y="26363"/>
                </a:lnTo>
                <a:cubicBezTo>
                  <a:pt x="94406" y="26363"/>
                  <a:pt x="94406" y="26363"/>
                  <a:pt x="94383" y="26363"/>
                </a:cubicBezTo>
                <a:close/>
                <a:moveTo>
                  <a:pt x="48938" y="26363"/>
                </a:moveTo>
                <a:cubicBezTo>
                  <a:pt x="48915" y="26363"/>
                  <a:pt x="48893" y="26363"/>
                  <a:pt x="48870" y="26363"/>
                </a:cubicBezTo>
                <a:cubicBezTo>
                  <a:pt x="48893" y="26363"/>
                  <a:pt x="48915" y="26363"/>
                  <a:pt x="48938" y="26363"/>
                </a:cubicBezTo>
                <a:lnTo>
                  <a:pt x="48938" y="26363"/>
                </a:lnTo>
                <a:cubicBezTo>
                  <a:pt x="48938" y="26363"/>
                  <a:pt x="48938" y="26363"/>
                  <a:pt x="48938" y="26363"/>
                </a:cubicBezTo>
                <a:close/>
                <a:moveTo>
                  <a:pt x="93242" y="26363"/>
                </a:moveTo>
                <a:cubicBezTo>
                  <a:pt x="93356" y="26341"/>
                  <a:pt x="93470" y="26341"/>
                  <a:pt x="93585" y="26341"/>
                </a:cubicBezTo>
                <a:cubicBezTo>
                  <a:pt x="93676" y="26341"/>
                  <a:pt x="93744" y="26341"/>
                  <a:pt x="93836" y="26341"/>
                </a:cubicBezTo>
                <a:cubicBezTo>
                  <a:pt x="93744" y="26341"/>
                  <a:pt x="93676" y="26341"/>
                  <a:pt x="93585" y="26341"/>
                </a:cubicBezTo>
                <a:cubicBezTo>
                  <a:pt x="93470" y="26341"/>
                  <a:pt x="93356" y="26341"/>
                  <a:pt x="93242" y="26363"/>
                </a:cubicBezTo>
                <a:close/>
                <a:moveTo>
                  <a:pt x="47957" y="26318"/>
                </a:moveTo>
                <a:cubicBezTo>
                  <a:pt x="48048" y="26295"/>
                  <a:pt x="48117" y="26295"/>
                  <a:pt x="48208" y="26295"/>
                </a:cubicBezTo>
                <a:cubicBezTo>
                  <a:pt x="48299" y="26295"/>
                  <a:pt x="48368" y="26295"/>
                  <a:pt x="48459" y="26318"/>
                </a:cubicBezTo>
                <a:cubicBezTo>
                  <a:pt x="48368" y="26295"/>
                  <a:pt x="48299" y="26295"/>
                  <a:pt x="48208" y="26295"/>
                </a:cubicBezTo>
                <a:cubicBezTo>
                  <a:pt x="48117" y="26295"/>
                  <a:pt x="48048" y="26295"/>
                  <a:pt x="47957" y="26318"/>
                </a:cubicBezTo>
                <a:close/>
                <a:moveTo>
                  <a:pt x="50034" y="26295"/>
                </a:moveTo>
                <a:cubicBezTo>
                  <a:pt x="50102" y="26272"/>
                  <a:pt x="50194" y="26249"/>
                  <a:pt x="50308" y="26227"/>
                </a:cubicBezTo>
                <a:cubicBezTo>
                  <a:pt x="50194" y="26249"/>
                  <a:pt x="50102" y="26272"/>
                  <a:pt x="50034" y="26295"/>
                </a:cubicBezTo>
                <a:close/>
                <a:moveTo>
                  <a:pt x="23830" y="26272"/>
                </a:moveTo>
                <a:cubicBezTo>
                  <a:pt x="23808" y="26272"/>
                  <a:pt x="23785" y="26272"/>
                  <a:pt x="23739" y="26272"/>
                </a:cubicBezTo>
                <a:lnTo>
                  <a:pt x="23830" y="26272"/>
                </a:lnTo>
                <a:cubicBezTo>
                  <a:pt x="24264" y="26272"/>
                  <a:pt x="24607" y="26021"/>
                  <a:pt x="24858" y="25679"/>
                </a:cubicBezTo>
                <a:cubicBezTo>
                  <a:pt x="24607" y="26021"/>
                  <a:pt x="24264" y="26272"/>
                  <a:pt x="23830" y="26272"/>
                </a:cubicBezTo>
                <a:close/>
                <a:moveTo>
                  <a:pt x="42684" y="26204"/>
                </a:moveTo>
                <a:cubicBezTo>
                  <a:pt x="42661" y="26204"/>
                  <a:pt x="42616" y="26181"/>
                  <a:pt x="42593" y="26181"/>
                </a:cubicBezTo>
                <a:cubicBezTo>
                  <a:pt x="42616" y="26181"/>
                  <a:pt x="42661" y="26204"/>
                  <a:pt x="42684" y="26204"/>
                </a:cubicBezTo>
                <a:cubicBezTo>
                  <a:pt x="42798" y="26204"/>
                  <a:pt x="42912" y="26181"/>
                  <a:pt x="43004" y="26181"/>
                </a:cubicBezTo>
                <a:cubicBezTo>
                  <a:pt x="43004" y="26181"/>
                  <a:pt x="42981" y="26181"/>
                  <a:pt x="42958" y="26181"/>
                </a:cubicBezTo>
                <a:cubicBezTo>
                  <a:pt x="42867" y="26181"/>
                  <a:pt x="42775" y="26204"/>
                  <a:pt x="42684" y="26204"/>
                </a:cubicBezTo>
                <a:moveTo>
                  <a:pt x="102418" y="26181"/>
                </a:moveTo>
                <a:cubicBezTo>
                  <a:pt x="102464" y="26158"/>
                  <a:pt x="102532" y="26158"/>
                  <a:pt x="102578" y="26158"/>
                </a:cubicBezTo>
                <a:cubicBezTo>
                  <a:pt x="102692" y="26158"/>
                  <a:pt x="102806" y="26181"/>
                  <a:pt x="102874" y="26181"/>
                </a:cubicBezTo>
                <a:lnTo>
                  <a:pt x="102897" y="26181"/>
                </a:lnTo>
                <a:cubicBezTo>
                  <a:pt x="102897" y="26181"/>
                  <a:pt x="102874" y="26181"/>
                  <a:pt x="102874" y="26181"/>
                </a:cubicBezTo>
                <a:cubicBezTo>
                  <a:pt x="102829" y="26181"/>
                  <a:pt x="102783" y="26158"/>
                  <a:pt x="102738" y="26158"/>
                </a:cubicBezTo>
                <a:cubicBezTo>
                  <a:pt x="102692" y="26158"/>
                  <a:pt x="102646" y="26158"/>
                  <a:pt x="102578" y="26158"/>
                </a:cubicBezTo>
                <a:cubicBezTo>
                  <a:pt x="102532" y="26158"/>
                  <a:pt x="102464" y="26158"/>
                  <a:pt x="102418" y="26181"/>
                </a:cubicBezTo>
                <a:moveTo>
                  <a:pt x="107348" y="25930"/>
                </a:moveTo>
                <a:cubicBezTo>
                  <a:pt x="107508" y="25907"/>
                  <a:pt x="107645" y="25884"/>
                  <a:pt x="107782" y="25884"/>
                </a:cubicBezTo>
                <a:cubicBezTo>
                  <a:pt x="107828" y="25884"/>
                  <a:pt x="107873" y="25884"/>
                  <a:pt x="107919" y="25884"/>
                </a:cubicBezTo>
                <a:cubicBezTo>
                  <a:pt x="107873" y="25884"/>
                  <a:pt x="107828" y="25884"/>
                  <a:pt x="107782" y="25884"/>
                </a:cubicBezTo>
                <a:cubicBezTo>
                  <a:pt x="107645" y="25884"/>
                  <a:pt x="107508" y="25907"/>
                  <a:pt x="107348" y="25930"/>
                </a:cubicBezTo>
                <a:close/>
                <a:moveTo>
                  <a:pt x="58890" y="25884"/>
                </a:moveTo>
                <a:cubicBezTo>
                  <a:pt x="58685" y="25884"/>
                  <a:pt x="58479" y="25861"/>
                  <a:pt x="58274" y="25861"/>
                </a:cubicBezTo>
                <a:cubicBezTo>
                  <a:pt x="58183" y="25861"/>
                  <a:pt x="58114" y="25861"/>
                  <a:pt x="58046" y="25861"/>
                </a:cubicBezTo>
                <a:cubicBezTo>
                  <a:pt x="58114" y="25861"/>
                  <a:pt x="58183" y="25861"/>
                  <a:pt x="58274" y="25861"/>
                </a:cubicBezTo>
                <a:cubicBezTo>
                  <a:pt x="58479" y="25861"/>
                  <a:pt x="58685" y="25884"/>
                  <a:pt x="58890" y="25884"/>
                </a:cubicBezTo>
                <a:close/>
                <a:moveTo>
                  <a:pt x="60191" y="25770"/>
                </a:moveTo>
                <a:cubicBezTo>
                  <a:pt x="60168" y="25770"/>
                  <a:pt x="60168" y="25770"/>
                  <a:pt x="60146" y="25770"/>
                </a:cubicBezTo>
                <a:cubicBezTo>
                  <a:pt x="60168" y="25770"/>
                  <a:pt x="60191" y="25770"/>
                  <a:pt x="60191" y="25770"/>
                </a:cubicBezTo>
                <a:cubicBezTo>
                  <a:pt x="60237" y="25770"/>
                  <a:pt x="60282" y="25770"/>
                  <a:pt x="60305" y="25770"/>
                </a:cubicBezTo>
                <a:cubicBezTo>
                  <a:pt x="60282" y="25770"/>
                  <a:pt x="60237" y="25770"/>
                  <a:pt x="60191" y="25770"/>
                </a:cubicBezTo>
                <a:close/>
                <a:moveTo>
                  <a:pt x="109015" y="25702"/>
                </a:moveTo>
                <a:cubicBezTo>
                  <a:pt x="109243" y="25610"/>
                  <a:pt x="109471" y="25519"/>
                  <a:pt x="109722" y="25428"/>
                </a:cubicBezTo>
                <a:cubicBezTo>
                  <a:pt x="109471" y="25519"/>
                  <a:pt x="109243" y="25610"/>
                  <a:pt x="109015" y="25702"/>
                </a:cubicBezTo>
                <a:close/>
                <a:moveTo>
                  <a:pt x="112301" y="25542"/>
                </a:moveTo>
                <a:cubicBezTo>
                  <a:pt x="112667" y="25450"/>
                  <a:pt x="112986" y="25199"/>
                  <a:pt x="113328" y="25108"/>
                </a:cubicBezTo>
                <a:cubicBezTo>
                  <a:pt x="112986" y="25199"/>
                  <a:pt x="112667" y="25450"/>
                  <a:pt x="112301" y="25542"/>
                </a:cubicBezTo>
                <a:close/>
                <a:moveTo>
                  <a:pt x="85367" y="25428"/>
                </a:moveTo>
                <a:cubicBezTo>
                  <a:pt x="85367" y="25382"/>
                  <a:pt x="85436" y="25382"/>
                  <a:pt x="85436" y="25291"/>
                </a:cubicBezTo>
                <a:cubicBezTo>
                  <a:pt x="85436" y="25268"/>
                  <a:pt x="85436" y="25245"/>
                  <a:pt x="85436" y="25245"/>
                </a:cubicBezTo>
                <a:cubicBezTo>
                  <a:pt x="85436" y="25245"/>
                  <a:pt x="85436" y="25268"/>
                  <a:pt x="85436" y="25291"/>
                </a:cubicBezTo>
                <a:cubicBezTo>
                  <a:pt x="85436" y="25382"/>
                  <a:pt x="85367" y="25382"/>
                  <a:pt x="85367" y="25428"/>
                </a:cubicBezTo>
                <a:close/>
                <a:moveTo>
                  <a:pt x="110818" y="25336"/>
                </a:moveTo>
                <a:cubicBezTo>
                  <a:pt x="110818" y="25336"/>
                  <a:pt x="110818" y="25336"/>
                  <a:pt x="110795" y="25336"/>
                </a:cubicBezTo>
                <a:cubicBezTo>
                  <a:pt x="110818" y="25336"/>
                  <a:pt x="110818" y="25336"/>
                  <a:pt x="110818" y="25336"/>
                </a:cubicBezTo>
                <a:close/>
                <a:moveTo>
                  <a:pt x="110795" y="25336"/>
                </a:moveTo>
                <a:cubicBezTo>
                  <a:pt x="110681" y="25314"/>
                  <a:pt x="110544" y="25291"/>
                  <a:pt x="110407" y="25291"/>
                </a:cubicBezTo>
                <a:cubicBezTo>
                  <a:pt x="110338" y="25291"/>
                  <a:pt x="110293" y="25291"/>
                  <a:pt x="110247" y="25291"/>
                </a:cubicBezTo>
                <a:cubicBezTo>
                  <a:pt x="110293" y="25291"/>
                  <a:pt x="110338" y="25291"/>
                  <a:pt x="110407" y="25291"/>
                </a:cubicBezTo>
                <a:cubicBezTo>
                  <a:pt x="110544" y="25291"/>
                  <a:pt x="110681" y="25314"/>
                  <a:pt x="110795" y="25336"/>
                </a:cubicBezTo>
                <a:moveTo>
                  <a:pt x="105248" y="25314"/>
                </a:moveTo>
                <a:cubicBezTo>
                  <a:pt x="105066" y="25222"/>
                  <a:pt x="104883" y="25154"/>
                  <a:pt x="104678" y="25154"/>
                </a:cubicBezTo>
                <a:cubicBezTo>
                  <a:pt x="104632" y="25154"/>
                  <a:pt x="104564" y="25177"/>
                  <a:pt x="104518" y="25177"/>
                </a:cubicBezTo>
                <a:cubicBezTo>
                  <a:pt x="104564" y="25177"/>
                  <a:pt x="104632" y="25154"/>
                  <a:pt x="104678" y="25154"/>
                </a:cubicBezTo>
                <a:cubicBezTo>
                  <a:pt x="104883" y="25154"/>
                  <a:pt x="105066" y="25222"/>
                  <a:pt x="105248" y="25314"/>
                </a:cubicBezTo>
                <a:close/>
                <a:moveTo>
                  <a:pt x="116478" y="25177"/>
                </a:moveTo>
                <a:cubicBezTo>
                  <a:pt x="116501" y="25177"/>
                  <a:pt x="116547" y="25177"/>
                  <a:pt x="116570" y="25177"/>
                </a:cubicBezTo>
                <a:cubicBezTo>
                  <a:pt x="116798" y="25177"/>
                  <a:pt x="116889" y="25108"/>
                  <a:pt x="117049" y="24948"/>
                </a:cubicBezTo>
                <a:cubicBezTo>
                  <a:pt x="116889" y="25108"/>
                  <a:pt x="116798" y="25177"/>
                  <a:pt x="116570" y="25177"/>
                </a:cubicBezTo>
                <a:cubicBezTo>
                  <a:pt x="116547" y="25177"/>
                  <a:pt x="116501" y="25177"/>
                  <a:pt x="116478" y="25177"/>
                </a:cubicBezTo>
                <a:close/>
                <a:moveTo>
                  <a:pt x="115931" y="25177"/>
                </a:moveTo>
                <a:cubicBezTo>
                  <a:pt x="115908" y="25177"/>
                  <a:pt x="115862" y="25177"/>
                  <a:pt x="115839" y="25177"/>
                </a:cubicBezTo>
                <a:cubicBezTo>
                  <a:pt x="115862" y="25177"/>
                  <a:pt x="115908" y="25177"/>
                  <a:pt x="115931" y="25177"/>
                </a:cubicBezTo>
                <a:close/>
                <a:moveTo>
                  <a:pt x="96917" y="25177"/>
                </a:moveTo>
                <a:cubicBezTo>
                  <a:pt x="96940" y="25177"/>
                  <a:pt x="96940" y="25177"/>
                  <a:pt x="96940" y="25177"/>
                </a:cubicBezTo>
                <a:cubicBezTo>
                  <a:pt x="96940" y="25177"/>
                  <a:pt x="96940" y="25177"/>
                  <a:pt x="96917" y="25177"/>
                </a:cubicBezTo>
                <a:close/>
                <a:moveTo>
                  <a:pt x="113374" y="25085"/>
                </a:moveTo>
                <a:lnTo>
                  <a:pt x="113374" y="25085"/>
                </a:lnTo>
                <a:lnTo>
                  <a:pt x="113374" y="25085"/>
                </a:lnTo>
                <a:close/>
                <a:moveTo>
                  <a:pt x="113374" y="25085"/>
                </a:moveTo>
                <a:lnTo>
                  <a:pt x="113374" y="25085"/>
                </a:lnTo>
                <a:lnTo>
                  <a:pt x="113374" y="25085"/>
                </a:lnTo>
                <a:close/>
                <a:moveTo>
                  <a:pt x="113397" y="25085"/>
                </a:moveTo>
                <a:cubicBezTo>
                  <a:pt x="113397" y="25085"/>
                  <a:pt x="113397" y="25085"/>
                  <a:pt x="113397" y="25085"/>
                </a:cubicBezTo>
                <a:cubicBezTo>
                  <a:pt x="113397" y="25085"/>
                  <a:pt x="113397" y="25085"/>
                  <a:pt x="113397" y="25085"/>
                </a:cubicBezTo>
                <a:close/>
                <a:moveTo>
                  <a:pt x="113397" y="25085"/>
                </a:moveTo>
                <a:cubicBezTo>
                  <a:pt x="113397" y="25085"/>
                  <a:pt x="113397" y="25085"/>
                  <a:pt x="113397" y="25085"/>
                </a:cubicBezTo>
                <a:cubicBezTo>
                  <a:pt x="113397" y="25085"/>
                  <a:pt x="113397" y="25085"/>
                  <a:pt x="113397" y="25085"/>
                </a:cubicBezTo>
                <a:close/>
                <a:moveTo>
                  <a:pt x="113420" y="25085"/>
                </a:moveTo>
                <a:lnTo>
                  <a:pt x="113420" y="25085"/>
                </a:lnTo>
                <a:lnTo>
                  <a:pt x="113420" y="25085"/>
                </a:lnTo>
                <a:close/>
                <a:moveTo>
                  <a:pt x="113420" y="25085"/>
                </a:moveTo>
                <a:lnTo>
                  <a:pt x="113420" y="25085"/>
                </a:lnTo>
                <a:lnTo>
                  <a:pt x="113420" y="25085"/>
                </a:lnTo>
                <a:close/>
                <a:moveTo>
                  <a:pt x="114903" y="25040"/>
                </a:moveTo>
                <a:cubicBezTo>
                  <a:pt x="114995" y="25017"/>
                  <a:pt x="115109" y="24971"/>
                  <a:pt x="115223" y="24971"/>
                </a:cubicBezTo>
                <a:lnTo>
                  <a:pt x="115223" y="24971"/>
                </a:lnTo>
                <a:cubicBezTo>
                  <a:pt x="115223" y="24971"/>
                  <a:pt x="115223" y="24971"/>
                  <a:pt x="115223" y="24971"/>
                </a:cubicBezTo>
                <a:cubicBezTo>
                  <a:pt x="115109" y="24971"/>
                  <a:pt x="114995" y="25017"/>
                  <a:pt x="114903" y="25040"/>
                </a:cubicBezTo>
                <a:close/>
                <a:moveTo>
                  <a:pt x="117825" y="24925"/>
                </a:moveTo>
                <a:cubicBezTo>
                  <a:pt x="117642" y="24834"/>
                  <a:pt x="117528" y="24743"/>
                  <a:pt x="117414" y="24743"/>
                </a:cubicBezTo>
                <a:cubicBezTo>
                  <a:pt x="117323" y="24743"/>
                  <a:pt x="117232" y="24789"/>
                  <a:pt x="117095" y="24903"/>
                </a:cubicBezTo>
                <a:cubicBezTo>
                  <a:pt x="117232" y="24789"/>
                  <a:pt x="117323" y="24743"/>
                  <a:pt x="117414" y="24743"/>
                </a:cubicBezTo>
                <a:cubicBezTo>
                  <a:pt x="117528" y="24743"/>
                  <a:pt x="117642" y="24834"/>
                  <a:pt x="117825" y="24925"/>
                </a:cubicBezTo>
                <a:close/>
                <a:moveTo>
                  <a:pt x="83450" y="24834"/>
                </a:moveTo>
                <a:cubicBezTo>
                  <a:pt x="83678" y="24720"/>
                  <a:pt x="83907" y="24674"/>
                  <a:pt x="84181" y="24674"/>
                </a:cubicBezTo>
                <a:cubicBezTo>
                  <a:pt x="84181" y="24674"/>
                  <a:pt x="84203" y="24674"/>
                  <a:pt x="84226" y="24674"/>
                </a:cubicBezTo>
                <a:cubicBezTo>
                  <a:pt x="84203" y="24674"/>
                  <a:pt x="84181" y="24674"/>
                  <a:pt x="84181" y="24674"/>
                </a:cubicBezTo>
                <a:cubicBezTo>
                  <a:pt x="83907" y="24674"/>
                  <a:pt x="83678" y="24720"/>
                  <a:pt x="83450" y="24834"/>
                </a:cubicBezTo>
                <a:close/>
                <a:moveTo>
                  <a:pt x="39215" y="24766"/>
                </a:moveTo>
                <a:cubicBezTo>
                  <a:pt x="38941" y="24674"/>
                  <a:pt x="38713" y="24606"/>
                  <a:pt x="38439" y="24606"/>
                </a:cubicBezTo>
                <a:lnTo>
                  <a:pt x="38416" y="24606"/>
                </a:lnTo>
                <a:lnTo>
                  <a:pt x="38439" y="24583"/>
                </a:lnTo>
                <a:cubicBezTo>
                  <a:pt x="38713" y="24583"/>
                  <a:pt x="38941" y="24674"/>
                  <a:pt x="39215" y="24766"/>
                </a:cubicBezTo>
                <a:close/>
                <a:moveTo>
                  <a:pt x="14084" y="24697"/>
                </a:moveTo>
                <a:cubicBezTo>
                  <a:pt x="13993" y="24697"/>
                  <a:pt x="13901" y="24674"/>
                  <a:pt x="13810" y="24674"/>
                </a:cubicBezTo>
                <a:cubicBezTo>
                  <a:pt x="13901" y="24674"/>
                  <a:pt x="13993" y="24697"/>
                  <a:pt x="14084" y="24697"/>
                </a:cubicBezTo>
                <a:cubicBezTo>
                  <a:pt x="14107" y="24697"/>
                  <a:pt x="14130" y="24697"/>
                  <a:pt x="14130" y="24697"/>
                </a:cubicBezTo>
                <a:cubicBezTo>
                  <a:pt x="14130" y="24697"/>
                  <a:pt x="14107" y="24697"/>
                  <a:pt x="14084" y="24697"/>
                </a:cubicBezTo>
                <a:close/>
                <a:moveTo>
                  <a:pt x="14244" y="24674"/>
                </a:moveTo>
                <a:cubicBezTo>
                  <a:pt x="14404" y="24652"/>
                  <a:pt x="14472" y="24606"/>
                  <a:pt x="14632" y="24583"/>
                </a:cubicBezTo>
                <a:cubicBezTo>
                  <a:pt x="14472" y="24606"/>
                  <a:pt x="14404" y="24652"/>
                  <a:pt x="14244" y="24674"/>
                </a:cubicBezTo>
                <a:close/>
                <a:moveTo>
                  <a:pt x="37731" y="24606"/>
                </a:moveTo>
                <a:cubicBezTo>
                  <a:pt x="37343" y="24606"/>
                  <a:pt x="36978" y="24583"/>
                  <a:pt x="36635" y="24469"/>
                </a:cubicBezTo>
                <a:cubicBezTo>
                  <a:pt x="36978" y="24583"/>
                  <a:pt x="37343" y="24606"/>
                  <a:pt x="37731" y="24606"/>
                </a:cubicBezTo>
                <a:cubicBezTo>
                  <a:pt x="37959" y="24606"/>
                  <a:pt x="38188" y="24606"/>
                  <a:pt x="38416" y="24606"/>
                </a:cubicBezTo>
                <a:cubicBezTo>
                  <a:pt x="38188" y="24606"/>
                  <a:pt x="37959" y="24606"/>
                  <a:pt x="37731" y="24606"/>
                </a:cubicBezTo>
                <a:moveTo>
                  <a:pt x="14929" y="24606"/>
                </a:moveTo>
                <a:lnTo>
                  <a:pt x="15043" y="24606"/>
                </a:lnTo>
                <a:cubicBezTo>
                  <a:pt x="14997" y="24606"/>
                  <a:pt x="14974" y="24606"/>
                  <a:pt x="14929" y="24606"/>
                </a:cubicBezTo>
                <a:close/>
                <a:moveTo>
                  <a:pt x="14678" y="24583"/>
                </a:moveTo>
                <a:lnTo>
                  <a:pt x="14678" y="24583"/>
                </a:lnTo>
                <a:lnTo>
                  <a:pt x="14678" y="24583"/>
                </a:lnTo>
                <a:close/>
                <a:moveTo>
                  <a:pt x="14678" y="24583"/>
                </a:moveTo>
                <a:cubicBezTo>
                  <a:pt x="14678" y="24583"/>
                  <a:pt x="14678" y="24583"/>
                  <a:pt x="14678" y="24583"/>
                </a:cubicBezTo>
                <a:cubicBezTo>
                  <a:pt x="14678" y="24583"/>
                  <a:pt x="14678" y="24583"/>
                  <a:pt x="14678" y="24583"/>
                </a:cubicBezTo>
                <a:close/>
                <a:moveTo>
                  <a:pt x="14655" y="24583"/>
                </a:moveTo>
                <a:lnTo>
                  <a:pt x="14655" y="24583"/>
                </a:lnTo>
                <a:lnTo>
                  <a:pt x="14655" y="24583"/>
                </a:lnTo>
                <a:close/>
                <a:moveTo>
                  <a:pt x="14655" y="24583"/>
                </a:moveTo>
                <a:cubicBezTo>
                  <a:pt x="14655" y="24583"/>
                  <a:pt x="14655" y="24583"/>
                  <a:pt x="14655" y="24583"/>
                </a:cubicBezTo>
                <a:cubicBezTo>
                  <a:pt x="14655" y="24583"/>
                  <a:pt x="14655" y="24583"/>
                  <a:pt x="14655" y="24583"/>
                </a:cubicBezTo>
                <a:close/>
                <a:moveTo>
                  <a:pt x="14655" y="24583"/>
                </a:moveTo>
                <a:lnTo>
                  <a:pt x="14632" y="24583"/>
                </a:lnTo>
                <a:lnTo>
                  <a:pt x="14655" y="24583"/>
                </a:lnTo>
                <a:close/>
                <a:moveTo>
                  <a:pt x="15979" y="24492"/>
                </a:moveTo>
                <a:cubicBezTo>
                  <a:pt x="15842" y="24492"/>
                  <a:pt x="15705" y="24492"/>
                  <a:pt x="15568" y="24492"/>
                </a:cubicBezTo>
                <a:cubicBezTo>
                  <a:pt x="15522" y="24492"/>
                  <a:pt x="15476" y="24492"/>
                  <a:pt x="15431" y="24492"/>
                </a:cubicBezTo>
                <a:cubicBezTo>
                  <a:pt x="15476" y="24492"/>
                  <a:pt x="15522" y="24492"/>
                  <a:pt x="15568" y="24492"/>
                </a:cubicBezTo>
                <a:cubicBezTo>
                  <a:pt x="15705" y="24492"/>
                  <a:pt x="15842" y="24492"/>
                  <a:pt x="15979" y="24492"/>
                </a:cubicBezTo>
                <a:close/>
                <a:moveTo>
                  <a:pt x="36613" y="24469"/>
                </a:moveTo>
                <a:cubicBezTo>
                  <a:pt x="36613" y="24446"/>
                  <a:pt x="36613" y="24446"/>
                  <a:pt x="36590" y="24446"/>
                </a:cubicBezTo>
                <a:cubicBezTo>
                  <a:pt x="36613" y="24446"/>
                  <a:pt x="36613" y="24446"/>
                  <a:pt x="36613" y="24469"/>
                </a:cubicBezTo>
                <a:close/>
                <a:moveTo>
                  <a:pt x="19699" y="24012"/>
                </a:moveTo>
                <a:cubicBezTo>
                  <a:pt x="19585" y="23921"/>
                  <a:pt x="19471" y="23830"/>
                  <a:pt x="19334" y="23784"/>
                </a:cubicBezTo>
                <a:cubicBezTo>
                  <a:pt x="19471" y="23830"/>
                  <a:pt x="19585" y="23921"/>
                  <a:pt x="19699" y="24012"/>
                </a:cubicBezTo>
                <a:close/>
                <a:moveTo>
                  <a:pt x="65304" y="23921"/>
                </a:moveTo>
                <a:cubicBezTo>
                  <a:pt x="65395" y="23898"/>
                  <a:pt x="65487" y="23898"/>
                  <a:pt x="65555" y="23898"/>
                </a:cubicBezTo>
                <a:lnTo>
                  <a:pt x="65578" y="23898"/>
                </a:lnTo>
                <a:lnTo>
                  <a:pt x="65555" y="23898"/>
                </a:lnTo>
                <a:cubicBezTo>
                  <a:pt x="65487" y="23898"/>
                  <a:pt x="65395" y="23898"/>
                  <a:pt x="65304" y="23921"/>
                </a:cubicBezTo>
                <a:moveTo>
                  <a:pt x="9816" y="23898"/>
                </a:moveTo>
                <a:cubicBezTo>
                  <a:pt x="9884" y="23876"/>
                  <a:pt x="9953" y="23876"/>
                  <a:pt x="10021" y="23853"/>
                </a:cubicBezTo>
                <a:cubicBezTo>
                  <a:pt x="9953" y="23876"/>
                  <a:pt x="9884" y="23876"/>
                  <a:pt x="9816" y="23898"/>
                </a:cubicBezTo>
                <a:close/>
                <a:moveTo>
                  <a:pt x="10021" y="23853"/>
                </a:moveTo>
                <a:lnTo>
                  <a:pt x="10021" y="23853"/>
                </a:lnTo>
                <a:lnTo>
                  <a:pt x="10021" y="23853"/>
                </a:lnTo>
                <a:close/>
                <a:moveTo>
                  <a:pt x="7191" y="23602"/>
                </a:moveTo>
                <a:cubicBezTo>
                  <a:pt x="7168" y="23602"/>
                  <a:pt x="7122" y="23579"/>
                  <a:pt x="7077" y="23579"/>
                </a:cubicBezTo>
                <a:cubicBezTo>
                  <a:pt x="7122" y="23579"/>
                  <a:pt x="7168" y="23602"/>
                  <a:pt x="7191" y="23602"/>
                </a:cubicBezTo>
                <a:cubicBezTo>
                  <a:pt x="7214" y="23602"/>
                  <a:pt x="7214" y="23602"/>
                  <a:pt x="7236" y="23602"/>
                </a:cubicBezTo>
                <a:cubicBezTo>
                  <a:pt x="7214" y="23602"/>
                  <a:pt x="7214" y="23602"/>
                  <a:pt x="7191" y="23602"/>
                </a:cubicBezTo>
                <a:close/>
                <a:moveTo>
                  <a:pt x="6985" y="23533"/>
                </a:moveTo>
                <a:cubicBezTo>
                  <a:pt x="6894" y="23487"/>
                  <a:pt x="6803" y="23465"/>
                  <a:pt x="6711" y="23419"/>
                </a:cubicBezTo>
                <a:cubicBezTo>
                  <a:pt x="6803" y="23465"/>
                  <a:pt x="6894" y="23487"/>
                  <a:pt x="6985" y="23533"/>
                </a:cubicBezTo>
                <a:close/>
                <a:moveTo>
                  <a:pt x="27893" y="23236"/>
                </a:moveTo>
                <a:cubicBezTo>
                  <a:pt x="28510" y="22848"/>
                  <a:pt x="29172" y="22529"/>
                  <a:pt x="29902" y="22529"/>
                </a:cubicBezTo>
                <a:lnTo>
                  <a:pt x="29902" y="22529"/>
                </a:lnTo>
                <a:lnTo>
                  <a:pt x="29902" y="22529"/>
                </a:lnTo>
                <a:cubicBezTo>
                  <a:pt x="29172" y="22529"/>
                  <a:pt x="28510" y="22848"/>
                  <a:pt x="27893" y="23236"/>
                </a:cubicBezTo>
                <a:close/>
                <a:moveTo>
                  <a:pt x="33486" y="23214"/>
                </a:moveTo>
                <a:cubicBezTo>
                  <a:pt x="33463" y="23214"/>
                  <a:pt x="33417" y="23214"/>
                  <a:pt x="33394" y="23214"/>
                </a:cubicBezTo>
                <a:cubicBezTo>
                  <a:pt x="33417" y="23214"/>
                  <a:pt x="33463" y="23214"/>
                  <a:pt x="33486" y="23214"/>
                </a:cubicBezTo>
                <a:close/>
                <a:moveTo>
                  <a:pt x="33052" y="23191"/>
                </a:moveTo>
                <a:cubicBezTo>
                  <a:pt x="33029" y="23168"/>
                  <a:pt x="33006" y="23168"/>
                  <a:pt x="32983" y="23145"/>
                </a:cubicBezTo>
                <a:cubicBezTo>
                  <a:pt x="33006" y="23168"/>
                  <a:pt x="33029" y="23168"/>
                  <a:pt x="33052" y="23191"/>
                </a:cubicBezTo>
                <a:close/>
                <a:moveTo>
                  <a:pt x="8789" y="23008"/>
                </a:moveTo>
                <a:cubicBezTo>
                  <a:pt x="8743" y="23008"/>
                  <a:pt x="8720" y="23008"/>
                  <a:pt x="8674" y="22985"/>
                </a:cubicBezTo>
                <a:cubicBezTo>
                  <a:pt x="8720" y="23008"/>
                  <a:pt x="8743" y="23008"/>
                  <a:pt x="8789" y="23008"/>
                </a:cubicBezTo>
                <a:close/>
                <a:moveTo>
                  <a:pt x="29970" y="22529"/>
                </a:moveTo>
                <a:lnTo>
                  <a:pt x="29948" y="22529"/>
                </a:lnTo>
                <a:lnTo>
                  <a:pt x="29970" y="22529"/>
                </a:lnTo>
                <a:close/>
                <a:moveTo>
                  <a:pt x="30244" y="22506"/>
                </a:moveTo>
                <a:cubicBezTo>
                  <a:pt x="30495" y="22483"/>
                  <a:pt x="30769" y="22392"/>
                  <a:pt x="31020" y="22323"/>
                </a:cubicBezTo>
                <a:cubicBezTo>
                  <a:pt x="30769" y="22392"/>
                  <a:pt x="30495" y="22483"/>
                  <a:pt x="30244" y="22506"/>
                </a:cubicBezTo>
                <a:close/>
                <a:moveTo>
                  <a:pt x="4406" y="22323"/>
                </a:moveTo>
                <a:cubicBezTo>
                  <a:pt x="4246" y="22209"/>
                  <a:pt x="4041" y="22164"/>
                  <a:pt x="3858" y="22118"/>
                </a:cubicBezTo>
                <a:cubicBezTo>
                  <a:pt x="3699" y="22050"/>
                  <a:pt x="3539" y="21958"/>
                  <a:pt x="3402" y="21890"/>
                </a:cubicBezTo>
                <a:cubicBezTo>
                  <a:pt x="3539" y="21958"/>
                  <a:pt x="3699" y="22050"/>
                  <a:pt x="3858" y="22118"/>
                </a:cubicBezTo>
                <a:cubicBezTo>
                  <a:pt x="4041" y="22164"/>
                  <a:pt x="4246" y="22209"/>
                  <a:pt x="4406" y="22323"/>
                </a:cubicBezTo>
                <a:close/>
                <a:moveTo>
                  <a:pt x="31203" y="22278"/>
                </a:moveTo>
                <a:lnTo>
                  <a:pt x="31203" y="22278"/>
                </a:lnTo>
                <a:lnTo>
                  <a:pt x="31203" y="22278"/>
                </a:lnTo>
                <a:close/>
                <a:moveTo>
                  <a:pt x="31203" y="22278"/>
                </a:moveTo>
                <a:cubicBezTo>
                  <a:pt x="31317" y="22255"/>
                  <a:pt x="31431" y="22209"/>
                  <a:pt x="31545" y="22209"/>
                </a:cubicBezTo>
                <a:cubicBezTo>
                  <a:pt x="31568" y="22209"/>
                  <a:pt x="31591" y="22209"/>
                  <a:pt x="31637" y="22232"/>
                </a:cubicBezTo>
                <a:cubicBezTo>
                  <a:pt x="31591" y="22209"/>
                  <a:pt x="31568" y="22209"/>
                  <a:pt x="31545" y="22209"/>
                </a:cubicBezTo>
                <a:cubicBezTo>
                  <a:pt x="31431" y="22209"/>
                  <a:pt x="31317" y="22255"/>
                  <a:pt x="31203" y="22278"/>
                </a:cubicBezTo>
                <a:close/>
                <a:moveTo>
                  <a:pt x="2831" y="21798"/>
                </a:moveTo>
                <a:cubicBezTo>
                  <a:pt x="2649" y="21730"/>
                  <a:pt x="2489" y="21684"/>
                  <a:pt x="2306" y="21661"/>
                </a:cubicBezTo>
                <a:cubicBezTo>
                  <a:pt x="2489" y="21684"/>
                  <a:pt x="2649" y="21730"/>
                  <a:pt x="2831" y="21798"/>
                </a:cubicBezTo>
                <a:close/>
                <a:moveTo>
                  <a:pt x="2306" y="21661"/>
                </a:moveTo>
                <a:cubicBezTo>
                  <a:pt x="2306" y="21661"/>
                  <a:pt x="2306" y="21661"/>
                  <a:pt x="2306" y="21661"/>
                </a:cubicBezTo>
                <a:cubicBezTo>
                  <a:pt x="2306" y="21661"/>
                  <a:pt x="2306" y="21661"/>
                  <a:pt x="2306" y="21661"/>
                </a:cubicBezTo>
                <a:close/>
                <a:moveTo>
                  <a:pt x="1690" y="21639"/>
                </a:moveTo>
                <a:cubicBezTo>
                  <a:pt x="1644" y="21639"/>
                  <a:pt x="1621" y="21639"/>
                  <a:pt x="1576" y="21639"/>
                </a:cubicBezTo>
                <a:cubicBezTo>
                  <a:pt x="1621" y="21639"/>
                  <a:pt x="1644" y="21639"/>
                  <a:pt x="1690" y="21639"/>
                </a:cubicBezTo>
                <a:lnTo>
                  <a:pt x="1713" y="21639"/>
                </a:lnTo>
                <a:lnTo>
                  <a:pt x="1758" y="21639"/>
                </a:lnTo>
                <a:lnTo>
                  <a:pt x="1713" y="21639"/>
                </a:lnTo>
                <a:cubicBezTo>
                  <a:pt x="1690" y="21639"/>
                  <a:pt x="1690" y="21639"/>
                  <a:pt x="1690" y="21639"/>
                </a:cubicBezTo>
                <a:close/>
                <a:moveTo>
                  <a:pt x="1" y="21159"/>
                </a:moveTo>
                <a:lnTo>
                  <a:pt x="1" y="21159"/>
                </a:lnTo>
                <a:lnTo>
                  <a:pt x="1" y="3219"/>
                </a:lnTo>
                <a:cubicBezTo>
                  <a:pt x="92" y="3173"/>
                  <a:pt x="183" y="3127"/>
                  <a:pt x="298" y="3127"/>
                </a:cubicBezTo>
                <a:cubicBezTo>
                  <a:pt x="320" y="3127"/>
                  <a:pt x="343" y="3127"/>
                  <a:pt x="366" y="3127"/>
                </a:cubicBezTo>
                <a:cubicBezTo>
                  <a:pt x="549" y="3173"/>
                  <a:pt x="617" y="3219"/>
                  <a:pt x="800" y="3241"/>
                </a:cubicBezTo>
                <a:cubicBezTo>
                  <a:pt x="1096" y="3241"/>
                  <a:pt x="1370" y="3310"/>
                  <a:pt x="1644" y="3333"/>
                </a:cubicBezTo>
                <a:lnTo>
                  <a:pt x="1644" y="3333"/>
                </a:lnTo>
                <a:cubicBezTo>
                  <a:pt x="1370" y="3310"/>
                  <a:pt x="1096" y="3241"/>
                  <a:pt x="800" y="3241"/>
                </a:cubicBezTo>
                <a:cubicBezTo>
                  <a:pt x="617" y="3219"/>
                  <a:pt x="549" y="3173"/>
                  <a:pt x="366" y="3127"/>
                </a:cubicBezTo>
                <a:lnTo>
                  <a:pt x="298" y="3127"/>
                </a:lnTo>
                <a:cubicBezTo>
                  <a:pt x="183" y="3127"/>
                  <a:pt x="92" y="3173"/>
                  <a:pt x="1" y="3219"/>
                </a:cubicBezTo>
                <a:lnTo>
                  <a:pt x="1" y="21159"/>
                </a:lnTo>
                <a:close/>
                <a:moveTo>
                  <a:pt x="117779" y="5958"/>
                </a:moveTo>
                <a:cubicBezTo>
                  <a:pt x="117757" y="5935"/>
                  <a:pt x="117757" y="5912"/>
                  <a:pt x="117757" y="5889"/>
                </a:cubicBezTo>
                <a:cubicBezTo>
                  <a:pt x="117757" y="5912"/>
                  <a:pt x="117757" y="5935"/>
                  <a:pt x="117779" y="5958"/>
                </a:cubicBezTo>
                <a:cubicBezTo>
                  <a:pt x="118419" y="5844"/>
                  <a:pt x="118966" y="5570"/>
                  <a:pt x="119605" y="5410"/>
                </a:cubicBezTo>
                <a:cubicBezTo>
                  <a:pt x="119948" y="5319"/>
                  <a:pt x="120313" y="5296"/>
                  <a:pt x="120655" y="5204"/>
                </a:cubicBezTo>
                <a:cubicBezTo>
                  <a:pt x="121089" y="5068"/>
                  <a:pt x="121523" y="5136"/>
                  <a:pt x="121979" y="4999"/>
                </a:cubicBezTo>
                <a:cubicBezTo>
                  <a:pt x="122436" y="4862"/>
                  <a:pt x="122778" y="4634"/>
                  <a:pt x="123280" y="4611"/>
                </a:cubicBezTo>
                <a:cubicBezTo>
                  <a:pt x="123554" y="4588"/>
                  <a:pt x="123782" y="4497"/>
                  <a:pt x="124056" y="4406"/>
                </a:cubicBezTo>
                <a:cubicBezTo>
                  <a:pt x="124376" y="4360"/>
                  <a:pt x="124718" y="4291"/>
                  <a:pt x="125038" y="4269"/>
                </a:cubicBezTo>
                <a:lnTo>
                  <a:pt x="125038" y="4269"/>
                </a:lnTo>
                <a:cubicBezTo>
                  <a:pt x="124718" y="4291"/>
                  <a:pt x="124376" y="4360"/>
                  <a:pt x="124056" y="4406"/>
                </a:cubicBezTo>
                <a:cubicBezTo>
                  <a:pt x="123782" y="4497"/>
                  <a:pt x="123554" y="4588"/>
                  <a:pt x="123280" y="4611"/>
                </a:cubicBezTo>
                <a:cubicBezTo>
                  <a:pt x="122778" y="4634"/>
                  <a:pt x="122436" y="4862"/>
                  <a:pt x="121979" y="4999"/>
                </a:cubicBezTo>
                <a:cubicBezTo>
                  <a:pt x="121523" y="5136"/>
                  <a:pt x="121089" y="5068"/>
                  <a:pt x="120655" y="5204"/>
                </a:cubicBezTo>
                <a:cubicBezTo>
                  <a:pt x="120313" y="5296"/>
                  <a:pt x="119948" y="5319"/>
                  <a:pt x="119605" y="5410"/>
                </a:cubicBezTo>
                <a:cubicBezTo>
                  <a:pt x="118966" y="5570"/>
                  <a:pt x="118419" y="5844"/>
                  <a:pt x="117779" y="5958"/>
                </a:cubicBezTo>
                <a:moveTo>
                  <a:pt x="115976" y="5935"/>
                </a:moveTo>
                <a:cubicBezTo>
                  <a:pt x="115885" y="5912"/>
                  <a:pt x="115794" y="5912"/>
                  <a:pt x="115702" y="5889"/>
                </a:cubicBezTo>
                <a:cubicBezTo>
                  <a:pt x="115406" y="5844"/>
                  <a:pt x="115132" y="5638"/>
                  <a:pt x="114858" y="5592"/>
                </a:cubicBezTo>
                <a:lnTo>
                  <a:pt x="114812" y="5592"/>
                </a:lnTo>
                <a:cubicBezTo>
                  <a:pt x="114812" y="5592"/>
                  <a:pt x="114835" y="5592"/>
                  <a:pt x="114858" y="5592"/>
                </a:cubicBezTo>
                <a:cubicBezTo>
                  <a:pt x="115132" y="5638"/>
                  <a:pt x="115406" y="5844"/>
                  <a:pt x="115702" y="5889"/>
                </a:cubicBezTo>
                <a:cubicBezTo>
                  <a:pt x="115794" y="5912"/>
                  <a:pt x="115885" y="5912"/>
                  <a:pt x="115976" y="5935"/>
                </a:cubicBezTo>
                <a:close/>
                <a:moveTo>
                  <a:pt x="6118" y="5912"/>
                </a:moveTo>
                <a:cubicBezTo>
                  <a:pt x="6072" y="5912"/>
                  <a:pt x="6004" y="5912"/>
                  <a:pt x="5958" y="5889"/>
                </a:cubicBezTo>
                <a:cubicBezTo>
                  <a:pt x="6004" y="5912"/>
                  <a:pt x="6072" y="5912"/>
                  <a:pt x="6118" y="5912"/>
                </a:cubicBezTo>
                <a:cubicBezTo>
                  <a:pt x="6369" y="5912"/>
                  <a:pt x="6643" y="5798"/>
                  <a:pt x="6780" y="5775"/>
                </a:cubicBezTo>
                <a:cubicBezTo>
                  <a:pt x="7100" y="5684"/>
                  <a:pt x="7373" y="5524"/>
                  <a:pt x="7602" y="5319"/>
                </a:cubicBezTo>
                <a:cubicBezTo>
                  <a:pt x="7784" y="5182"/>
                  <a:pt x="7853" y="4976"/>
                  <a:pt x="8013" y="4839"/>
                </a:cubicBezTo>
                <a:cubicBezTo>
                  <a:pt x="8104" y="4748"/>
                  <a:pt x="8309" y="4565"/>
                  <a:pt x="8401" y="4520"/>
                </a:cubicBezTo>
                <a:cubicBezTo>
                  <a:pt x="8469" y="4520"/>
                  <a:pt x="8515" y="4497"/>
                  <a:pt x="8560" y="4497"/>
                </a:cubicBezTo>
                <a:cubicBezTo>
                  <a:pt x="8697" y="4497"/>
                  <a:pt x="8811" y="4588"/>
                  <a:pt x="8971" y="4611"/>
                </a:cubicBezTo>
                <a:lnTo>
                  <a:pt x="8971" y="4611"/>
                </a:lnTo>
                <a:cubicBezTo>
                  <a:pt x="8811" y="4588"/>
                  <a:pt x="8697" y="4497"/>
                  <a:pt x="8560" y="4497"/>
                </a:cubicBezTo>
                <a:cubicBezTo>
                  <a:pt x="8515" y="4497"/>
                  <a:pt x="8469" y="4520"/>
                  <a:pt x="8401" y="4520"/>
                </a:cubicBezTo>
                <a:cubicBezTo>
                  <a:pt x="8309" y="4565"/>
                  <a:pt x="8104" y="4748"/>
                  <a:pt x="8013" y="4839"/>
                </a:cubicBezTo>
                <a:cubicBezTo>
                  <a:pt x="7853" y="4976"/>
                  <a:pt x="7784" y="5182"/>
                  <a:pt x="7602" y="5319"/>
                </a:cubicBezTo>
                <a:cubicBezTo>
                  <a:pt x="7373" y="5524"/>
                  <a:pt x="7100" y="5684"/>
                  <a:pt x="6780" y="5775"/>
                </a:cubicBezTo>
                <a:cubicBezTo>
                  <a:pt x="6643" y="5798"/>
                  <a:pt x="6369" y="5912"/>
                  <a:pt x="6118" y="5912"/>
                </a:cubicBezTo>
                <a:close/>
                <a:moveTo>
                  <a:pt x="117460" y="5821"/>
                </a:moveTo>
                <a:cubicBezTo>
                  <a:pt x="117551" y="5798"/>
                  <a:pt x="117620" y="5775"/>
                  <a:pt x="117711" y="5775"/>
                </a:cubicBezTo>
                <a:cubicBezTo>
                  <a:pt x="117734" y="5775"/>
                  <a:pt x="117779" y="5775"/>
                  <a:pt x="117802" y="5798"/>
                </a:cubicBezTo>
                <a:cubicBezTo>
                  <a:pt x="117779" y="5775"/>
                  <a:pt x="117734" y="5775"/>
                  <a:pt x="117711" y="5775"/>
                </a:cubicBezTo>
                <a:cubicBezTo>
                  <a:pt x="117620" y="5775"/>
                  <a:pt x="117551" y="5798"/>
                  <a:pt x="117460" y="5821"/>
                </a:cubicBezTo>
                <a:close/>
                <a:moveTo>
                  <a:pt x="5844" y="5798"/>
                </a:moveTo>
                <a:lnTo>
                  <a:pt x="5844" y="5798"/>
                </a:lnTo>
                <a:cubicBezTo>
                  <a:pt x="5798" y="5729"/>
                  <a:pt x="5798" y="5570"/>
                  <a:pt x="5753" y="5501"/>
                </a:cubicBezTo>
                <a:cubicBezTo>
                  <a:pt x="5730" y="5433"/>
                  <a:pt x="5684" y="5410"/>
                  <a:pt x="5662" y="5364"/>
                </a:cubicBezTo>
                <a:cubicBezTo>
                  <a:pt x="5479" y="5113"/>
                  <a:pt x="5205" y="5227"/>
                  <a:pt x="4931" y="5068"/>
                </a:cubicBezTo>
                <a:cubicBezTo>
                  <a:pt x="4794" y="4999"/>
                  <a:pt x="4680" y="4885"/>
                  <a:pt x="4566" y="4771"/>
                </a:cubicBezTo>
                <a:cubicBezTo>
                  <a:pt x="4452" y="4657"/>
                  <a:pt x="4383" y="4520"/>
                  <a:pt x="4292" y="4383"/>
                </a:cubicBezTo>
                <a:cubicBezTo>
                  <a:pt x="4178" y="4246"/>
                  <a:pt x="4064" y="4200"/>
                  <a:pt x="3927" y="4200"/>
                </a:cubicBezTo>
                <a:cubicBezTo>
                  <a:pt x="3858" y="4200"/>
                  <a:pt x="3790" y="4223"/>
                  <a:pt x="3699" y="4223"/>
                </a:cubicBezTo>
                <a:lnTo>
                  <a:pt x="3699" y="4223"/>
                </a:lnTo>
                <a:lnTo>
                  <a:pt x="3699" y="4223"/>
                </a:lnTo>
                <a:cubicBezTo>
                  <a:pt x="3790" y="4223"/>
                  <a:pt x="3858" y="4200"/>
                  <a:pt x="3927" y="4200"/>
                </a:cubicBezTo>
                <a:cubicBezTo>
                  <a:pt x="4064" y="4200"/>
                  <a:pt x="4178" y="4246"/>
                  <a:pt x="4292" y="4383"/>
                </a:cubicBezTo>
                <a:cubicBezTo>
                  <a:pt x="4383" y="4520"/>
                  <a:pt x="4452" y="4657"/>
                  <a:pt x="4566" y="4771"/>
                </a:cubicBezTo>
                <a:cubicBezTo>
                  <a:pt x="4680" y="4885"/>
                  <a:pt x="4794" y="4999"/>
                  <a:pt x="4931" y="5068"/>
                </a:cubicBezTo>
                <a:cubicBezTo>
                  <a:pt x="5205" y="5227"/>
                  <a:pt x="5479" y="5113"/>
                  <a:pt x="5662" y="5364"/>
                </a:cubicBezTo>
                <a:cubicBezTo>
                  <a:pt x="5684" y="5410"/>
                  <a:pt x="5730" y="5433"/>
                  <a:pt x="5753" y="5501"/>
                </a:cubicBezTo>
                <a:cubicBezTo>
                  <a:pt x="5798" y="5570"/>
                  <a:pt x="5798" y="5729"/>
                  <a:pt x="5844" y="5798"/>
                </a:cubicBezTo>
                <a:lnTo>
                  <a:pt x="5844" y="5798"/>
                </a:lnTo>
                <a:close/>
                <a:moveTo>
                  <a:pt x="117802" y="5798"/>
                </a:moveTo>
                <a:cubicBezTo>
                  <a:pt x="117802" y="5798"/>
                  <a:pt x="117802" y="5798"/>
                  <a:pt x="117802" y="5798"/>
                </a:cubicBezTo>
                <a:cubicBezTo>
                  <a:pt x="117802" y="5798"/>
                  <a:pt x="117802" y="5798"/>
                  <a:pt x="117802" y="5798"/>
                </a:cubicBezTo>
                <a:close/>
                <a:moveTo>
                  <a:pt x="113831" y="5729"/>
                </a:moveTo>
                <a:cubicBezTo>
                  <a:pt x="113717" y="5729"/>
                  <a:pt x="113580" y="5707"/>
                  <a:pt x="113465" y="5684"/>
                </a:cubicBezTo>
                <a:cubicBezTo>
                  <a:pt x="113580" y="5707"/>
                  <a:pt x="113717" y="5729"/>
                  <a:pt x="113831" y="5729"/>
                </a:cubicBezTo>
                <a:cubicBezTo>
                  <a:pt x="114013" y="5729"/>
                  <a:pt x="114173" y="5707"/>
                  <a:pt x="114287" y="5707"/>
                </a:cubicBezTo>
                <a:cubicBezTo>
                  <a:pt x="114447" y="5684"/>
                  <a:pt x="114584" y="5615"/>
                  <a:pt x="114721" y="5592"/>
                </a:cubicBezTo>
                <a:cubicBezTo>
                  <a:pt x="114584" y="5615"/>
                  <a:pt x="114447" y="5684"/>
                  <a:pt x="114287" y="5707"/>
                </a:cubicBezTo>
                <a:cubicBezTo>
                  <a:pt x="114173" y="5707"/>
                  <a:pt x="114013" y="5729"/>
                  <a:pt x="113831" y="5729"/>
                </a:cubicBezTo>
                <a:close/>
                <a:moveTo>
                  <a:pt x="113306" y="5592"/>
                </a:moveTo>
                <a:lnTo>
                  <a:pt x="113306" y="5592"/>
                </a:lnTo>
                <a:cubicBezTo>
                  <a:pt x="113146" y="5478"/>
                  <a:pt x="113146" y="5296"/>
                  <a:pt x="113055" y="5113"/>
                </a:cubicBezTo>
                <a:cubicBezTo>
                  <a:pt x="112986" y="4976"/>
                  <a:pt x="112872" y="4953"/>
                  <a:pt x="112758" y="4885"/>
                </a:cubicBezTo>
                <a:cubicBezTo>
                  <a:pt x="112872" y="4953"/>
                  <a:pt x="112986" y="4976"/>
                  <a:pt x="113055" y="5113"/>
                </a:cubicBezTo>
                <a:cubicBezTo>
                  <a:pt x="113146" y="5296"/>
                  <a:pt x="113146" y="5478"/>
                  <a:pt x="113306" y="5592"/>
                </a:cubicBezTo>
                <a:lnTo>
                  <a:pt x="113306" y="5592"/>
                </a:lnTo>
                <a:close/>
                <a:moveTo>
                  <a:pt x="63957" y="4794"/>
                </a:moveTo>
                <a:lnTo>
                  <a:pt x="63957" y="4794"/>
                </a:lnTo>
                <a:cubicBezTo>
                  <a:pt x="64300" y="4748"/>
                  <a:pt x="64688" y="4611"/>
                  <a:pt x="64984" y="4474"/>
                </a:cubicBezTo>
                <a:cubicBezTo>
                  <a:pt x="65190" y="4383"/>
                  <a:pt x="65373" y="4246"/>
                  <a:pt x="65578" y="4177"/>
                </a:cubicBezTo>
                <a:cubicBezTo>
                  <a:pt x="65875" y="4063"/>
                  <a:pt x="66263" y="4063"/>
                  <a:pt x="66582" y="4040"/>
                </a:cubicBezTo>
                <a:cubicBezTo>
                  <a:pt x="67587" y="3903"/>
                  <a:pt x="68614" y="3721"/>
                  <a:pt x="69618" y="3630"/>
                </a:cubicBezTo>
                <a:cubicBezTo>
                  <a:pt x="69892" y="3607"/>
                  <a:pt x="70120" y="3538"/>
                  <a:pt x="70348" y="3538"/>
                </a:cubicBezTo>
                <a:cubicBezTo>
                  <a:pt x="70463" y="3538"/>
                  <a:pt x="70600" y="3561"/>
                  <a:pt x="70714" y="3607"/>
                </a:cubicBezTo>
                <a:cubicBezTo>
                  <a:pt x="70942" y="3675"/>
                  <a:pt x="71102" y="3812"/>
                  <a:pt x="71307" y="3926"/>
                </a:cubicBezTo>
                <a:cubicBezTo>
                  <a:pt x="71558" y="4063"/>
                  <a:pt x="71878" y="4086"/>
                  <a:pt x="72152" y="4155"/>
                </a:cubicBezTo>
                <a:lnTo>
                  <a:pt x="72152" y="4155"/>
                </a:lnTo>
                <a:lnTo>
                  <a:pt x="72152" y="4155"/>
                </a:lnTo>
                <a:cubicBezTo>
                  <a:pt x="71878" y="4086"/>
                  <a:pt x="71558" y="4063"/>
                  <a:pt x="71307" y="3926"/>
                </a:cubicBezTo>
                <a:cubicBezTo>
                  <a:pt x="71102" y="3812"/>
                  <a:pt x="70942" y="3675"/>
                  <a:pt x="70714" y="3607"/>
                </a:cubicBezTo>
                <a:cubicBezTo>
                  <a:pt x="70600" y="3561"/>
                  <a:pt x="70463" y="3538"/>
                  <a:pt x="70348" y="3538"/>
                </a:cubicBezTo>
                <a:cubicBezTo>
                  <a:pt x="70120" y="3538"/>
                  <a:pt x="69892" y="3607"/>
                  <a:pt x="69618" y="3630"/>
                </a:cubicBezTo>
                <a:cubicBezTo>
                  <a:pt x="68614" y="3721"/>
                  <a:pt x="67587" y="3903"/>
                  <a:pt x="66582" y="4040"/>
                </a:cubicBezTo>
                <a:cubicBezTo>
                  <a:pt x="66263" y="4063"/>
                  <a:pt x="65875" y="4063"/>
                  <a:pt x="65578" y="4177"/>
                </a:cubicBezTo>
                <a:cubicBezTo>
                  <a:pt x="65373" y="4246"/>
                  <a:pt x="65190" y="4383"/>
                  <a:pt x="64984" y="4474"/>
                </a:cubicBezTo>
                <a:cubicBezTo>
                  <a:pt x="64688" y="4611"/>
                  <a:pt x="64300" y="4748"/>
                  <a:pt x="63957" y="4794"/>
                </a:cubicBezTo>
                <a:lnTo>
                  <a:pt x="63957" y="4794"/>
                </a:lnTo>
                <a:close/>
                <a:moveTo>
                  <a:pt x="19882" y="4611"/>
                </a:moveTo>
                <a:cubicBezTo>
                  <a:pt x="19836" y="4611"/>
                  <a:pt x="19768" y="4611"/>
                  <a:pt x="19699" y="4588"/>
                </a:cubicBezTo>
                <a:cubicBezTo>
                  <a:pt x="19699" y="4588"/>
                  <a:pt x="19676" y="4588"/>
                  <a:pt x="19676" y="4588"/>
                </a:cubicBezTo>
                <a:cubicBezTo>
                  <a:pt x="19676" y="4588"/>
                  <a:pt x="19699" y="4588"/>
                  <a:pt x="19699" y="4588"/>
                </a:cubicBezTo>
                <a:cubicBezTo>
                  <a:pt x="19768" y="4611"/>
                  <a:pt x="19836" y="4611"/>
                  <a:pt x="19882" y="4611"/>
                </a:cubicBezTo>
                <a:cubicBezTo>
                  <a:pt x="20133" y="4611"/>
                  <a:pt x="20407" y="4497"/>
                  <a:pt x="20612" y="4406"/>
                </a:cubicBezTo>
                <a:cubicBezTo>
                  <a:pt x="21069" y="4223"/>
                  <a:pt x="21365" y="3789"/>
                  <a:pt x="21685" y="3401"/>
                </a:cubicBezTo>
                <a:cubicBezTo>
                  <a:pt x="21936" y="3082"/>
                  <a:pt x="22141" y="2853"/>
                  <a:pt x="22507" y="2648"/>
                </a:cubicBezTo>
                <a:cubicBezTo>
                  <a:pt x="22507" y="2648"/>
                  <a:pt x="22529" y="2648"/>
                  <a:pt x="22529" y="2625"/>
                </a:cubicBezTo>
                <a:cubicBezTo>
                  <a:pt x="22529" y="2648"/>
                  <a:pt x="22507" y="2648"/>
                  <a:pt x="22507" y="2648"/>
                </a:cubicBezTo>
                <a:cubicBezTo>
                  <a:pt x="22141" y="2853"/>
                  <a:pt x="21936" y="3082"/>
                  <a:pt x="21685" y="3401"/>
                </a:cubicBezTo>
                <a:cubicBezTo>
                  <a:pt x="21365" y="3789"/>
                  <a:pt x="21069" y="4223"/>
                  <a:pt x="20612" y="4406"/>
                </a:cubicBezTo>
                <a:cubicBezTo>
                  <a:pt x="20407" y="4497"/>
                  <a:pt x="20133" y="4611"/>
                  <a:pt x="19882" y="4611"/>
                </a:cubicBezTo>
                <a:moveTo>
                  <a:pt x="99428" y="4588"/>
                </a:moveTo>
                <a:cubicBezTo>
                  <a:pt x="99359" y="4588"/>
                  <a:pt x="99291" y="4565"/>
                  <a:pt x="99245" y="4520"/>
                </a:cubicBezTo>
                <a:cubicBezTo>
                  <a:pt x="99131" y="4428"/>
                  <a:pt x="99154" y="4177"/>
                  <a:pt x="99131" y="4063"/>
                </a:cubicBezTo>
                <a:cubicBezTo>
                  <a:pt x="99108" y="3858"/>
                  <a:pt x="98994" y="3447"/>
                  <a:pt x="98812" y="3287"/>
                </a:cubicBezTo>
                <a:lnTo>
                  <a:pt x="98812" y="3287"/>
                </a:lnTo>
                <a:lnTo>
                  <a:pt x="98812" y="3287"/>
                </a:lnTo>
                <a:cubicBezTo>
                  <a:pt x="98994" y="3447"/>
                  <a:pt x="99108" y="3858"/>
                  <a:pt x="99131" y="4063"/>
                </a:cubicBezTo>
                <a:cubicBezTo>
                  <a:pt x="99154" y="4177"/>
                  <a:pt x="99131" y="4428"/>
                  <a:pt x="99245" y="4520"/>
                </a:cubicBezTo>
                <a:cubicBezTo>
                  <a:pt x="99291" y="4565"/>
                  <a:pt x="99359" y="4588"/>
                  <a:pt x="99428" y="4588"/>
                </a:cubicBezTo>
                <a:cubicBezTo>
                  <a:pt x="99588" y="4588"/>
                  <a:pt x="99793" y="4497"/>
                  <a:pt x="99930" y="4451"/>
                </a:cubicBezTo>
                <a:cubicBezTo>
                  <a:pt x="99999" y="4451"/>
                  <a:pt x="100067" y="4428"/>
                  <a:pt x="100135" y="4428"/>
                </a:cubicBezTo>
                <a:cubicBezTo>
                  <a:pt x="100295" y="4428"/>
                  <a:pt x="100432" y="4474"/>
                  <a:pt x="100615" y="4497"/>
                </a:cubicBezTo>
                <a:cubicBezTo>
                  <a:pt x="100706" y="4520"/>
                  <a:pt x="100866" y="4543"/>
                  <a:pt x="101048" y="4543"/>
                </a:cubicBezTo>
                <a:cubicBezTo>
                  <a:pt x="100866" y="4543"/>
                  <a:pt x="100706" y="4520"/>
                  <a:pt x="100615" y="4497"/>
                </a:cubicBezTo>
                <a:cubicBezTo>
                  <a:pt x="100432" y="4474"/>
                  <a:pt x="100295" y="4428"/>
                  <a:pt x="100135" y="4428"/>
                </a:cubicBezTo>
                <a:cubicBezTo>
                  <a:pt x="100067" y="4428"/>
                  <a:pt x="99999" y="4451"/>
                  <a:pt x="99930" y="4451"/>
                </a:cubicBezTo>
                <a:cubicBezTo>
                  <a:pt x="99793" y="4497"/>
                  <a:pt x="99588" y="4588"/>
                  <a:pt x="99428" y="4588"/>
                </a:cubicBezTo>
                <a:moveTo>
                  <a:pt x="9291" y="4565"/>
                </a:moveTo>
                <a:cubicBezTo>
                  <a:pt x="9359" y="4543"/>
                  <a:pt x="9451" y="4520"/>
                  <a:pt x="9519" y="4520"/>
                </a:cubicBezTo>
                <a:cubicBezTo>
                  <a:pt x="9451" y="4520"/>
                  <a:pt x="9359" y="4543"/>
                  <a:pt x="9291" y="4565"/>
                </a:cubicBezTo>
                <a:close/>
                <a:moveTo>
                  <a:pt x="101528" y="4520"/>
                </a:moveTo>
                <a:cubicBezTo>
                  <a:pt x="101688" y="4520"/>
                  <a:pt x="101825" y="4474"/>
                  <a:pt x="101893" y="4428"/>
                </a:cubicBezTo>
                <a:cubicBezTo>
                  <a:pt x="102030" y="4314"/>
                  <a:pt x="102030" y="4132"/>
                  <a:pt x="102190" y="4040"/>
                </a:cubicBezTo>
                <a:cubicBezTo>
                  <a:pt x="102486" y="3858"/>
                  <a:pt x="102897" y="3881"/>
                  <a:pt x="103217" y="3835"/>
                </a:cubicBezTo>
                <a:cubicBezTo>
                  <a:pt x="103240" y="3812"/>
                  <a:pt x="103263" y="3812"/>
                  <a:pt x="103285" y="3812"/>
                </a:cubicBezTo>
                <a:cubicBezTo>
                  <a:pt x="103263" y="3812"/>
                  <a:pt x="103240" y="3812"/>
                  <a:pt x="103217" y="3835"/>
                </a:cubicBezTo>
                <a:cubicBezTo>
                  <a:pt x="102897" y="3881"/>
                  <a:pt x="102486" y="3858"/>
                  <a:pt x="102190" y="4040"/>
                </a:cubicBezTo>
                <a:cubicBezTo>
                  <a:pt x="102030" y="4132"/>
                  <a:pt x="102030" y="4314"/>
                  <a:pt x="101893" y="4428"/>
                </a:cubicBezTo>
                <a:cubicBezTo>
                  <a:pt x="101825" y="4474"/>
                  <a:pt x="101688" y="4520"/>
                  <a:pt x="101528" y="4520"/>
                </a:cubicBezTo>
                <a:close/>
                <a:moveTo>
                  <a:pt x="9542" y="4520"/>
                </a:moveTo>
                <a:lnTo>
                  <a:pt x="9542" y="4520"/>
                </a:lnTo>
                <a:lnTo>
                  <a:pt x="9542" y="4520"/>
                </a:lnTo>
                <a:close/>
                <a:moveTo>
                  <a:pt x="9542" y="4520"/>
                </a:moveTo>
                <a:cubicBezTo>
                  <a:pt x="9542" y="4520"/>
                  <a:pt x="9565" y="4520"/>
                  <a:pt x="9565" y="4520"/>
                </a:cubicBezTo>
                <a:cubicBezTo>
                  <a:pt x="9565" y="4520"/>
                  <a:pt x="9542" y="4520"/>
                  <a:pt x="9542" y="4520"/>
                </a:cubicBezTo>
                <a:close/>
                <a:moveTo>
                  <a:pt x="9565" y="4520"/>
                </a:moveTo>
                <a:cubicBezTo>
                  <a:pt x="9565" y="4520"/>
                  <a:pt x="9565" y="4520"/>
                  <a:pt x="9565" y="4520"/>
                </a:cubicBezTo>
                <a:cubicBezTo>
                  <a:pt x="9861" y="4497"/>
                  <a:pt x="9907" y="4451"/>
                  <a:pt x="10090" y="4223"/>
                </a:cubicBezTo>
                <a:cubicBezTo>
                  <a:pt x="10204" y="4063"/>
                  <a:pt x="10295" y="3858"/>
                  <a:pt x="10455" y="3721"/>
                </a:cubicBezTo>
                <a:cubicBezTo>
                  <a:pt x="10637" y="3561"/>
                  <a:pt x="10729" y="3584"/>
                  <a:pt x="10911" y="3515"/>
                </a:cubicBezTo>
                <a:cubicBezTo>
                  <a:pt x="11391" y="3356"/>
                  <a:pt x="11893" y="3105"/>
                  <a:pt x="12327" y="2831"/>
                </a:cubicBezTo>
                <a:cubicBezTo>
                  <a:pt x="12555" y="2694"/>
                  <a:pt x="12943" y="2420"/>
                  <a:pt x="13217" y="2351"/>
                </a:cubicBezTo>
                <a:cubicBezTo>
                  <a:pt x="13308" y="2328"/>
                  <a:pt x="13399" y="2328"/>
                  <a:pt x="13491" y="2328"/>
                </a:cubicBezTo>
                <a:cubicBezTo>
                  <a:pt x="13696" y="2328"/>
                  <a:pt x="13901" y="2374"/>
                  <a:pt x="14107" y="2420"/>
                </a:cubicBezTo>
                <a:cubicBezTo>
                  <a:pt x="14358" y="2488"/>
                  <a:pt x="14335" y="2511"/>
                  <a:pt x="14426" y="2717"/>
                </a:cubicBezTo>
                <a:cubicBezTo>
                  <a:pt x="14449" y="2785"/>
                  <a:pt x="14495" y="2853"/>
                  <a:pt x="14518" y="2945"/>
                </a:cubicBezTo>
                <a:cubicBezTo>
                  <a:pt x="14586" y="3082"/>
                  <a:pt x="14541" y="3196"/>
                  <a:pt x="14586" y="3333"/>
                </a:cubicBezTo>
                <a:lnTo>
                  <a:pt x="14586" y="3333"/>
                </a:lnTo>
                <a:lnTo>
                  <a:pt x="14586" y="3333"/>
                </a:lnTo>
                <a:cubicBezTo>
                  <a:pt x="14541" y="3196"/>
                  <a:pt x="14586" y="3082"/>
                  <a:pt x="14518" y="2945"/>
                </a:cubicBezTo>
                <a:cubicBezTo>
                  <a:pt x="14495" y="2853"/>
                  <a:pt x="14449" y="2785"/>
                  <a:pt x="14426" y="2717"/>
                </a:cubicBezTo>
                <a:cubicBezTo>
                  <a:pt x="14335" y="2511"/>
                  <a:pt x="14358" y="2488"/>
                  <a:pt x="14107" y="2420"/>
                </a:cubicBezTo>
                <a:cubicBezTo>
                  <a:pt x="13901" y="2374"/>
                  <a:pt x="13696" y="2328"/>
                  <a:pt x="13491" y="2328"/>
                </a:cubicBezTo>
                <a:cubicBezTo>
                  <a:pt x="13399" y="2328"/>
                  <a:pt x="13308" y="2328"/>
                  <a:pt x="13217" y="2351"/>
                </a:cubicBezTo>
                <a:cubicBezTo>
                  <a:pt x="12943" y="2420"/>
                  <a:pt x="12555" y="2694"/>
                  <a:pt x="12327" y="2831"/>
                </a:cubicBezTo>
                <a:cubicBezTo>
                  <a:pt x="11893" y="3105"/>
                  <a:pt x="11391" y="3356"/>
                  <a:pt x="10911" y="3515"/>
                </a:cubicBezTo>
                <a:cubicBezTo>
                  <a:pt x="10729" y="3584"/>
                  <a:pt x="10637" y="3561"/>
                  <a:pt x="10455" y="3721"/>
                </a:cubicBezTo>
                <a:cubicBezTo>
                  <a:pt x="10295" y="3858"/>
                  <a:pt x="10204" y="4063"/>
                  <a:pt x="10090" y="4223"/>
                </a:cubicBezTo>
                <a:cubicBezTo>
                  <a:pt x="9907" y="4451"/>
                  <a:pt x="9861" y="4497"/>
                  <a:pt x="9565" y="4520"/>
                </a:cubicBezTo>
                <a:cubicBezTo>
                  <a:pt x="9565" y="4520"/>
                  <a:pt x="9565" y="4520"/>
                  <a:pt x="9565" y="4520"/>
                </a:cubicBezTo>
                <a:close/>
                <a:moveTo>
                  <a:pt x="92763" y="4269"/>
                </a:moveTo>
                <a:cubicBezTo>
                  <a:pt x="92740" y="4269"/>
                  <a:pt x="92717" y="4246"/>
                  <a:pt x="92694" y="4246"/>
                </a:cubicBezTo>
                <a:cubicBezTo>
                  <a:pt x="92489" y="4200"/>
                  <a:pt x="92443" y="4132"/>
                  <a:pt x="92238" y="4109"/>
                </a:cubicBezTo>
                <a:lnTo>
                  <a:pt x="92192" y="4109"/>
                </a:lnTo>
                <a:cubicBezTo>
                  <a:pt x="92147" y="4109"/>
                  <a:pt x="92078" y="4132"/>
                  <a:pt x="92010" y="4132"/>
                </a:cubicBezTo>
                <a:cubicBezTo>
                  <a:pt x="92078" y="4132"/>
                  <a:pt x="92147" y="4109"/>
                  <a:pt x="92192" y="4109"/>
                </a:cubicBezTo>
                <a:cubicBezTo>
                  <a:pt x="92215" y="4109"/>
                  <a:pt x="92238" y="4109"/>
                  <a:pt x="92238" y="4109"/>
                </a:cubicBezTo>
                <a:cubicBezTo>
                  <a:pt x="92443" y="4132"/>
                  <a:pt x="92489" y="4200"/>
                  <a:pt x="92694" y="4246"/>
                </a:cubicBezTo>
                <a:cubicBezTo>
                  <a:pt x="92717" y="4246"/>
                  <a:pt x="92740" y="4269"/>
                  <a:pt x="92763" y="4269"/>
                </a:cubicBezTo>
                <a:close/>
                <a:moveTo>
                  <a:pt x="93311" y="4269"/>
                </a:moveTo>
                <a:cubicBezTo>
                  <a:pt x="93425" y="4246"/>
                  <a:pt x="93539" y="4223"/>
                  <a:pt x="93630" y="4177"/>
                </a:cubicBezTo>
                <a:cubicBezTo>
                  <a:pt x="93813" y="4109"/>
                  <a:pt x="93950" y="3926"/>
                  <a:pt x="94132" y="3835"/>
                </a:cubicBezTo>
                <a:cubicBezTo>
                  <a:pt x="94292" y="3766"/>
                  <a:pt x="94452" y="3698"/>
                  <a:pt x="94635" y="3630"/>
                </a:cubicBezTo>
                <a:cubicBezTo>
                  <a:pt x="94908" y="3493"/>
                  <a:pt x="95160" y="3401"/>
                  <a:pt x="95456" y="3333"/>
                </a:cubicBezTo>
                <a:lnTo>
                  <a:pt x="95456" y="3333"/>
                </a:lnTo>
                <a:lnTo>
                  <a:pt x="95456" y="3333"/>
                </a:lnTo>
                <a:cubicBezTo>
                  <a:pt x="95160" y="3401"/>
                  <a:pt x="94908" y="3493"/>
                  <a:pt x="94635" y="3630"/>
                </a:cubicBezTo>
                <a:cubicBezTo>
                  <a:pt x="94452" y="3698"/>
                  <a:pt x="94292" y="3766"/>
                  <a:pt x="94132" y="3835"/>
                </a:cubicBezTo>
                <a:cubicBezTo>
                  <a:pt x="93950" y="3926"/>
                  <a:pt x="93813" y="4109"/>
                  <a:pt x="93630" y="4177"/>
                </a:cubicBezTo>
                <a:cubicBezTo>
                  <a:pt x="93539" y="4223"/>
                  <a:pt x="93425" y="4246"/>
                  <a:pt x="93311" y="4269"/>
                </a:cubicBezTo>
                <a:close/>
                <a:moveTo>
                  <a:pt x="73658" y="4246"/>
                </a:moveTo>
                <a:cubicBezTo>
                  <a:pt x="74366" y="4200"/>
                  <a:pt x="75050" y="4040"/>
                  <a:pt x="75667" y="3835"/>
                </a:cubicBezTo>
                <a:cubicBezTo>
                  <a:pt x="76055" y="3721"/>
                  <a:pt x="76420" y="3584"/>
                  <a:pt x="76808" y="3515"/>
                </a:cubicBezTo>
                <a:cubicBezTo>
                  <a:pt x="76831" y="3515"/>
                  <a:pt x="76854" y="3515"/>
                  <a:pt x="76876" y="3515"/>
                </a:cubicBezTo>
                <a:lnTo>
                  <a:pt x="76899" y="3515"/>
                </a:lnTo>
                <a:lnTo>
                  <a:pt x="76876" y="3515"/>
                </a:lnTo>
                <a:lnTo>
                  <a:pt x="76808" y="3515"/>
                </a:lnTo>
                <a:cubicBezTo>
                  <a:pt x="76420" y="3584"/>
                  <a:pt x="76055" y="3721"/>
                  <a:pt x="75667" y="3835"/>
                </a:cubicBezTo>
                <a:cubicBezTo>
                  <a:pt x="75050" y="4040"/>
                  <a:pt x="74366" y="4200"/>
                  <a:pt x="73658" y="4246"/>
                </a:cubicBezTo>
                <a:close/>
                <a:moveTo>
                  <a:pt x="111411" y="4223"/>
                </a:moveTo>
                <a:cubicBezTo>
                  <a:pt x="111251" y="4223"/>
                  <a:pt x="111137" y="4177"/>
                  <a:pt x="111000" y="4109"/>
                </a:cubicBezTo>
                <a:cubicBezTo>
                  <a:pt x="111137" y="4177"/>
                  <a:pt x="111251" y="4223"/>
                  <a:pt x="111411" y="4223"/>
                </a:cubicBezTo>
                <a:lnTo>
                  <a:pt x="111411" y="4223"/>
                </a:lnTo>
                <a:lnTo>
                  <a:pt x="111411" y="4223"/>
                </a:lnTo>
                <a:close/>
                <a:moveTo>
                  <a:pt x="111548" y="4223"/>
                </a:moveTo>
                <a:cubicBezTo>
                  <a:pt x="111708" y="4200"/>
                  <a:pt x="111890" y="4132"/>
                  <a:pt x="112073" y="4132"/>
                </a:cubicBezTo>
                <a:cubicBezTo>
                  <a:pt x="112142" y="4132"/>
                  <a:pt x="112187" y="4132"/>
                  <a:pt x="112256" y="4155"/>
                </a:cubicBezTo>
                <a:cubicBezTo>
                  <a:pt x="112187" y="4132"/>
                  <a:pt x="112142" y="4132"/>
                  <a:pt x="112073" y="4132"/>
                </a:cubicBezTo>
                <a:cubicBezTo>
                  <a:pt x="111890" y="4132"/>
                  <a:pt x="111708" y="4200"/>
                  <a:pt x="111548" y="4223"/>
                </a:cubicBezTo>
                <a:close/>
                <a:moveTo>
                  <a:pt x="91599" y="4109"/>
                </a:moveTo>
                <a:cubicBezTo>
                  <a:pt x="91599" y="4109"/>
                  <a:pt x="91576" y="4109"/>
                  <a:pt x="91576" y="4109"/>
                </a:cubicBezTo>
                <a:cubicBezTo>
                  <a:pt x="91439" y="4063"/>
                  <a:pt x="91371" y="3995"/>
                  <a:pt x="91234" y="3949"/>
                </a:cubicBezTo>
                <a:cubicBezTo>
                  <a:pt x="91234" y="3949"/>
                  <a:pt x="91234" y="3949"/>
                  <a:pt x="91234" y="3949"/>
                </a:cubicBezTo>
                <a:cubicBezTo>
                  <a:pt x="91234" y="3949"/>
                  <a:pt x="91234" y="3949"/>
                  <a:pt x="91234" y="3949"/>
                </a:cubicBezTo>
                <a:cubicBezTo>
                  <a:pt x="91371" y="3995"/>
                  <a:pt x="91439" y="4063"/>
                  <a:pt x="91576" y="4109"/>
                </a:cubicBezTo>
                <a:cubicBezTo>
                  <a:pt x="91576" y="4109"/>
                  <a:pt x="91599" y="4109"/>
                  <a:pt x="91599" y="4109"/>
                </a:cubicBezTo>
                <a:close/>
                <a:moveTo>
                  <a:pt x="31135" y="4063"/>
                </a:moveTo>
                <a:cubicBezTo>
                  <a:pt x="30838" y="4063"/>
                  <a:pt x="30564" y="3995"/>
                  <a:pt x="30427" y="3721"/>
                </a:cubicBezTo>
                <a:cubicBezTo>
                  <a:pt x="30244" y="3287"/>
                  <a:pt x="30222" y="2876"/>
                  <a:pt x="29674" y="2831"/>
                </a:cubicBezTo>
                <a:cubicBezTo>
                  <a:pt x="29126" y="2808"/>
                  <a:pt x="28441" y="2739"/>
                  <a:pt x="28099" y="2260"/>
                </a:cubicBezTo>
                <a:cubicBezTo>
                  <a:pt x="27962" y="2055"/>
                  <a:pt x="27985" y="1940"/>
                  <a:pt x="27779" y="1849"/>
                </a:cubicBezTo>
                <a:cubicBezTo>
                  <a:pt x="27688" y="1804"/>
                  <a:pt x="27597" y="1758"/>
                  <a:pt x="27483" y="1735"/>
                </a:cubicBezTo>
                <a:cubicBezTo>
                  <a:pt x="27346" y="1667"/>
                  <a:pt x="27186" y="1712"/>
                  <a:pt x="27049" y="1667"/>
                </a:cubicBezTo>
                <a:cubicBezTo>
                  <a:pt x="26866" y="1598"/>
                  <a:pt x="26843" y="1415"/>
                  <a:pt x="26615" y="1347"/>
                </a:cubicBezTo>
                <a:lnTo>
                  <a:pt x="26615" y="1347"/>
                </a:lnTo>
                <a:lnTo>
                  <a:pt x="26615" y="1347"/>
                </a:lnTo>
                <a:cubicBezTo>
                  <a:pt x="26843" y="1415"/>
                  <a:pt x="26866" y="1598"/>
                  <a:pt x="27049" y="1667"/>
                </a:cubicBezTo>
                <a:cubicBezTo>
                  <a:pt x="27186" y="1712"/>
                  <a:pt x="27346" y="1667"/>
                  <a:pt x="27483" y="1735"/>
                </a:cubicBezTo>
                <a:cubicBezTo>
                  <a:pt x="27597" y="1758"/>
                  <a:pt x="27688" y="1804"/>
                  <a:pt x="27779" y="1849"/>
                </a:cubicBezTo>
                <a:cubicBezTo>
                  <a:pt x="27985" y="1940"/>
                  <a:pt x="27962" y="2055"/>
                  <a:pt x="28099" y="2260"/>
                </a:cubicBezTo>
                <a:cubicBezTo>
                  <a:pt x="28441" y="2739"/>
                  <a:pt x="29126" y="2808"/>
                  <a:pt x="29674" y="2831"/>
                </a:cubicBezTo>
                <a:cubicBezTo>
                  <a:pt x="30222" y="2876"/>
                  <a:pt x="30244" y="3287"/>
                  <a:pt x="30427" y="3721"/>
                </a:cubicBezTo>
                <a:cubicBezTo>
                  <a:pt x="30564" y="3995"/>
                  <a:pt x="30838" y="4063"/>
                  <a:pt x="31135" y="4063"/>
                </a:cubicBezTo>
                <a:cubicBezTo>
                  <a:pt x="31340" y="4063"/>
                  <a:pt x="31545" y="4018"/>
                  <a:pt x="31728" y="3995"/>
                </a:cubicBezTo>
                <a:cubicBezTo>
                  <a:pt x="32253" y="3926"/>
                  <a:pt x="32869" y="3766"/>
                  <a:pt x="33371" y="3561"/>
                </a:cubicBezTo>
                <a:cubicBezTo>
                  <a:pt x="33782" y="3356"/>
                  <a:pt x="34193" y="3150"/>
                  <a:pt x="34650" y="3036"/>
                </a:cubicBezTo>
                <a:cubicBezTo>
                  <a:pt x="35061" y="2922"/>
                  <a:pt x="35380" y="2876"/>
                  <a:pt x="35654" y="2534"/>
                </a:cubicBezTo>
                <a:cubicBezTo>
                  <a:pt x="35837" y="2306"/>
                  <a:pt x="35882" y="2192"/>
                  <a:pt x="36156" y="2077"/>
                </a:cubicBezTo>
                <a:cubicBezTo>
                  <a:pt x="36384" y="1963"/>
                  <a:pt x="36567" y="1940"/>
                  <a:pt x="36750" y="1758"/>
                </a:cubicBezTo>
                <a:cubicBezTo>
                  <a:pt x="36818" y="1667"/>
                  <a:pt x="36909" y="1575"/>
                  <a:pt x="36978" y="1507"/>
                </a:cubicBezTo>
                <a:cubicBezTo>
                  <a:pt x="37252" y="1233"/>
                  <a:pt x="37503" y="1187"/>
                  <a:pt x="37891" y="1142"/>
                </a:cubicBezTo>
                <a:cubicBezTo>
                  <a:pt x="38256" y="1073"/>
                  <a:pt x="38325" y="1050"/>
                  <a:pt x="38530" y="776"/>
                </a:cubicBezTo>
                <a:cubicBezTo>
                  <a:pt x="38690" y="571"/>
                  <a:pt x="38918" y="343"/>
                  <a:pt x="39192" y="297"/>
                </a:cubicBezTo>
                <a:cubicBezTo>
                  <a:pt x="39489" y="229"/>
                  <a:pt x="39808" y="183"/>
                  <a:pt x="40105" y="183"/>
                </a:cubicBezTo>
                <a:cubicBezTo>
                  <a:pt x="40242" y="183"/>
                  <a:pt x="40379" y="206"/>
                  <a:pt x="40516" y="206"/>
                </a:cubicBezTo>
                <a:cubicBezTo>
                  <a:pt x="40379" y="206"/>
                  <a:pt x="40242" y="183"/>
                  <a:pt x="40105" y="183"/>
                </a:cubicBezTo>
                <a:cubicBezTo>
                  <a:pt x="39808" y="183"/>
                  <a:pt x="39489" y="229"/>
                  <a:pt x="39192" y="297"/>
                </a:cubicBezTo>
                <a:cubicBezTo>
                  <a:pt x="38918" y="343"/>
                  <a:pt x="38690" y="571"/>
                  <a:pt x="38530" y="776"/>
                </a:cubicBezTo>
                <a:cubicBezTo>
                  <a:pt x="38325" y="1050"/>
                  <a:pt x="38256" y="1073"/>
                  <a:pt x="37891" y="1142"/>
                </a:cubicBezTo>
                <a:cubicBezTo>
                  <a:pt x="37503" y="1187"/>
                  <a:pt x="37252" y="1233"/>
                  <a:pt x="36978" y="1507"/>
                </a:cubicBezTo>
                <a:cubicBezTo>
                  <a:pt x="36909" y="1575"/>
                  <a:pt x="36818" y="1667"/>
                  <a:pt x="36750" y="1758"/>
                </a:cubicBezTo>
                <a:cubicBezTo>
                  <a:pt x="36567" y="1940"/>
                  <a:pt x="36384" y="1963"/>
                  <a:pt x="36156" y="2077"/>
                </a:cubicBezTo>
                <a:cubicBezTo>
                  <a:pt x="35882" y="2192"/>
                  <a:pt x="35837" y="2306"/>
                  <a:pt x="35654" y="2534"/>
                </a:cubicBezTo>
                <a:cubicBezTo>
                  <a:pt x="35380" y="2876"/>
                  <a:pt x="35061" y="2922"/>
                  <a:pt x="34650" y="3036"/>
                </a:cubicBezTo>
                <a:cubicBezTo>
                  <a:pt x="34193" y="3150"/>
                  <a:pt x="33782" y="3356"/>
                  <a:pt x="33371" y="3561"/>
                </a:cubicBezTo>
                <a:cubicBezTo>
                  <a:pt x="32869" y="3766"/>
                  <a:pt x="32253" y="3926"/>
                  <a:pt x="31728" y="3995"/>
                </a:cubicBezTo>
                <a:cubicBezTo>
                  <a:pt x="31545" y="4040"/>
                  <a:pt x="31340" y="4063"/>
                  <a:pt x="31135" y="4063"/>
                </a:cubicBezTo>
                <a:close/>
                <a:moveTo>
                  <a:pt x="110841" y="4018"/>
                </a:moveTo>
                <a:lnTo>
                  <a:pt x="110841" y="4018"/>
                </a:lnTo>
                <a:cubicBezTo>
                  <a:pt x="110430" y="3789"/>
                  <a:pt x="109950" y="3766"/>
                  <a:pt x="109517" y="3721"/>
                </a:cubicBezTo>
                <a:cubicBezTo>
                  <a:pt x="109334" y="3721"/>
                  <a:pt x="109174" y="3630"/>
                  <a:pt x="109015" y="3630"/>
                </a:cubicBezTo>
                <a:cubicBezTo>
                  <a:pt x="108878" y="3607"/>
                  <a:pt x="108763" y="3607"/>
                  <a:pt x="108649" y="3607"/>
                </a:cubicBezTo>
                <a:cubicBezTo>
                  <a:pt x="108490" y="3607"/>
                  <a:pt x="108330" y="3630"/>
                  <a:pt x="108193" y="3652"/>
                </a:cubicBezTo>
                <a:lnTo>
                  <a:pt x="108193" y="3652"/>
                </a:lnTo>
                <a:lnTo>
                  <a:pt x="108193" y="3652"/>
                </a:lnTo>
                <a:cubicBezTo>
                  <a:pt x="108330" y="3630"/>
                  <a:pt x="108490" y="3607"/>
                  <a:pt x="108649" y="3607"/>
                </a:cubicBezTo>
                <a:cubicBezTo>
                  <a:pt x="108763" y="3607"/>
                  <a:pt x="108878" y="3607"/>
                  <a:pt x="109015" y="3630"/>
                </a:cubicBezTo>
                <a:cubicBezTo>
                  <a:pt x="109174" y="3630"/>
                  <a:pt x="109334" y="3721"/>
                  <a:pt x="109517" y="3721"/>
                </a:cubicBezTo>
                <a:cubicBezTo>
                  <a:pt x="109950" y="3766"/>
                  <a:pt x="110430" y="3789"/>
                  <a:pt x="110841" y="4018"/>
                </a:cubicBezTo>
                <a:lnTo>
                  <a:pt x="110841" y="4018"/>
                </a:lnTo>
                <a:moveTo>
                  <a:pt x="2740" y="3881"/>
                </a:moveTo>
                <a:lnTo>
                  <a:pt x="2740" y="3881"/>
                </a:lnTo>
                <a:cubicBezTo>
                  <a:pt x="2580" y="3721"/>
                  <a:pt x="2489" y="3561"/>
                  <a:pt x="2283" y="3424"/>
                </a:cubicBezTo>
                <a:cubicBezTo>
                  <a:pt x="2261" y="3401"/>
                  <a:pt x="2238" y="3401"/>
                  <a:pt x="2215" y="3378"/>
                </a:cubicBezTo>
                <a:cubicBezTo>
                  <a:pt x="2238" y="3401"/>
                  <a:pt x="2261" y="3401"/>
                  <a:pt x="2283" y="3424"/>
                </a:cubicBezTo>
                <a:cubicBezTo>
                  <a:pt x="2489" y="3561"/>
                  <a:pt x="2580" y="3721"/>
                  <a:pt x="2740" y="3881"/>
                </a:cubicBezTo>
                <a:lnTo>
                  <a:pt x="2740" y="3881"/>
                </a:lnTo>
                <a:close/>
                <a:moveTo>
                  <a:pt x="62017" y="3835"/>
                </a:moveTo>
                <a:cubicBezTo>
                  <a:pt x="61766" y="3766"/>
                  <a:pt x="61584" y="3766"/>
                  <a:pt x="61332" y="3630"/>
                </a:cubicBezTo>
                <a:cubicBezTo>
                  <a:pt x="61195" y="3538"/>
                  <a:pt x="61081" y="3401"/>
                  <a:pt x="60922" y="3356"/>
                </a:cubicBezTo>
                <a:cubicBezTo>
                  <a:pt x="60739" y="3264"/>
                  <a:pt x="60488" y="3310"/>
                  <a:pt x="60282" y="3219"/>
                </a:cubicBezTo>
                <a:cubicBezTo>
                  <a:pt x="60214" y="3173"/>
                  <a:pt x="60146" y="3082"/>
                  <a:pt x="60054" y="3059"/>
                </a:cubicBezTo>
                <a:lnTo>
                  <a:pt x="60054" y="3059"/>
                </a:lnTo>
                <a:lnTo>
                  <a:pt x="60054" y="3059"/>
                </a:lnTo>
                <a:cubicBezTo>
                  <a:pt x="60146" y="3082"/>
                  <a:pt x="60214" y="3173"/>
                  <a:pt x="60282" y="3219"/>
                </a:cubicBezTo>
                <a:cubicBezTo>
                  <a:pt x="60488" y="3310"/>
                  <a:pt x="60739" y="3264"/>
                  <a:pt x="60922" y="3356"/>
                </a:cubicBezTo>
                <a:cubicBezTo>
                  <a:pt x="61081" y="3401"/>
                  <a:pt x="61195" y="3538"/>
                  <a:pt x="61332" y="3630"/>
                </a:cubicBezTo>
                <a:cubicBezTo>
                  <a:pt x="61584" y="3766"/>
                  <a:pt x="61766" y="3766"/>
                  <a:pt x="62017" y="3835"/>
                </a:cubicBezTo>
                <a:lnTo>
                  <a:pt x="62017" y="3835"/>
                </a:lnTo>
                <a:close/>
                <a:moveTo>
                  <a:pt x="107622" y="3721"/>
                </a:moveTo>
                <a:lnTo>
                  <a:pt x="107599" y="3721"/>
                </a:lnTo>
                <a:lnTo>
                  <a:pt x="107622" y="3721"/>
                </a:lnTo>
                <a:cubicBezTo>
                  <a:pt x="107759" y="3721"/>
                  <a:pt x="107873" y="3721"/>
                  <a:pt x="108010" y="3698"/>
                </a:cubicBezTo>
                <a:cubicBezTo>
                  <a:pt x="107873" y="3721"/>
                  <a:pt x="107759" y="3721"/>
                  <a:pt x="107622" y="3721"/>
                </a:cubicBezTo>
                <a:close/>
                <a:moveTo>
                  <a:pt x="107577" y="3721"/>
                </a:moveTo>
                <a:lnTo>
                  <a:pt x="107599" y="3721"/>
                </a:lnTo>
                <a:lnTo>
                  <a:pt x="107599" y="3721"/>
                </a:lnTo>
                <a:lnTo>
                  <a:pt x="107577" y="3721"/>
                </a:lnTo>
                <a:close/>
                <a:moveTo>
                  <a:pt x="106527" y="3698"/>
                </a:moveTo>
                <a:lnTo>
                  <a:pt x="106527" y="3698"/>
                </a:lnTo>
                <a:cubicBezTo>
                  <a:pt x="106230" y="3630"/>
                  <a:pt x="106047" y="3424"/>
                  <a:pt x="105750" y="3424"/>
                </a:cubicBezTo>
                <a:lnTo>
                  <a:pt x="105750" y="3424"/>
                </a:lnTo>
                <a:cubicBezTo>
                  <a:pt x="105728" y="3424"/>
                  <a:pt x="105728" y="3424"/>
                  <a:pt x="105728" y="3424"/>
                </a:cubicBezTo>
                <a:cubicBezTo>
                  <a:pt x="105728" y="3424"/>
                  <a:pt x="105728" y="3424"/>
                  <a:pt x="105750" y="3424"/>
                </a:cubicBezTo>
                <a:lnTo>
                  <a:pt x="105750" y="3424"/>
                </a:lnTo>
                <a:cubicBezTo>
                  <a:pt x="106047" y="3424"/>
                  <a:pt x="106230" y="3630"/>
                  <a:pt x="106527" y="3698"/>
                </a:cubicBezTo>
                <a:lnTo>
                  <a:pt x="106527" y="3698"/>
                </a:lnTo>
                <a:close/>
                <a:moveTo>
                  <a:pt x="16275" y="3607"/>
                </a:moveTo>
                <a:lnTo>
                  <a:pt x="16275" y="3607"/>
                </a:lnTo>
                <a:lnTo>
                  <a:pt x="16275" y="3607"/>
                </a:lnTo>
                <a:cubicBezTo>
                  <a:pt x="16321" y="3607"/>
                  <a:pt x="16458" y="3561"/>
                  <a:pt x="16549" y="3538"/>
                </a:cubicBezTo>
                <a:cubicBezTo>
                  <a:pt x="16458" y="3561"/>
                  <a:pt x="16321" y="3607"/>
                  <a:pt x="16275" y="3607"/>
                </a:cubicBezTo>
                <a:close/>
                <a:moveTo>
                  <a:pt x="89887" y="3561"/>
                </a:moveTo>
                <a:lnTo>
                  <a:pt x="89887" y="3561"/>
                </a:lnTo>
                <a:cubicBezTo>
                  <a:pt x="89796" y="3401"/>
                  <a:pt x="89681" y="3219"/>
                  <a:pt x="89590" y="3036"/>
                </a:cubicBezTo>
                <a:cubicBezTo>
                  <a:pt x="89522" y="2899"/>
                  <a:pt x="89545" y="2717"/>
                  <a:pt x="89453" y="2602"/>
                </a:cubicBezTo>
                <a:cubicBezTo>
                  <a:pt x="89316" y="2443"/>
                  <a:pt x="88951" y="2397"/>
                  <a:pt x="88768" y="2283"/>
                </a:cubicBezTo>
                <a:cubicBezTo>
                  <a:pt x="88563" y="2169"/>
                  <a:pt x="88540" y="1963"/>
                  <a:pt x="88335" y="1849"/>
                </a:cubicBezTo>
                <a:cubicBezTo>
                  <a:pt x="88198" y="1758"/>
                  <a:pt x="88061" y="1758"/>
                  <a:pt x="87901" y="1758"/>
                </a:cubicBezTo>
                <a:cubicBezTo>
                  <a:pt x="87878" y="1758"/>
                  <a:pt x="87855" y="1758"/>
                  <a:pt x="87833" y="1758"/>
                </a:cubicBezTo>
                <a:cubicBezTo>
                  <a:pt x="87855" y="1758"/>
                  <a:pt x="87878" y="1758"/>
                  <a:pt x="87901" y="1758"/>
                </a:cubicBezTo>
                <a:cubicBezTo>
                  <a:pt x="88061" y="1758"/>
                  <a:pt x="88198" y="1758"/>
                  <a:pt x="88335" y="1849"/>
                </a:cubicBezTo>
                <a:cubicBezTo>
                  <a:pt x="88540" y="1963"/>
                  <a:pt x="88563" y="2169"/>
                  <a:pt x="88768" y="2283"/>
                </a:cubicBezTo>
                <a:cubicBezTo>
                  <a:pt x="88951" y="2397"/>
                  <a:pt x="89316" y="2443"/>
                  <a:pt x="89453" y="2602"/>
                </a:cubicBezTo>
                <a:cubicBezTo>
                  <a:pt x="89545" y="2717"/>
                  <a:pt x="89522" y="2899"/>
                  <a:pt x="89590" y="3036"/>
                </a:cubicBezTo>
                <a:cubicBezTo>
                  <a:pt x="89681" y="3219"/>
                  <a:pt x="89796" y="3401"/>
                  <a:pt x="89887" y="3561"/>
                </a:cubicBezTo>
                <a:lnTo>
                  <a:pt x="89887" y="3561"/>
                </a:lnTo>
                <a:moveTo>
                  <a:pt x="14769" y="3515"/>
                </a:moveTo>
                <a:cubicBezTo>
                  <a:pt x="14678" y="3515"/>
                  <a:pt x="14632" y="3470"/>
                  <a:pt x="14586" y="3333"/>
                </a:cubicBezTo>
                <a:cubicBezTo>
                  <a:pt x="14632" y="3470"/>
                  <a:pt x="14678" y="3515"/>
                  <a:pt x="14769" y="3515"/>
                </a:cubicBezTo>
                <a:close/>
                <a:moveTo>
                  <a:pt x="14906" y="3515"/>
                </a:moveTo>
                <a:lnTo>
                  <a:pt x="14906" y="3515"/>
                </a:lnTo>
                <a:cubicBezTo>
                  <a:pt x="15088" y="3493"/>
                  <a:pt x="15271" y="3378"/>
                  <a:pt x="15454" y="3333"/>
                </a:cubicBezTo>
                <a:cubicBezTo>
                  <a:pt x="15271" y="3378"/>
                  <a:pt x="15088" y="3493"/>
                  <a:pt x="14906" y="3515"/>
                </a:cubicBezTo>
                <a:lnTo>
                  <a:pt x="14906" y="3515"/>
                </a:lnTo>
                <a:close/>
                <a:moveTo>
                  <a:pt x="16640" y="3493"/>
                </a:moveTo>
                <a:lnTo>
                  <a:pt x="16640" y="3493"/>
                </a:lnTo>
                <a:cubicBezTo>
                  <a:pt x="16732" y="3470"/>
                  <a:pt x="16846" y="3424"/>
                  <a:pt x="16960" y="3401"/>
                </a:cubicBezTo>
                <a:cubicBezTo>
                  <a:pt x="17120" y="3378"/>
                  <a:pt x="17257" y="3333"/>
                  <a:pt x="17394" y="3333"/>
                </a:cubicBezTo>
                <a:cubicBezTo>
                  <a:pt x="17508" y="3333"/>
                  <a:pt x="17622" y="3356"/>
                  <a:pt x="17759" y="3424"/>
                </a:cubicBezTo>
                <a:cubicBezTo>
                  <a:pt x="17622" y="3356"/>
                  <a:pt x="17508" y="3333"/>
                  <a:pt x="17394" y="3333"/>
                </a:cubicBezTo>
                <a:cubicBezTo>
                  <a:pt x="17257" y="3333"/>
                  <a:pt x="17120" y="3378"/>
                  <a:pt x="16960" y="3401"/>
                </a:cubicBezTo>
                <a:cubicBezTo>
                  <a:pt x="16846" y="3424"/>
                  <a:pt x="16732" y="3470"/>
                  <a:pt x="16640" y="3493"/>
                </a:cubicBezTo>
                <a:lnTo>
                  <a:pt x="16640" y="3493"/>
                </a:lnTo>
                <a:close/>
                <a:moveTo>
                  <a:pt x="53047" y="3447"/>
                </a:moveTo>
                <a:cubicBezTo>
                  <a:pt x="53070" y="3447"/>
                  <a:pt x="53093" y="3447"/>
                  <a:pt x="53138" y="3447"/>
                </a:cubicBezTo>
                <a:cubicBezTo>
                  <a:pt x="53686" y="3356"/>
                  <a:pt x="54188" y="3241"/>
                  <a:pt x="54736" y="3241"/>
                </a:cubicBezTo>
                <a:cubicBezTo>
                  <a:pt x="54759" y="3241"/>
                  <a:pt x="54759" y="3241"/>
                  <a:pt x="54759" y="3241"/>
                </a:cubicBezTo>
                <a:lnTo>
                  <a:pt x="54759" y="3241"/>
                </a:lnTo>
                <a:lnTo>
                  <a:pt x="54759" y="3241"/>
                </a:lnTo>
                <a:lnTo>
                  <a:pt x="54736" y="3241"/>
                </a:lnTo>
                <a:cubicBezTo>
                  <a:pt x="54188" y="3241"/>
                  <a:pt x="53686" y="3356"/>
                  <a:pt x="53138" y="3447"/>
                </a:cubicBezTo>
                <a:cubicBezTo>
                  <a:pt x="53093" y="3447"/>
                  <a:pt x="53070" y="3447"/>
                  <a:pt x="53047" y="3447"/>
                </a:cubicBezTo>
                <a:moveTo>
                  <a:pt x="79935" y="3424"/>
                </a:moveTo>
                <a:cubicBezTo>
                  <a:pt x="79844" y="3424"/>
                  <a:pt x="79775" y="3401"/>
                  <a:pt x="79707" y="3378"/>
                </a:cubicBezTo>
                <a:cubicBezTo>
                  <a:pt x="79593" y="3333"/>
                  <a:pt x="79479" y="3264"/>
                  <a:pt x="79342" y="3219"/>
                </a:cubicBezTo>
                <a:cubicBezTo>
                  <a:pt x="79296" y="3219"/>
                  <a:pt x="79227" y="3219"/>
                  <a:pt x="79182" y="3219"/>
                </a:cubicBezTo>
                <a:cubicBezTo>
                  <a:pt x="79068" y="3219"/>
                  <a:pt x="78976" y="3219"/>
                  <a:pt x="78862" y="3241"/>
                </a:cubicBezTo>
                <a:cubicBezTo>
                  <a:pt x="78976" y="3219"/>
                  <a:pt x="79068" y="3219"/>
                  <a:pt x="79182" y="3219"/>
                </a:cubicBezTo>
                <a:cubicBezTo>
                  <a:pt x="79227" y="3219"/>
                  <a:pt x="79296" y="3219"/>
                  <a:pt x="79342" y="3219"/>
                </a:cubicBezTo>
                <a:cubicBezTo>
                  <a:pt x="79479" y="3264"/>
                  <a:pt x="79593" y="3333"/>
                  <a:pt x="79707" y="3378"/>
                </a:cubicBezTo>
                <a:cubicBezTo>
                  <a:pt x="79775" y="3401"/>
                  <a:pt x="79844" y="3424"/>
                  <a:pt x="79935" y="3424"/>
                </a:cubicBezTo>
                <a:cubicBezTo>
                  <a:pt x="80118" y="3424"/>
                  <a:pt x="80323" y="3333"/>
                  <a:pt x="80551" y="3333"/>
                </a:cubicBezTo>
                <a:cubicBezTo>
                  <a:pt x="80985" y="3310"/>
                  <a:pt x="81259" y="3356"/>
                  <a:pt x="81647" y="3127"/>
                </a:cubicBezTo>
                <a:cubicBezTo>
                  <a:pt x="81898" y="2990"/>
                  <a:pt x="82126" y="2945"/>
                  <a:pt x="82423" y="2853"/>
                </a:cubicBezTo>
                <a:cubicBezTo>
                  <a:pt x="82606" y="2808"/>
                  <a:pt x="82743" y="2717"/>
                  <a:pt x="82925" y="2671"/>
                </a:cubicBezTo>
                <a:cubicBezTo>
                  <a:pt x="83427" y="2511"/>
                  <a:pt x="84021" y="2534"/>
                  <a:pt x="84546" y="2443"/>
                </a:cubicBezTo>
                <a:lnTo>
                  <a:pt x="84546" y="2443"/>
                </a:lnTo>
                <a:lnTo>
                  <a:pt x="84546" y="2443"/>
                </a:lnTo>
                <a:cubicBezTo>
                  <a:pt x="84021" y="2534"/>
                  <a:pt x="83427" y="2511"/>
                  <a:pt x="82925" y="2671"/>
                </a:cubicBezTo>
                <a:cubicBezTo>
                  <a:pt x="82743" y="2717"/>
                  <a:pt x="82606" y="2808"/>
                  <a:pt x="82423" y="2853"/>
                </a:cubicBezTo>
                <a:cubicBezTo>
                  <a:pt x="82126" y="2945"/>
                  <a:pt x="81898" y="2990"/>
                  <a:pt x="81647" y="3127"/>
                </a:cubicBezTo>
                <a:cubicBezTo>
                  <a:pt x="81259" y="3356"/>
                  <a:pt x="80985" y="3310"/>
                  <a:pt x="80551" y="3333"/>
                </a:cubicBezTo>
                <a:cubicBezTo>
                  <a:pt x="80323" y="3333"/>
                  <a:pt x="80118" y="3424"/>
                  <a:pt x="79935" y="3424"/>
                </a:cubicBezTo>
                <a:close/>
                <a:moveTo>
                  <a:pt x="2215" y="3378"/>
                </a:moveTo>
                <a:cubicBezTo>
                  <a:pt x="2215" y="3378"/>
                  <a:pt x="2215" y="3378"/>
                  <a:pt x="2215" y="3378"/>
                </a:cubicBezTo>
                <a:cubicBezTo>
                  <a:pt x="2215" y="3378"/>
                  <a:pt x="2215" y="3378"/>
                  <a:pt x="2215" y="3378"/>
                </a:cubicBezTo>
                <a:close/>
                <a:moveTo>
                  <a:pt x="50262" y="3356"/>
                </a:moveTo>
                <a:cubicBezTo>
                  <a:pt x="50102" y="3356"/>
                  <a:pt x="49943" y="3356"/>
                  <a:pt x="49783" y="3310"/>
                </a:cubicBezTo>
                <a:cubicBezTo>
                  <a:pt x="49943" y="3356"/>
                  <a:pt x="50102" y="3356"/>
                  <a:pt x="50262" y="3356"/>
                </a:cubicBezTo>
                <a:cubicBezTo>
                  <a:pt x="50536" y="3356"/>
                  <a:pt x="50787" y="3333"/>
                  <a:pt x="51038" y="3333"/>
                </a:cubicBezTo>
                <a:lnTo>
                  <a:pt x="51038" y="3333"/>
                </a:lnTo>
                <a:lnTo>
                  <a:pt x="51038" y="3333"/>
                </a:lnTo>
                <a:cubicBezTo>
                  <a:pt x="50787" y="3333"/>
                  <a:pt x="50536" y="3356"/>
                  <a:pt x="50262" y="3356"/>
                </a:cubicBezTo>
                <a:moveTo>
                  <a:pt x="97899" y="3264"/>
                </a:moveTo>
                <a:cubicBezTo>
                  <a:pt x="97716" y="3264"/>
                  <a:pt x="97556" y="3264"/>
                  <a:pt x="97374" y="3264"/>
                </a:cubicBezTo>
                <a:cubicBezTo>
                  <a:pt x="97556" y="3264"/>
                  <a:pt x="97716" y="3264"/>
                  <a:pt x="97899" y="3264"/>
                </a:cubicBezTo>
                <a:cubicBezTo>
                  <a:pt x="97944" y="3264"/>
                  <a:pt x="97967" y="3264"/>
                  <a:pt x="98013" y="3264"/>
                </a:cubicBezTo>
                <a:cubicBezTo>
                  <a:pt x="97967" y="3264"/>
                  <a:pt x="97944" y="3264"/>
                  <a:pt x="97899" y="3264"/>
                </a:cubicBezTo>
                <a:close/>
                <a:moveTo>
                  <a:pt x="98081" y="3264"/>
                </a:moveTo>
                <a:lnTo>
                  <a:pt x="98081" y="3264"/>
                </a:lnTo>
                <a:lnTo>
                  <a:pt x="98081" y="3264"/>
                </a:lnTo>
                <a:lnTo>
                  <a:pt x="98081" y="3264"/>
                </a:lnTo>
                <a:lnTo>
                  <a:pt x="98081" y="3264"/>
                </a:lnTo>
                <a:close/>
                <a:moveTo>
                  <a:pt x="98743" y="3241"/>
                </a:moveTo>
                <a:lnTo>
                  <a:pt x="98743" y="3241"/>
                </a:lnTo>
                <a:lnTo>
                  <a:pt x="98743" y="3241"/>
                </a:lnTo>
                <a:close/>
                <a:moveTo>
                  <a:pt x="98743" y="3241"/>
                </a:moveTo>
                <a:cubicBezTo>
                  <a:pt x="98743" y="3241"/>
                  <a:pt x="98743" y="3241"/>
                  <a:pt x="98743" y="3241"/>
                </a:cubicBezTo>
                <a:cubicBezTo>
                  <a:pt x="98743" y="3241"/>
                  <a:pt x="98743" y="3241"/>
                  <a:pt x="98743" y="3241"/>
                </a:cubicBezTo>
                <a:close/>
                <a:moveTo>
                  <a:pt x="98743" y="3241"/>
                </a:moveTo>
                <a:cubicBezTo>
                  <a:pt x="98675" y="3219"/>
                  <a:pt x="98629" y="3196"/>
                  <a:pt x="98561" y="3196"/>
                </a:cubicBezTo>
                <a:cubicBezTo>
                  <a:pt x="98492" y="3196"/>
                  <a:pt x="98424" y="3219"/>
                  <a:pt x="98355" y="3219"/>
                </a:cubicBezTo>
                <a:cubicBezTo>
                  <a:pt x="98424" y="3219"/>
                  <a:pt x="98492" y="3196"/>
                  <a:pt x="98561" y="3196"/>
                </a:cubicBezTo>
                <a:cubicBezTo>
                  <a:pt x="98629" y="3196"/>
                  <a:pt x="98675" y="3219"/>
                  <a:pt x="98743" y="3241"/>
                </a:cubicBezTo>
                <a:close/>
                <a:moveTo>
                  <a:pt x="56745" y="3241"/>
                </a:moveTo>
                <a:lnTo>
                  <a:pt x="56722" y="3241"/>
                </a:lnTo>
                <a:cubicBezTo>
                  <a:pt x="56630" y="3241"/>
                  <a:pt x="56562" y="3241"/>
                  <a:pt x="56471" y="3241"/>
                </a:cubicBezTo>
                <a:cubicBezTo>
                  <a:pt x="56562" y="3241"/>
                  <a:pt x="56630" y="3241"/>
                  <a:pt x="56722" y="3241"/>
                </a:cubicBezTo>
                <a:lnTo>
                  <a:pt x="56745" y="3241"/>
                </a:lnTo>
                <a:cubicBezTo>
                  <a:pt x="57315" y="3241"/>
                  <a:pt x="57863" y="3059"/>
                  <a:pt x="58434" y="3036"/>
                </a:cubicBezTo>
                <a:cubicBezTo>
                  <a:pt x="58753" y="3013"/>
                  <a:pt x="59050" y="2990"/>
                  <a:pt x="59369" y="2945"/>
                </a:cubicBezTo>
                <a:cubicBezTo>
                  <a:pt x="59369" y="2945"/>
                  <a:pt x="59369" y="2945"/>
                  <a:pt x="59392" y="2945"/>
                </a:cubicBezTo>
                <a:cubicBezTo>
                  <a:pt x="59369" y="2945"/>
                  <a:pt x="59369" y="2945"/>
                  <a:pt x="59369" y="2945"/>
                </a:cubicBezTo>
                <a:cubicBezTo>
                  <a:pt x="59050" y="2990"/>
                  <a:pt x="58753" y="3013"/>
                  <a:pt x="58434" y="3036"/>
                </a:cubicBezTo>
                <a:cubicBezTo>
                  <a:pt x="57863" y="3059"/>
                  <a:pt x="57315" y="3241"/>
                  <a:pt x="56745" y="3241"/>
                </a:cubicBezTo>
                <a:close/>
                <a:moveTo>
                  <a:pt x="84728" y="2443"/>
                </a:moveTo>
                <a:cubicBezTo>
                  <a:pt x="84706" y="2443"/>
                  <a:pt x="84683" y="2443"/>
                  <a:pt x="84660" y="2443"/>
                </a:cubicBezTo>
                <a:lnTo>
                  <a:pt x="84637" y="2443"/>
                </a:lnTo>
                <a:cubicBezTo>
                  <a:pt x="84637" y="2443"/>
                  <a:pt x="84660" y="2443"/>
                  <a:pt x="84660" y="2443"/>
                </a:cubicBezTo>
                <a:cubicBezTo>
                  <a:pt x="84683" y="2443"/>
                  <a:pt x="84706" y="2443"/>
                  <a:pt x="84728" y="2443"/>
                </a:cubicBezTo>
                <a:moveTo>
                  <a:pt x="24607" y="1758"/>
                </a:moveTo>
                <a:cubicBezTo>
                  <a:pt x="24629" y="1758"/>
                  <a:pt x="24629" y="1758"/>
                  <a:pt x="24629" y="1758"/>
                </a:cubicBezTo>
                <a:cubicBezTo>
                  <a:pt x="24698" y="1735"/>
                  <a:pt x="24880" y="1689"/>
                  <a:pt x="24926" y="1667"/>
                </a:cubicBezTo>
                <a:cubicBezTo>
                  <a:pt x="24972" y="1667"/>
                  <a:pt x="24995" y="1667"/>
                  <a:pt x="24995" y="1667"/>
                </a:cubicBezTo>
                <a:cubicBezTo>
                  <a:pt x="25063" y="1667"/>
                  <a:pt x="25040" y="1689"/>
                  <a:pt x="25132" y="1712"/>
                </a:cubicBezTo>
                <a:cubicBezTo>
                  <a:pt x="25223" y="1735"/>
                  <a:pt x="25291" y="1735"/>
                  <a:pt x="25360" y="1735"/>
                </a:cubicBezTo>
                <a:cubicBezTo>
                  <a:pt x="25451" y="1735"/>
                  <a:pt x="25520" y="1735"/>
                  <a:pt x="25634" y="1667"/>
                </a:cubicBezTo>
                <a:cubicBezTo>
                  <a:pt x="25725" y="1621"/>
                  <a:pt x="25816" y="1552"/>
                  <a:pt x="25908" y="1507"/>
                </a:cubicBezTo>
                <a:cubicBezTo>
                  <a:pt x="25816" y="1552"/>
                  <a:pt x="25725" y="1621"/>
                  <a:pt x="25634" y="1667"/>
                </a:cubicBezTo>
                <a:cubicBezTo>
                  <a:pt x="25520" y="1735"/>
                  <a:pt x="25451" y="1735"/>
                  <a:pt x="25360" y="1735"/>
                </a:cubicBezTo>
                <a:cubicBezTo>
                  <a:pt x="25291" y="1735"/>
                  <a:pt x="25223" y="1735"/>
                  <a:pt x="25132" y="1712"/>
                </a:cubicBezTo>
                <a:cubicBezTo>
                  <a:pt x="25040" y="1689"/>
                  <a:pt x="25063" y="1667"/>
                  <a:pt x="24995" y="1667"/>
                </a:cubicBezTo>
                <a:lnTo>
                  <a:pt x="24926" y="1667"/>
                </a:lnTo>
                <a:cubicBezTo>
                  <a:pt x="24880" y="1689"/>
                  <a:pt x="24698" y="1735"/>
                  <a:pt x="24629" y="1758"/>
                </a:cubicBezTo>
                <a:cubicBezTo>
                  <a:pt x="24629" y="1758"/>
                  <a:pt x="24629" y="1758"/>
                  <a:pt x="24607" y="1758"/>
                </a:cubicBezTo>
                <a:close/>
                <a:moveTo>
                  <a:pt x="87650" y="1758"/>
                </a:moveTo>
                <a:cubicBezTo>
                  <a:pt x="87559" y="1758"/>
                  <a:pt x="87490" y="1758"/>
                  <a:pt x="87399" y="1758"/>
                </a:cubicBezTo>
                <a:lnTo>
                  <a:pt x="87467" y="1758"/>
                </a:lnTo>
                <a:cubicBezTo>
                  <a:pt x="87536" y="1758"/>
                  <a:pt x="87582" y="1758"/>
                  <a:pt x="87650" y="1758"/>
                </a:cubicBezTo>
                <a:cubicBezTo>
                  <a:pt x="87673" y="1758"/>
                  <a:pt x="87696" y="1758"/>
                  <a:pt x="87696" y="1758"/>
                </a:cubicBezTo>
                <a:lnTo>
                  <a:pt x="87650" y="1758"/>
                </a:lnTo>
                <a:close/>
                <a:moveTo>
                  <a:pt x="45423" y="1393"/>
                </a:moveTo>
                <a:cubicBezTo>
                  <a:pt x="45423" y="1393"/>
                  <a:pt x="45400" y="1370"/>
                  <a:pt x="45400" y="1370"/>
                </a:cubicBezTo>
                <a:cubicBezTo>
                  <a:pt x="45309" y="1279"/>
                  <a:pt x="45309" y="1210"/>
                  <a:pt x="45218" y="1142"/>
                </a:cubicBezTo>
                <a:cubicBezTo>
                  <a:pt x="45035" y="1005"/>
                  <a:pt x="44784" y="1027"/>
                  <a:pt x="44601" y="868"/>
                </a:cubicBezTo>
                <a:cubicBezTo>
                  <a:pt x="44533" y="822"/>
                  <a:pt x="44487" y="708"/>
                  <a:pt x="44396" y="662"/>
                </a:cubicBezTo>
                <a:cubicBezTo>
                  <a:pt x="44213" y="548"/>
                  <a:pt x="43962" y="571"/>
                  <a:pt x="43757" y="502"/>
                </a:cubicBezTo>
                <a:cubicBezTo>
                  <a:pt x="43597" y="457"/>
                  <a:pt x="43483" y="343"/>
                  <a:pt x="43346" y="297"/>
                </a:cubicBezTo>
                <a:cubicBezTo>
                  <a:pt x="43323" y="297"/>
                  <a:pt x="43300" y="274"/>
                  <a:pt x="43278" y="274"/>
                </a:cubicBezTo>
                <a:cubicBezTo>
                  <a:pt x="43300" y="274"/>
                  <a:pt x="43323" y="297"/>
                  <a:pt x="43346" y="297"/>
                </a:cubicBezTo>
                <a:cubicBezTo>
                  <a:pt x="43483" y="343"/>
                  <a:pt x="43597" y="457"/>
                  <a:pt x="43757" y="502"/>
                </a:cubicBezTo>
                <a:cubicBezTo>
                  <a:pt x="43962" y="571"/>
                  <a:pt x="44213" y="548"/>
                  <a:pt x="44396" y="662"/>
                </a:cubicBezTo>
                <a:cubicBezTo>
                  <a:pt x="44487" y="708"/>
                  <a:pt x="44533" y="822"/>
                  <a:pt x="44601" y="868"/>
                </a:cubicBezTo>
                <a:cubicBezTo>
                  <a:pt x="44784" y="1027"/>
                  <a:pt x="45035" y="1005"/>
                  <a:pt x="45218" y="1142"/>
                </a:cubicBezTo>
                <a:cubicBezTo>
                  <a:pt x="45309" y="1210"/>
                  <a:pt x="45309" y="1279"/>
                  <a:pt x="45400" y="1370"/>
                </a:cubicBezTo>
                <a:cubicBezTo>
                  <a:pt x="45400" y="1370"/>
                  <a:pt x="45423" y="1393"/>
                  <a:pt x="45423" y="1393"/>
                </a:cubicBezTo>
                <a:close/>
                <a:moveTo>
                  <a:pt x="41086" y="274"/>
                </a:moveTo>
                <a:cubicBezTo>
                  <a:pt x="41086" y="274"/>
                  <a:pt x="41064" y="274"/>
                  <a:pt x="41064" y="274"/>
                </a:cubicBezTo>
                <a:lnTo>
                  <a:pt x="41086" y="274"/>
                </a:lnTo>
                <a:cubicBezTo>
                  <a:pt x="41292" y="274"/>
                  <a:pt x="41497" y="206"/>
                  <a:pt x="41703" y="137"/>
                </a:cubicBezTo>
                <a:cubicBezTo>
                  <a:pt x="41931" y="69"/>
                  <a:pt x="42136" y="0"/>
                  <a:pt x="42342" y="0"/>
                </a:cubicBezTo>
                <a:cubicBezTo>
                  <a:pt x="42365" y="0"/>
                  <a:pt x="42387" y="0"/>
                  <a:pt x="42410" y="0"/>
                </a:cubicBezTo>
                <a:cubicBezTo>
                  <a:pt x="42387" y="0"/>
                  <a:pt x="42365" y="0"/>
                  <a:pt x="42342" y="0"/>
                </a:cubicBezTo>
                <a:cubicBezTo>
                  <a:pt x="41931" y="0"/>
                  <a:pt x="41497" y="274"/>
                  <a:pt x="41086" y="27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31"/>
          <p:cNvSpPr/>
          <p:nvPr/>
        </p:nvSpPr>
        <p:spPr>
          <a:xfrm>
            <a:off x="1844495" y="3414925"/>
            <a:ext cx="5455011" cy="605125"/>
          </a:xfrm>
          <a:custGeom>
            <a:avLst/>
            <a:gdLst/>
            <a:ahLst/>
            <a:cxnLst/>
            <a:rect l="l" t="t" r="r" b="b"/>
            <a:pathLst>
              <a:path w="166667" h="24205" extrusionOk="0">
                <a:moveTo>
                  <a:pt x="0" y="0"/>
                </a:moveTo>
                <a:lnTo>
                  <a:pt x="4496" y="24205"/>
                </a:lnTo>
                <a:lnTo>
                  <a:pt x="166667" y="21785"/>
                </a:lnTo>
                <a:lnTo>
                  <a:pt x="163209" y="34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04" name="Google Shape;204;p31"/>
          <p:cNvSpPr txBox="1">
            <a:spLocks noGrp="1"/>
          </p:cNvSpPr>
          <p:nvPr>
            <p:ph type="title" idx="2"/>
          </p:nvPr>
        </p:nvSpPr>
        <p:spPr>
          <a:xfrm>
            <a:off x="2996551" y="11854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#0</a:t>
            </a:r>
            <a:r>
              <a:rPr lang="ru-RU" dirty="0"/>
              <a:t>2</a:t>
            </a:r>
            <a:endParaRPr dirty="0"/>
          </a:p>
        </p:txBody>
      </p:sp>
      <p:sp>
        <p:nvSpPr>
          <p:cNvPr id="205" name="Google Shape;205;p31"/>
          <p:cNvSpPr txBox="1">
            <a:spLocks noGrp="1"/>
          </p:cNvSpPr>
          <p:nvPr>
            <p:ph type="subTitle" idx="1"/>
          </p:nvPr>
        </p:nvSpPr>
        <p:spPr>
          <a:xfrm>
            <a:off x="1942020" y="3360800"/>
            <a:ext cx="52599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ru-RU" dirty="0"/>
              <a:t>Модель предсказывает потенциальные сбои, основываясь на поведении системы.</a:t>
            </a:r>
            <a:endParaRPr dirty="0"/>
          </a:p>
        </p:txBody>
      </p:sp>
      <p:sp>
        <p:nvSpPr>
          <p:cNvPr id="206" name="Google Shape;206;p31"/>
          <p:cNvSpPr txBox="1">
            <a:spLocks noGrp="1"/>
          </p:cNvSpPr>
          <p:nvPr>
            <p:ph type="title"/>
          </p:nvPr>
        </p:nvSpPr>
        <p:spPr>
          <a:xfrm>
            <a:off x="933361" y="2325947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sz="3500" dirty="0"/>
              <a:t>Венера</a:t>
            </a:r>
            <a:endParaRPr sz="3500" dirty="0"/>
          </a:p>
        </p:txBody>
      </p:sp>
      <p:sp>
        <p:nvSpPr>
          <p:cNvPr id="207" name="Google Shape;207;p31"/>
          <p:cNvSpPr/>
          <p:nvPr/>
        </p:nvSpPr>
        <p:spPr>
          <a:xfrm>
            <a:off x="3314355" y="1045999"/>
            <a:ext cx="2515292" cy="1066645"/>
          </a:xfrm>
          <a:custGeom>
            <a:avLst/>
            <a:gdLst/>
            <a:ahLst/>
            <a:cxnLst/>
            <a:rect l="l" t="t" r="r" b="b"/>
            <a:pathLst>
              <a:path w="192117" h="73727" extrusionOk="0">
                <a:moveTo>
                  <a:pt x="187437" y="14493"/>
                </a:moveTo>
                <a:cubicBezTo>
                  <a:pt x="181674" y="12884"/>
                  <a:pt x="166808" y="7253"/>
                  <a:pt x="152860" y="4838"/>
                </a:cubicBezTo>
                <a:cubicBezTo>
                  <a:pt x="138912" y="2423"/>
                  <a:pt x="119833" y="69"/>
                  <a:pt x="103750" y="2"/>
                </a:cubicBezTo>
                <a:cubicBezTo>
                  <a:pt x="87667" y="-64"/>
                  <a:pt x="69780" y="1591"/>
                  <a:pt x="56364" y="4439"/>
                </a:cubicBezTo>
                <a:cubicBezTo>
                  <a:pt x="42948" y="7287"/>
                  <a:pt x="32057" y="12252"/>
                  <a:pt x="23252" y="17088"/>
                </a:cubicBezTo>
                <a:cubicBezTo>
                  <a:pt x="14447" y="21925"/>
                  <a:pt x="7108" y="27749"/>
                  <a:pt x="3534" y="33458"/>
                </a:cubicBezTo>
                <a:cubicBezTo>
                  <a:pt x="-40" y="39167"/>
                  <a:pt x="-1400" y="45918"/>
                  <a:pt x="1810" y="51344"/>
                </a:cubicBezTo>
                <a:cubicBezTo>
                  <a:pt x="5020" y="56770"/>
                  <a:pt x="14360" y="62543"/>
                  <a:pt x="22793" y="66015"/>
                </a:cubicBezTo>
                <a:cubicBezTo>
                  <a:pt x="31226" y="69487"/>
                  <a:pt x="39620" y="70969"/>
                  <a:pt x="52408" y="72178"/>
                </a:cubicBezTo>
                <a:cubicBezTo>
                  <a:pt x="65196" y="73387"/>
                  <a:pt x="82430" y="74326"/>
                  <a:pt x="99521" y="73267"/>
                </a:cubicBezTo>
                <a:cubicBezTo>
                  <a:pt x="116612" y="72208"/>
                  <a:pt x="140733" y="69170"/>
                  <a:pt x="154955" y="65826"/>
                </a:cubicBezTo>
                <a:cubicBezTo>
                  <a:pt x="169177" y="62482"/>
                  <a:pt x="178759" y="58163"/>
                  <a:pt x="184855" y="53204"/>
                </a:cubicBezTo>
                <a:cubicBezTo>
                  <a:pt x="190951" y="48245"/>
                  <a:pt x="193332" y="41594"/>
                  <a:pt x="191530" y="36072"/>
                </a:cubicBezTo>
                <a:cubicBezTo>
                  <a:pt x="189728" y="30550"/>
                  <a:pt x="182725" y="24105"/>
                  <a:pt x="174044" y="20074"/>
                </a:cubicBezTo>
                <a:cubicBezTo>
                  <a:pt x="165363" y="16044"/>
                  <a:pt x="145211" y="13253"/>
                  <a:pt x="139444" y="11889"/>
                </a:cubicBezTo>
              </a:path>
            </a:pathLst>
          </a:cu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876A64-D226-43B3-B5BF-AF8638DFD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4300" y="3647550"/>
            <a:ext cx="908936" cy="90893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36B206E-3F54-467B-8E61-1133E4D79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2958"/>
            <a:ext cx="1996086" cy="1008112"/>
          </a:xfrm>
          <a:prstGeom prst="rect">
            <a:avLst/>
          </a:prstGeom>
        </p:spPr>
      </p:pic>
      <p:pic>
        <p:nvPicPr>
          <p:cNvPr id="10" name="Picture 2" descr="C:\Users\admin\Desktop\Лого.png">
            <a:extLst>
              <a:ext uri="{FF2B5EF4-FFF2-40B4-BE49-F238E27FC236}">
                <a16:creationId xmlns:a16="http://schemas.microsoft.com/office/drawing/2014/main" id="{811CB35A-7243-4C9D-B6E0-15D39AE4C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51677">
            <a:off x="7745812" y="246778"/>
            <a:ext cx="1342556" cy="57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206;p31">
            <a:extLst>
              <a:ext uri="{FF2B5EF4-FFF2-40B4-BE49-F238E27FC236}">
                <a16:creationId xmlns:a16="http://schemas.microsoft.com/office/drawing/2014/main" id="{89D44664-D5BA-4EEE-8E47-D673D1D479B6}"/>
              </a:ext>
            </a:extLst>
          </p:cNvPr>
          <p:cNvSpPr txBox="1">
            <a:spLocks/>
          </p:cNvSpPr>
          <p:nvPr/>
        </p:nvSpPr>
        <p:spPr>
          <a:xfrm>
            <a:off x="998043" y="2265342"/>
            <a:ext cx="7704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 sz="3500" dirty="0"/>
              <a:t>Наша модель называется</a:t>
            </a:r>
          </a:p>
        </p:txBody>
      </p:sp>
    </p:spTree>
    <p:extLst>
      <p:ext uri="{BB962C8B-B14F-4D97-AF65-F5344CB8AC3E}">
        <p14:creationId xmlns:p14="http://schemas.microsoft.com/office/powerpoint/2010/main" val="3168720117"/>
      </p:ext>
    </p:extLst>
  </p:cSld>
  <p:clrMapOvr>
    <a:masterClrMapping/>
  </p:clrMapOvr>
  <p:transition spd="med" advTm="30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2205 -0.00062 L 0.06372 0.09198 L 0.13229 0.07469 L 0.2165 0.1608 L 0.34983 0.13025 L 0.39341 0.1571 L 0.44618 0.07315 L 0.54445 0.15031 L 0.60591 0.08241 L 0.66233 0.14691 L 0.7592 0.06852 L 0.80018 0.12161 L 0.90903 0.03642 L 0.97379 0.09475 " pathEditMode="relative" rAng="0" ptsTypes="AAAAAAAAAAAAAA">
                                      <p:cBhvr>
                                        <p:cTn id="23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92" y="805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 build="p"/>
      <p:bldP spid="206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/>
          <p:nvPr/>
        </p:nvSpPr>
        <p:spPr>
          <a:xfrm>
            <a:off x="3788375" y="578538"/>
            <a:ext cx="4351450" cy="3986419"/>
          </a:xfrm>
          <a:custGeom>
            <a:avLst/>
            <a:gdLst/>
            <a:ahLst/>
            <a:cxnLst/>
            <a:rect l="l" t="t" r="r" b="b"/>
            <a:pathLst>
              <a:path w="192117" h="73727" extrusionOk="0">
                <a:moveTo>
                  <a:pt x="187437" y="14493"/>
                </a:moveTo>
                <a:cubicBezTo>
                  <a:pt x="181674" y="12884"/>
                  <a:pt x="166808" y="7253"/>
                  <a:pt x="152860" y="4838"/>
                </a:cubicBezTo>
                <a:cubicBezTo>
                  <a:pt x="138912" y="2423"/>
                  <a:pt x="119833" y="69"/>
                  <a:pt x="103750" y="2"/>
                </a:cubicBezTo>
                <a:cubicBezTo>
                  <a:pt x="87667" y="-64"/>
                  <a:pt x="69780" y="1591"/>
                  <a:pt x="56364" y="4439"/>
                </a:cubicBezTo>
                <a:cubicBezTo>
                  <a:pt x="42948" y="7287"/>
                  <a:pt x="32057" y="12252"/>
                  <a:pt x="23252" y="17088"/>
                </a:cubicBezTo>
                <a:cubicBezTo>
                  <a:pt x="14447" y="21925"/>
                  <a:pt x="7108" y="27749"/>
                  <a:pt x="3534" y="33458"/>
                </a:cubicBezTo>
                <a:cubicBezTo>
                  <a:pt x="-40" y="39167"/>
                  <a:pt x="-1400" y="45918"/>
                  <a:pt x="1810" y="51344"/>
                </a:cubicBezTo>
                <a:cubicBezTo>
                  <a:pt x="5020" y="56770"/>
                  <a:pt x="14360" y="62543"/>
                  <a:pt x="22793" y="66015"/>
                </a:cubicBezTo>
                <a:cubicBezTo>
                  <a:pt x="31226" y="69487"/>
                  <a:pt x="39620" y="70969"/>
                  <a:pt x="52408" y="72178"/>
                </a:cubicBezTo>
                <a:cubicBezTo>
                  <a:pt x="65196" y="73387"/>
                  <a:pt x="82430" y="74326"/>
                  <a:pt x="99521" y="73267"/>
                </a:cubicBezTo>
                <a:cubicBezTo>
                  <a:pt x="116612" y="72208"/>
                  <a:pt x="140733" y="69170"/>
                  <a:pt x="154955" y="65826"/>
                </a:cubicBezTo>
                <a:cubicBezTo>
                  <a:pt x="169177" y="62482"/>
                  <a:pt x="178759" y="58163"/>
                  <a:pt x="184855" y="53204"/>
                </a:cubicBezTo>
                <a:cubicBezTo>
                  <a:pt x="190951" y="48245"/>
                  <a:pt x="193332" y="41594"/>
                  <a:pt x="191530" y="36072"/>
                </a:cubicBezTo>
                <a:cubicBezTo>
                  <a:pt x="189728" y="30550"/>
                  <a:pt x="182725" y="24105"/>
                  <a:pt x="174044" y="20074"/>
                </a:cubicBezTo>
                <a:cubicBezTo>
                  <a:pt x="165363" y="16044"/>
                  <a:pt x="145211" y="13253"/>
                  <a:pt x="139444" y="11889"/>
                </a:cubicBezTo>
              </a:path>
            </a:pathLst>
          </a:cu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7" name="Google Shape;277;p34"/>
          <p:cNvSpPr/>
          <p:nvPr/>
        </p:nvSpPr>
        <p:spPr>
          <a:xfrm>
            <a:off x="738677" y="984243"/>
            <a:ext cx="2222504" cy="450334"/>
          </a:xfrm>
          <a:custGeom>
            <a:avLst/>
            <a:gdLst/>
            <a:ahLst/>
            <a:cxnLst/>
            <a:rect l="l" t="t" r="r" b="b"/>
            <a:pathLst>
              <a:path w="166667" h="24205" extrusionOk="0">
                <a:moveTo>
                  <a:pt x="0" y="0"/>
                </a:moveTo>
                <a:lnTo>
                  <a:pt x="4496" y="24205"/>
                </a:lnTo>
                <a:lnTo>
                  <a:pt x="166667" y="21785"/>
                </a:lnTo>
                <a:lnTo>
                  <a:pt x="163209" y="34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78" name="Google Shape;278;p34"/>
          <p:cNvSpPr/>
          <p:nvPr/>
        </p:nvSpPr>
        <p:spPr>
          <a:xfrm flipH="1">
            <a:off x="855540" y="2423494"/>
            <a:ext cx="1937921" cy="450334"/>
          </a:xfrm>
          <a:custGeom>
            <a:avLst/>
            <a:gdLst/>
            <a:ahLst/>
            <a:cxnLst/>
            <a:rect l="l" t="t" r="r" b="b"/>
            <a:pathLst>
              <a:path w="166667" h="24205" extrusionOk="0">
                <a:moveTo>
                  <a:pt x="0" y="0"/>
                </a:moveTo>
                <a:lnTo>
                  <a:pt x="4496" y="24205"/>
                </a:lnTo>
                <a:lnTo>
                  <a:pt x="166667" y="21785"/>
                </a:lnTo>
                <a:lnTo>
                  <a:pt x="163209" y="34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79" name="Google Shape;279;p34"/>
          <p:cNvSpPr/>
          <p:nvPr/>
        </p:nvSpPr>
        <p:spPr>
          <a:xfrm>
            <a:off x="713248" y="3580395"/>
            <a:ext cx="2222504" cy="450334"/>
          </a:xfrm>
          <a:custGeom>
            <a:avLst/>
            <a:gdLst/>
            <a:ahLst/>
            <a:cxnLst/>
            <a:rect l="l" t="t" r="r" b="b"/>
            <a:pathLst>
              <a:path w="166667" h="24205" extrusionOk="0">
                <a:moveTo>
                  <a:pt x="0" y="0"/>
                </a:moveTo>
                <a:lnTo>
                  <a:pt x="4496" y="24205"/>
                </a:lnTo>
                <a:lnTo>
                  <a:pt x="166667" y="21785"/>
                </a:lnTo>
                <a:lnTo>
                  <a:pt x="163209" y="34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280" name="Google Shape;280;p34"/>
          <p:cNvSpPr txBox="1">
            <a:spLocks noGrp="1"/>
          </p:cNvSpPr>
          <p:nvPr>
            <p:ph type="title"/>
          </p:nvPr>
        </p:nvSpPr>
        <p:spPr>
          <a:xfrm>
            <a:off x="713150" y="2384812"/>
            <a:ext cx="2222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ПЛЮСЫ</a:t>
            </a:r>
            <a:endParaRPr dirty="0"/>
          </a:p>
        </p:txBody>
      </p:sp>
      <p:sp>
        <p:nvSpPr>
          <p:cNvPr id="281" name="Google Shape;281;p34"/>
          <p:cNvSpPr txBox="1">
            <a:spLocks noGrp="1"/>
          </p:cNvSpPr>
          <p:nvPr>
            <p:ph type="title" idx="2"/>
          </p:nvPr>
        </p:nvSpPr>
        <p:spPr>
          <a:xfrm>
            <a:off x="713150" y="3541723"/>
            <a:ext cx="2222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МИНУСЫ</a:t>
            </a:r>
            <a:endParaRPr dirty="0"/>
          </a:p>
        </p:txBody>
      </p:sp>
      <p:sp>
        <p:nvSpPr>
          <p:cNvPr id="282" name="Google Shape;282;p34"/>
          <p:cNvSpPr txBox="1">
            <a:spLocks noGrp="1"/>
          </p:cNvSpPr>
          <p:nvPr>
            <p:ph type="title" idx="4"/>
          </p:nvPr>
        </p:nvSpPr>
        <p:spPr>
          <a:xfrm>
            <a:off x="730454" y="931408"/>
            <a:ext cx="2222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Особенности</a:t>
            </a:r>
            <a:endParaRPr dirty="0"/>
          </a:p>
        </p:txBody>
      </p:sp>
      <p:sp>
        <p:nvSpPr>
          <p:cNvPr id="283" name="Google Shape;283;p34"/>
          <p:cNvSpPr txBox="1">
            <a:spLocks noGrp="1"/>
          </p:cNvSpPr>
          <p:nvPr>
            <p:ph type="subTitle" idx="1"/>
          </p:nvPr>
        </p:nvSpPr>
        <p:spPr>
          <a:xfrm>
            <a:off x="708750" y="2798545"/>
            <a:ext cx="22227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Быстрое обучение, интерпретируемость</a:t>
            </a:r>
            <a:endParaRPr dirty="0"/>
          </a:p>
        </p:txBody>
      </p:sp>
      <p:sp>
        <p:nvSpPr>
          <p:cNvPr id="284" name="Google Shape;284;p34"/>
          <p:cNvSpPr txBox="1">
            <a:spLocks noGrp="1"/>
          </p:cNvSpPr>
          <p:nvPr>
            <p:ph type="subTitle" idx="3"/>
          </p:nvPr>
        </p:nvSpPr>
        <p:spPr>
          <a:xfrm>
            <a:off x="465863" y="3976456"/>
            <a:ext cx="257835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Требуется предварительная подготовка </a:t>
            </a:r>
            <a:r>
              <a:rPr lang="ru-RU" b="1" dirty="0"/>
              <a:t>данных</a:t>
            </a:r>
            <a:r>
              <a:rPr lang="ru-RU" dirty="0"/>
              <a:t> и ручной запуск модели</a:t>
            </a:r>
            <a:endParaRPr dirty="0"/>
          </a:p>
        </p:txBody>
      </p:sp>
      <p:sp>
        <p:nvSpPr>
          <p:cNvPr id="285" name="Google Shape;285;p34"/>
          <p:cNvSpPr txBox="1">
            <a:spLocks noGrp="1"/>
          </p:cNvSpPr>
          <p:nvPr>
            <p:ph type="subTitle" idx="5"/>
          </p:nvPr>
        </p:nvSpPr>
        <p:spPr>
          <a:xfrm>
            <a:off x="738579" y="1429343"/>
            <a:ext cx="22227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Анализ данных по часам, агрегация метрик, модель</a:t>
            </a:r>
            <a:r>
              <a:rPr lang="en-US" dirty="0"/>
              <a:t> </a:t>
            </a:r>
            <a:r>
              <a:rPr lang="en-US" b="1" dirty="0" err="1"/>
              <a:t>CatBoost</a:t>
            </a:r>
            <a:endParaRPr lang="en-US" b="1" dirty="0"/>
          </a:p>
          <a:p>
            <a:pPr marL="0" lvl="0" indent="0"/>
            <a:endParaRPr b="1" dirty="0"/>
          </a:p>
        </p:txBody>
      </p:sp>
      <p:sp>
        <p:nvSpPr>
          <p:cNvPr id="286" name="Google Shape;286;p34"/>
          <p:cNvSpPr txBox="1">
            <a:spLocks noGrp="1"/>
          </p:cNvSpPr>
          <p:nvPr>
            <p:ph type="title" idx="6"/>
          </p:nvPr>
        </p:nvSpPr>
        <p:spPr>
          <a:xfrm>
            <a:off x="574962" y="222094"/>
            <a:ext cx="76911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Наша модель</a:t>
            </a:r>
            <a:endParaRPr dirty="0"/>
          </a:p>
        </p:txBody>
      </p:sp>
      <p:sp>
        <p:nvSpPr>
          <p:cNvPr id="287" name="Google Shape;287;p34"/>
          <p:cNvSpPr/>
          <p:nvPr/>
        </p:nvSpPr>
        <p:spPr>
          <a:xfrm rot="2179285">
            <a:off x="3166765" y="551490"/>
            <a:ext cx="584540" cy="759834"/>
          </a:xfrm>
          <a:custGeom>
            <a:avLst/>
            <a:gdLst/>
            <a:ahLst/>
            <a:cxnLst/>
            <a:rect l="l" t="t" r="r" b="b"/>
            <a:pathLst>
              <a:path w="31087" h="39167" extrusionOk="0">
                <a:moveTo>
                  <a:pt x="0" y="4939"/>
                </a:moveTo>
                <a:cubicBezTo>
                  <a:pt x="3446" y="-3675"/>
                  <a:pt x="25712" y="-67"/>
                  <a:pt x="27531" y="9031"/>
                </a:cubicBezTo>
                <a:cubicBezTo>
                  <a:pt x="28742" y="15089"/>
                  <a:pt x="18758" y="22860"/>
                  <a:pt x="13022" y="20565"/>
                </a:cubicBezTo>
                <a:cubicBezTo>
                  <a:pt x="10107" y="19399"/>
                  <a:pt x="9313" y="13483"/>
                  <a:pt x="11534" y="11264"/>
                </a:cubicBezTo>
                <a:cubicBezTo>
                  <a:pt x="16039" y="6763"/>
                  <a:pt x="29259" y="7251"/>
                  <a:pt x="30508" y="13496"/>
                </a:cubicBezTo>
                <a:cubicBezTo>
                  <a:pt x="32301" y="22463"/>
                  <a:pt x="29014" y="35078"/>
                  <a:pt x="20835" y="39167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grpSp>
        <p:nvGrpSpPr>
          <p:cNvPr id="288" name="Google Shape;288;p34"/>
          <p:cNvGrpSpPr/>
          <p:nvPr/>
        </p:nvGrpSpPr>
        <p:grpSpPr>
          <a:xfrm>
            <a:off x="4105925" y="617300"/>
            <a:ext cx="4305200" cy="3991275"/>
            <a:chOff x="4105925" y="617300"/>
            <a:chExt cx="4305200" cy="3991275"/>
          </a:xfrm>
        </p:grpSpPr>
        <p:sp>
          <p:nvSpPr>
            <p:cNvPr id="289" name="Google Shape;289;p34"/>
            <p:cNvSpPr/>
            <p:nvPr/>
          </p:nvSpPr>
          <p:spPr>
            <a:xfrm>
              <a:off x="4105925" y="617300"/>
              <a:ext cx="3906075" cy="3906075"/>
            </a:xfrm>
            <a:custGeom>
              <a:avLst/>
              <a:gdLst/>
              <a:ahLst/>
              <a:cxnLst/>
              <a:rect l="l" t="t" r="r" b="b"/>
              <a:pathLst>
                <a:path w="156243" h="156243" extrusionOk="0">
                  <a:moveTo>
                    <a:pt x="78122" y="1"/>
                  </a:moveTo>
                  <a:cubicBezTo>
                    <a:pt x="34964" y="1"/>
                    <a:pt x="1" y="34963"/>
                    <a:pt x="1" y="78121"/>
                  </a:cubicBezTo>
                  <a:cubicBezTo>
                    <a:pt x="1" y="121254"/>
                    <a:pt x="34964" y="156242"/>
                    <a:pt x="78122" y="156242"/>
                  </a:cubicBezTo>
                  <a:cubicBezTo>
                    <a:pt x="121255" y="156242"/>
                    <a:pt x="156242" y="121254"/>
                    <a:pt x="156242" y="78121"/>
                  </a:cubicBezTo>
                  <a:cubicBezTo>
                    <a:pt x="156242" y="34963"/>
                    <a:pt x="121255" y="1"/>
                    <a:pt x="78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4"/>
            <p:cNvSpPr/>
            <p:nvPr/>
          </p:nvSpPr>
          <p:spPr>
            <a:xfrm>
              <a:off x="4654800" y="1946875"/>
              <a:ext cx="697400" cy="547750"/>
            </a:xfrm>
            <a:custGeom>
              <a:avLst/>
              <a:gdLst/>
              <a:ahLst/>
              <a:cxnLst/>
              <a:rect l="l" t="t" r="r" b="b"/>
              <a:pathLst>
                <a:path w="27896" h="21910" extrusionOk="0">
                  <a:moveTo>
                    <a:pt x="1404" y="1"/>
                  </a:moveTo>
                  <a:lnTo>
                    <a:pt x="1" y="5264"/>
                  </a:lnTo>
                  <a:cubicBezTo>
                    <a:pt x="1" y="5264"/>
                    <a:pt x="4011" y="16041"/>
                    <a:pt x="6242" y="18948"/>
                  </a:cubicBezTo>
                  <a:cubicBezTo>
                    <a:pt x="7818" y="20980"/>
                    <a:pt x="17248" y="21910"/>
                    <a:pt x="22968" y="21910"/>
                  </a:cubicBezTo>
                  <a:cubicBezTo>
                    <a:pt x="25434" y="21910"/>
                    <a:pt x="27211" y="21737"/>
                    <a:pt x="27370" y="21404"/>
                  </a:cubicBezTo>
                  <a:cubicBezTo>
                    <a:pt x="27896" y="20277"/>
                    <a:pt x="26843" y="14186"/>
                    <a:pt x="26843" y="14186"/>
                  </a:cubicBezTo>
                  <a:cubicBezTo>
                    <a:pt x="26843" y="14186"/>
                    <a:pt x="23911" y="14921"/>
                    <a:pt x="20412" y="14921"/>
                  </a:cubicBezTo>
                  <a:cubicBezTo>
                    <a:pt x="17612" y="14921"/>
                    <a:pt x="14448" y="14451"/>
                    <a:pt x="12131" y="12758"/>
                  </a:cubicBezTo>
                  <a:cubicBezTo>
                    <a:pt x="8021" y="9725"/>
                    <a:pt x="8923" y="4537"/>
                    <a:pt x="2808" y="778"/>
                  </a:cubicBezTo>
                  <a:cubicBezTo>
                    <a:pt x="2232" y="427"/>
                    <a:pt x="1730" y="176"/>
                    <a:pt x="1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4"/>
            <p:cNvSpPr/>
            <p:nvPr/>
          </p:nvSpPr>
          <p:spPr>
            <a:xfrm>
              <a:off x="4139775" y="2530850"/>
              <a:ext cx="774450" cy="1869700"/>
            </a:xfrm>
            <a:custGeom>
              <a:avLst/>
              <a:gdLst/>
              <a:ahLst/>
              <a:cxnLst/>
              <a:rect l="l" t="t" r="r" b="b"/>
              <a:pathLst>
                <a:path w="30978" h="74788" extrusionOk="0">
                  <a:moveTo>
                    <a:pt x="7619" y="0"/>
                  </a:moveTo>
                  <a:cubicBezTo>
                    <a:pt x="7619" y="0"/>
                    <a:pt x="4411" y="7895"/>
                    <a:pt x="2807" y="21479"/>
                  </a:cubicBezTo>
                  <a:cubicBezTo>
                    <a:pt x="1203" y="35063"/>
                    <a:pt x="0" y="68071"/>
                    <a:pt x="0" y="68071"/>
                  </a:cubicBezTo>
                  <a:lnTo>
                    <a:pt x="10452" y="74788"/>
                  </a:lnTo>
                  <a:lnTo>
                    <a:pt x="6166" y="65013"/>
                  </a:lnTo>
                  <a:lnTo>
                    <a:pt x="13935" y="30978"/>
                  </a:lnTo>
                  <a:lnTo>
                    <a:pt x="17269" y="65740"/>
                  </a:lnTo>
                  <a:lnTo>
                    <a:pt x="30978" y="65890"/>
                  </a:lnTo>
                  <a:lnTo>
                    <a:pt x="23384" y="61354"/>
                  </a:lnTo>
                  <a:lnTo>
                    <a:pt x="22933" y="1028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4"/>
            <p:cNvSpPr/>
            <p:nvPr/>
          </p:nvSpPr>
          <p:spPr>
            <a:xfrm>
              <a:off x="4230625" y="1881450"/>
              <a:ext cx="615950" cy="739625"/>
            </a:xfrm>
            <a:custGeom>
              <a:avLst/>
              <a:gdLst/>
              <a:ahLst/>
              <a:cxnLst/>
              <a:rect l="l" t="t" r="r" b="b"/>
              <a:pathLst>
                <a:path w="24638" h="29585" extrusionOk="0">
                  <a:moveTo>
                    <a:pt x="10762" y="0"/>
                  </a:moveTo>
                  <a:cubicBezTo>
                    <a:pt x="10079" y="0"/>
                    <a:pt x="9564" y="94"/>
                    <a:pt x="9198" y="187"/>
                  </a:cubicBezTo>
                  <a:cubicBezTo>
                    <a:pt x="9073" y="212"/>
                    <a:pt x="8396" y="412"/>
                    <a:pt x="7068" y="838"/>
                  </a:cubicBezTo>
                  <a:cubicBezTo>
                    <a:pt x="2507" y="2217"/>
                    <a:pt x="2081" y="2417"/>
                    <a:pt x="1680" y="2793"/>
                  </a:cubicBezTo>
                  <a:cubicBezTo>
                    <a:pt x="1153" y="3269"/>
                    <a:pt x="0" y="4573"/>
                    <a:pt x="301" y="8006"/>
                  </a:cubicBezTo>
                  <a:cubicBezTo>
                    <a:pt x="1454" y="14172"/>
                    <a:pt x="2607" y="20362"/>
                    <a:pt x="3760" y="26553"/>
                  </a:cubicBezTo>
                  <a:cubicBezTo>
                    <a:pt x="4712" y="27405"/>
                    <a:pt x="6517" y="28733"/>
                    <a:pt x="9098" y="29310"/>
                  </a:cubicBezTo>
                  <a:cubicBezTo>
                    <a:pt x="9960" y="29503"/>
                    <a:pt x="10793" y="29585"/>
                    <a:pt x="11588" y="29585"/>
                  </a:cubicBezTo>
                  <a:cubicBezTo>
                    <a:pt x="15647" y="29585"/>
                    <a:pt x="18691" y="27444"/>
                    <a:pt x="19299" y="27004"/>
                  </a:cubicBezTo>
                  <a:cubicBezTo>
                    <a:pt x="19299" y="27004"/>
                    <a:pt x="24637" y="9811"/>
                    <a:pt x="19299" y="3194"/>
                  </a:cubicBezTo>
                  <a:cubicBezTo>
                    <a:pt x="15218" y="581"/>
                    <a:pt x="12467" y="0"/>
                    <a:pt x="107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4"/>
            <p:cNvSpPr/>
            <p:nvPr/>
          </p:nvSpPr>
          <p:spPr>
            <a:xfrm>
              <a:off x="4540775" y="1931850"/>
              <a:ext cx="92750" cy="550150"/>
            </a:xfrm>
            <a:custGeom>
              <a:avLst/>
              <a:gdLst/>
              <a:ahLst/>
              <a:cxnLst/>
              <a:rect l="l" t="t" r="r" b="b"/>
              <a:pathLst>
                <a:path w="3710" h="22006" extrusionOk="0">
                  <a:moveTo>
                    <a:pt x="1329" y="0"/>
                  </a:moveTo>
                  <a:cubicBezTo>
                    <a:pt x="878" y="677"/>
                    <a:pt x="427" y="1354"/>
                    <a:pt x="1" y="2030"/>
                  </a:cubicBezTo>
                  <a:lnTo>
                    <a:pt x="1229" y="3609"/>
                  </a:lnTo>
                  <a:cubicBezTo>
                    <a:pt x="1379" y="6592"/>
                    <a:pt x="1454" y="9775"/>
                    <a:pt x="1404" y="13108"/>
                  </a:cubicBezTo>
                  <a:cubicBezTo>
                    <a:pt x="1379" y="15414"/>
                    <a:pt x="1279" y="17619"/>
                    <a:pt x="1153" y="19725"/>
                  </a:cubicBezTo>
                  <a:cubicBezTo>
                    <a:pt x="1529" y="20477"/>
                    <a:pt x="1905" y="21229"/>
                    <a:pt x="2281" y="22005"/>
                  </a:cubicBezTo>
                  <a:cubicBezTo>
                    <a:pt x="2682" y="21203"/>
                    <a:pt x="3083" y="20401"/>
                    <a:pt x="3459" y="19625"/>
                  </a:cubicBezTo>
                  <a:cubicBezTo>
                    <a:pt x="3660" y="17494"/>
                    <a:pt x="3710" y="14963"/>
                    <a:pt x="3459" y="12131"/>
                  </a:cubicBezTo>
                  <a:cubicBezTo>
                    <a:pt x="3183" y="8797"/>
                    <a:pt x="2532" y="5915"/>
                    <a:pt x="1855" y="3609"/>
                  </a:cubicBezTo>
                  <a:cubicBezTo>
                    <a:pt x="2131" y="3033"/>
                    <a:pt x="2407" y="2482"/>
                    <a:pt x="2657" y="1905"/>
                  </a:cubicBezTo>
                  <a:cubicBezTo>
                    <a:pt x="2206" y="1279"/>
                    <a:pt x="1780" y="627"/>
                    <a:pt x="13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4"/>
            <p:cNvSpPr/>
            <p:nvPr/>
          </p:nvSpPr>
          <p:spPr>
            <a:xfrm>
              <a:off x="4488150" y="2556525"/>
              <a:ext cx="426075" cy="1621600"/>
            </a:xfrm>
            <a:custGeom>
              <a:avLst/>
              <a:gdLst/>
              <a:ahLst/>
              <a:cxnLst/>
              <a:rect l="l" t="t" r="r" b="b"/>
              <a:pathLst>
                <a:path w="17043" h="64864" extrusionOk="0">
                  <a:moveTo>
                    <a:pt x="8998" y="1"/>
                  </a:moveTo>
                  <a:lnTo>
                    <a:pt x="0" y="29951"/>
                  </a:lnTo>
                  <a:lnTo>
                    <a:pt x="3334" y="64713"/>
                  </a:lnTo>
                  <a:lnTo>
                    <a:pt x="17043" y="64863"/>
                  </a:lnTo>
                  <a:lnTo>
                    <a:pt x="9449" y="60327"/>
                  </a:lnTo>
                  <a:lnTo>
                    <a:pt x="89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4"/>
            <p:cNvSpPr/>
            <p:nvPr/>
          </p:nvSpPr>
          <p:spPr>
            <a:xfrm>
              <a:off x="4469350" y="1777075"/>
              <a:ext cx="138500" cy="164325"/>
            </a:xfrm>
            <a:custGeom>
              <a:avLst/>
              <a:gdLst/>
              <a:ahLst/>
              <a:cxnLst/>
              <a:rect l="l" t="t" r="r" b="b"/>
              <a:pathLst>
                <a:path w="5540" h="6573" extrusionOk="0">
                  <a:moveTo>
                    <a:pt x="802" y="1"/>
                  </a:moveTo>
                  <a:lnTo>
                    <a:pt x="0" y="6241"/>
                  </a:lnTo>
                  <a:cubicBezTo>
                    <a:pt x="299" y="6483"/>
                    <a:pt x="801" y="6573"/>
                    <a:pt x="1386" y="6573"/>
                  </a:cubicBezTo>
                  <a:cubicBezTo>
                    <a:pt x="3108" y="6573"/>
                    <a:pt x="5539" y="5790"/>
                    <a:pt x="5539" y="5790"/>
                  </a:cubicBezTo>
                  <a:lnTo>
                    <a:pt x="5389" y="4562"/>
                  </a:lnTo>
                  <a:cubicBezTo>
                    <a:pt x="5379" y="4562"/>
                    <a:pt x="5370" y="4562"/>
                    <a:pt x="5360" y="4562"/>
                  </a:cubicBezTo>
                  <a:cubicBezTo>
                    <a:pt x="1899" y="4562"/>
                    <a:pt x="802" y="1"/>
                    <a:pt x="802" y="1"/>
                  </a:cubicBezTo>
                  <a:close/>
                </a:path>
              </a:pathLst>
            </a:custGeom>
            <a:solidFill>
              <a:srgbClr val="EFA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4"/>
            <p:cNvSpPr/>
            <p:nvPr/>
          </p:nvSpPr>
          <p:spPr>
            <a:xfrm>
              <a:off x="4598425" y="1844750"/>
              <a:ext cx="5650" cy="46400"/>
            </a:xfrm>
            <a:custGeom>
              <a:avLst/>
              <a:gdLst/>
              <a:ahLst/>
              <a:cxnLst/>
              <a:rect l="l" t="t" r="r" b="b"/>
              <a:pathLst>
                <a:path w="226" h="1856" extrusionOk="0">
                  <a:moveTo>
                    <a:pt x="0" y="1"/>
                  </a:moveTo>
                  <a:lnTo>
                    <a:pt x="226" y="1855"/>
                  </a:lnTo>
                  <a:close/>
                </a:path>
              </a:pathLst>
            </a:custGeom>
            <a:solidFill>
              <a:srgbClr val="B85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4"/>
            <p:cNvSpPr/>
            <p:nvPr/>
          </p:nvSpPr>
          <p:spPr>
            <a:xfrm>
              <a:off x="4489400" y="1777075"/>
              <a:ext cx="114675" cy="114075"/>
            </a:xfrm>
            <a:custGeom>
              <a:avLst/>
              <a:gdLst/>
              <a:ahLst/>
              <a:cxnLst/>
              <a:rect l="l" t="t" r="r" b="b"/>
              <a:pathLst>
                <a:path w="4587" h="4563" extrusionOk="0">
                  <a:moveTo>
                    <a:pt x="0" y="1"/>
                  </a:moveTo>
                  <a:cubicBezTo>
                    <a:pt x="0" y="1"/>
                    <a:pt x="1097" y="4562"/>
                    <a:pt x="4558" y="4562"/>
                  </a:cubicBezTo>
                  <a:cubicBezTo>
                    <a:pt x="4568" y="4562"/>
                    <a:pt x="4577" y="4562"/>
                    <a:pt x="4587" y="4562"/>
                  </a:cubicBezTo>
                  <a:lnTo>
                    <a:pt x="4361" y="270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7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4"/>
            <p:cNvSpPr/>
            <p:nvPr/>
          </p:nvSpPr>
          <p:spPr>
            <a:xfrm>
              <a:off x="4324600" y="1421800"/>
              <a:ext cx="389125" cy="431025"/>
            </a:xfrm>
            <a:custGeom>
              <a:avLst/>
              <a:gdLst/>
              <a:ahLst/>
              <a:cxnLst/>
              <a:rect l="l" t="t" r="r" b="b"/>
              <a:pathLst>
                <a:path w="15565" h="17241" extrusionOk="0">
                  <a:moveTo>
                    <a:pt x="8390" y="1"/>
                  </a:moveTo>
                  <a:cubicBezTo>
                    <a:pt x="5855" y="1"/>
                    <a:pt x="3313" y="1184"/>
                    <a:pt x="1906" y="3084"/>
                  </a:cubicBezTo>
                  <a:cubicBezTo>
                    <a:pt x="1" y="5665"/>
                    <a:pt x="728" y="8598"/>
                    <a:pt x="828" y="8999"/>
                  </a:cubicBezTo>
                  <a:cubicBezTo>
                    <a:pt x="1630" y="12107"/>
                    <a:pt x="4537" y="13635"/>
                    <a:pt x="4537" y="13635"/>
                  </a:cubicBezTo>
                  <a:cubicBezTo>
                    <a:pt x="4537" y="13635"/>
                    <a:pt x="8221" y="16843"/>
                    <a:pt x="9450" y="17044"/>
                  </a:cubicBezTo>
                  <a:cubicBezTo>
                    <a:pt x="9696" y="17112"/>
                    <a:pt x="10212" y="17241"/>
                    <a:pt x="10855" y="17241"/>
                  </a:cubicBezTo>
                  <a:cubicBezTo>
                    <a:pt x="11388" y="17241"/>
                    <a:pt x="12008" y="17153"/>
                    <a:pt x="12632" y="16868"/>
                  </a:cubicBezTo>
                  <a:cubicBezTo>
                    <a:pt x="14312" y="16117"/>
                    <a:pt x="15339" y="14312"/>
                    <a:pt x="15239" y="12307"/>
                  </a:cubicBezTo>
                  <a:lnTo>
                    <a:pt x="15239" y="12307"/>
                  </a:lnTo>
                  <a:cubicBezTo>
                    <a:pt x="15079" y="12345"/>
                    <a:pt x="14919" y="12364"/>
                    <a:pt x="14764" y="12364"/>
                  </a:cubicBezTo>
                  <a:cubicBezTo>
                    <a:pt x="14312" y="12364"/>
                    <a:pt x="13903" y="12205"/>
                    <a:pt x="13660" y="11906"/>
                  </a:cubicBezTo>
                  <a:cubicBezTo>
                    <a:pt x="13510" y="11706"/>
                    <a:pt x="13435" y="11480"/>
                    <a:pt x="13409" y="11330"/>
                  </a:cubicBezTo>
                  <a:lnTo>
                    <a:pt x="13409" y="11330"/>
                  </a:lnTo>
                  <a:cubicBezTo>
                    <a:pt x="13710" y="11426"/>
                    <a:pt x="13978" y="11464"/>
                    <a:pt x="14212" y="11464"/>
                  </a:cubicBezTo>
                  <a:cubicBezTo>
                    <a:pt x="15072" y="11464"/>
                    <a:pt x="15490" y="10954"/>
                    <a:pt x="15490" y="10954"/>
                  </a:cubicBezTo>
                  <a:lnTo>
                    <a:pt x="15465" y="8272"/>
                  </a:lnTo>
                  <a:cubicBezTo>
                    <a:pt x="15540" y="7771"/>
                    <a:pt x="15565" y="7144"/>
                    <a:pt x="15515" y="6442"/>
                  </a:cubicBezTo>
                  <a:cubicBezTo>
                    <a:pt x="15440" y="5640"/>
                    <a:pt x="15264" y="4989"/>
                    <a:pt x="15114" y="4487"/>
                  </a:cubicBezTo>
                  <a:cubicBezTo>
                    <a:pt x="14813" y="3811"/>
                    <a:pt x="13836" y="1756"/>
                    <a:pt x="11530" y="678"/>
                  </a:cubicBezTo>
                  <a:cubicBezTo>
                    <a:pt x="10543" y="215"/>
                    <a:pt x="9467" y="1"/>
                    <a:pt x="8390" y="1"/>
                  </a:cubicBezTo>
                  <a:close/>
                </a:path>
              </a:pathLst>
            </a:custGeom>
            <a:solidFill>
              <a:srgbClr val="EFA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4"/>
            <p:cNvSpPr/>
            <p:nvPr/>
          </p:nvSpPr>
          <p:spPr>
            <a:xfrm>
              <a:off x="4620350" y="1608525"/>
              <a:ext cx="26350" cy="53325"/>
            </a:xfrm>
            <a:custGeom>
              <a:avLst/>
              <a:gdLst/>
              <a:ahLst/>
              <a:cxnLst/>
              <a:rect l="l" t="t" r="r" b="b"/>
              <a:pathLst>
                <a:path w="1054" h="2133" extrusionOk="0">
                  <a:moveTo>
                    <a:pt x="552" y="1"/>
                  </a:moveTo>
                  <a:cubicBezTo>
                    <a:pt x="251" y="1"/>
                    <a:pt x="26" y="477"/>
                    <a:pt x="0" y="1054"/>
                  </a:cubicBezTo>
                  <a:cubicBezTo>
                    <a:pt x="0" y="1655"/>
                    <a:pt x="226" y="2131"/>
                    <a:pt x="502" y="2131"/>
                  </a:cubicBezTo>
                  <a:cubicBezTo>
                    <a:pt x="509" y="2132"/>
                    <a:pt x="516" y="2132"/>
                    <a:pt x="523" y="2132"/>
                  </a:cubicBezTo>
                  <a:cubicBezTo>
                    <a:pt x="790" y="2132"/>
                    <a:pt x="1028" y="1665"/>
                    <a:pt x="1028" y="1079"/>
                  </a:cubicBezTo>
                  <a:cubicBezTo>
                    <a:pt x="1053" y="502"/>
                    <a:pt x="828" y="1"/>
                    <a:pt x="552" y="1"/>
                  </a:cubicBezTo>
                  <a:close/>
                </a:path>
              </a:pathLst>
            </a:custGeom>
            <a:solidFill>
              <a:srgbClr val="2F10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4"/>
            <p:cNvSpPr/>
            <p:nvPr/>
          </p:nvSpPr>
          <p:spPr>
            <a:xfrm>
              <a:off x="4574600" y="1569700"/>
              <a:ext cx="80225" cy="38850"/>
            </a:xfrm>
            <a:custGeom>
              <a:avLst/>
              <a:gdLst/>
              <a:ahLst/>
              <a:cxnLst/>
              <a:rect l="l" t="t" r="r" b="b"/>
              <a:pathLst>
                <a:path w="3209" h="1554" extrusionOk="0">
                  <a:moveTo>
                    <a:pt x="2460" y="0"/>
                  </a:moveTo>
                  <a:cubicBezTo>
                    <a:pt x="1843" y="0"/>
                    <a:pt x="922" y="273"/>
                    <a:pt x="1" y="1554"/>
                  </a:cubicBezTo>
                  <a:cubicBezTo>
                    <a:pt x="1" y="1554"/>
                    <a:pt x="2578" y="140"/>
                    <a:pt x="3142" y="140"/>
                  </a:cubicBezTo>
                  <a:cubicBezTo>
                    <a:pt x="3169" y="140"/>
                    <a:pt x="3192" y="143"/>
                    <a:pt x="3209" y="150"/>
                  </a:cubicBezTo>
                  <a:cubicBezTo>
                    <a:pt x="3209" y="150"/>
                    <a:pt x="2918" y="0"/>
                    <a:pt x="24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4"/>
            <p:cNvSpPr/>
            <p:nvPr/>
          </p:nvSpPr>
          <p:spPr>
            <a:xfrm>
              <a:off x="4407325" y="1669325"/>
              <a:ext cx="56400" cy="28825"/>
            </a:xfrm>
            <a:custGeom>
              <a:avLst/>
              <a:gdLst/>
              <a:ahLst/>
              <a:cxnLst/>
              <a:rect l="l" t="t" r="r" b="b"/>
              <a:pathLst>
                <a:path w="2256" h="1153" extrusionOk="0">
                  <a:moveTo>
                    <a:pt x="1128" y="0"/>
                  </a:moveTo>
                  <a:cubicBezTo>
                    <a:pt x="0" y="0"/>
                    <a:pt x="1504" y="351"/>
                    <a:pt x="2256" y="1153"/>
                  </a:cubicBezTo>
                  <a:cubicBezTo>
                    <a:pt x="2256" y="1153"/>
                    <a:pt x="2256" y="0"/>
                    <a:pt x="1128" y="0"/>
                  </a:cubicBezTo>
                  <a:close/>
                </a:path>
              </a:pathLst>
            </a:custGeom>
            <a:solidFill>
              <a:srgbClr val="ED7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4"/>
            <p:cNvSpPr/>
            <p:nvPr/>
          </p:nvSpPr>
          <p:spPr>
            <a:xfrm>
              <a:off x="4406075" y="1873575"/>
              <a:ext cx="171700" cy="131600"/>
            </a:xfrm>
            <a:custGeom>
              <a:avLst/>
              <a:gdLst/>
              <a:ahLst/>
              <a:cxnLst/>
              <a:rect l="l" t="t" r="r" b="b"/>
              <a:pathLst>
                <a:path w="6868" h="5264" extrusionOk="0">
                  <a:moveTo>
                    <a:pt x="2832" y="1"/>
                  </a:moveTo>
                  <a:cubicBezTo>
                    <a:pt x="1880" y="276"/>
                    <a:pt x="952" y="577"/>
                    <a:pt x="0" y="878"/>
                  </a:cubicBezTo>
                  <a:cubicBezTo>
                    <a:pt x="743" y="5239"/>
                    <a:pt x="5187" y="5264"/>
                    <a:pt x="5287" y="5264"/>
                  </a:cubicBezTo>
                  <a:cubicBezTo>
                    <a:pt x="5288" y="5264"/>
                    <a:pt x="5288" y="5264"/>
                    <a:pt x="5288" y="5264"/>
                  </a:cubicBezTo>
                  <a:cubicBezTo>
                    <a:pt x="5815" y="4236"/>
                    <a:pt x="6341" y="3183"/>
                    <a:pt x="6867" y="2156"/>
                  </a:cubicBezTo>
                  <a:lnTo>
                    <a:pt x="6867" y="2156"/>
                  </a:lnTo>
                  <a:cubicBezTo>
                    <a:pt x="6815" y="2161"/>
                    <a:pt x="6688" y="2169"/>
                    <a:pt x="6508" y="2169"/>
                  </a:cubicBezTo>
                  <a:cubicBezTo>
                    <a:pt x="5729" y="2169"/>
                    <a:pt x="3972" y="2015"/>
                    <a:pt x="3158" y="752"/>
                  </a:cubicBezTo>
                  <a:cubicBezTo>
                    <a:pt x="3033" y="552"/>
                    <a:pt x="2907" y="301"/>
                    <a:pt x="2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4"/>
            <p:cNvSpPr/>
            <p:nvPr/>
          </p:nvSpPr>
          <p:spPr>
            <a:xfrm>
              <a:off x="4570850" y="1894250"/>
              <a:ext cx="124725" cy="105300"/>
            </a:xfrm>
            <a:custGeom>
              <a:avLst/>
              <a:gdLst/>
              <a:ahLst/>
              <a:cxnLst/>
              <a:rect l="l" t="t" r="r" b="b"/>
              <a:pathLst>
                <a:path w="4989" h="4212" extrusionOk="0">
                  <a:moveTo>
                    <a:pt x="1329" y="1"/>
                  </a:moveTo>
                  <a:cubicBezTo>
                    <a:pt x="1354" y="101"/>
                    <a:pt x="1354" y="301"/>
                    <a:pt x="1304" y="502"/>
                  </a:cubicBezTo>
                  <a:cubicBezTo>
                    <a:pt x="1279" y="527"/>
                    <a:pt x="1229" y="752"/>
                    <a:pt x="1053" y="953"/>
                  </a:cubicBezTo>
                  <a:cubicBezTo>
                    <a:pt x="702" y="1354"/>
                    <a:pt x="101" y="1354"/>
                    <a:pt x="1" y="1354"/>
                  </a:cubicBezTo>
                  <a:cubicBezTo>
                    <a:pt x="602" y="2306"/>
                    <a:pt x="1178" y="3259"/>
                    <a:pt x="1780" y="4211"/>
                  </a:cubicBezTo>
                  <a:cubicBezTo>
                    <a:pt x="1780" y="4211"/>
                    <a:pt x="4988" y="2783"/>
                    <a:pt x="4161" y="953"/>
                  </a:cubicBezTo>
                  <a:cubicBezTo>
                    <a:pt x="3209" y="627"/>
                    <a:pt x="2281" y="326"/>
                    <a:pt x="1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4"/>
            <p:cNvSpPr/>
            <p:nvPr/>
          </p:nvSpPr>
          <p:spPr>
            <a:xfrm>
              <a:off x="4292025" y="1417425"/>
              <a:ext cx="474350" cy="389750"/>
            </a:xfrm>
            <a:custGeom>
              <a:avLst/>
              <a:gdLst/>
              <a:ahLst/>
              <a:cxnLst/>
              <a:rect l="l" t="t" r="r" b="b"/>
              <a:pathLst>
                <a:path w="18974" h="15590" extrusionOk="0">
                  <a:moveTo>
                    <a:pt x="8745" y="0"/>
                  </a:moveTo>
                  <a:cubicBezTo>
                    <a:pt x="8704" y="0"/>
                    <a:pt x="8663" y="0"/>
                    <a:pt x="8622" y="1"/>
                  </a:cubicBezTo>
                  <a:cubicBezTo>
                    <a:pt x="6742" y="1"/>
                    <a:pt x="4437" y="1"/>
                    <a:pt x="2607" y="1630"/>
                  </a:cubicBezTo>
                  <a:cubicBezTo>
                    <a:pt x="577" y="3434"/>
                    <a:pt x="1" y="6442"/>
                    <a:pt x="502" y="8723"/>
                  </a:cubicBezTo>
                  <a:cubicBezTo>
                    <a:pt x="1554" y="13309"/>
                    <a:pt x="7068" y="15239"/>
                    <a:pt x="7996" y="15565"/>
                  </a:cubicBezTo>
                  <a:cubicBezTo>
                    <a:pt x="8008" y="15565"/>
                    <a:pt x="8021" y="15565"/>
                    <a:pt x="8030" y="15568"/>
                  </a:cubicBezTo>
                  <a:lnTo>
                    <a:pt x="8030" y="15568"/>
                  </a:lnTo>
                  <a:lnTo>
                    <a:pt x="6617" y="13560"/>
                  </a:lnTo>
                  <a:cubicBezTo>
                    <a:pt x="6533" y="13573"/>
                    <a:pt x="6451" y="13579"/>
                    <a:pt x="6372" y="13579"/>
                  </a:cubicBezTo>
                  <a:cubicBezTo>
                    <a:pt x="4615" y="13579"/>
                    <a:pt x="3856" y="10524"/>
                    <a:pt x="4863" y="9349"/>
                  </a:cubicBezTo>
                  <a:cubicBezTo>
                    <a:pt x="5041" y="9147"/>
                    <a:pt x="5263" y="9062"/>
                    <a:pt x="5512" y="9062"/>
                  </a:cubicBezTo>
                  <a:cubicBezTo>
                    <a:pt x="6768" y="9062"/>
                    <a:pt x="8672" y="11229"/>
                    <a:pt x="8672" y="11229"/>
                  </a:cubicBezTo>
                  <a:lnTo>
                    <a:pt x="8948" y="6517"/>
                  </a:lnTo>
                  <a:cubicBezTo>
                    <a:pt x="8948" y="6517"/>
                    <a:pt x="9245" y="6569"/>
                    <a:pt x="9652" y="6569"/>
                  </a:cubicBezTo>
                  <a:cubicBezTo>
                    <a:pt x="10606" y="6569"/>
                    <a:pt x="12162" y="6285"/>
                    <a:pt x="11880" y="4387"/>
                  </a:cubicBezTo>
                  <a:cubicBezTo>
                    <a:pt x="11880" y="4387"/>
                    <a:pt x="18973" y="4287"/>
                    <a:pt x="14587" y="1354"/>
                  </a:cubicBezTo>
                  <a:cubicBezTo>
                    <a:pt x="13427" y="787"/>
                    <a:pt x="11368" y="0"/>
                    <a:pt x="8745" y="0"/>
                  </a:cubicBezTo>
                  <a:close/>
                  <a:moveTo>
                    <a:pt x="8030" y="15568"/>
                  </a:moveTo>
                  <a:lnTo>
                    <a:pt x="8046" y="15590"/>
                  </a:lnTo>
                  <a:cubicBezTo>
                    <a:pt x="8046" y="15577"/>
                    <a:pt x="8040" y="15571"/>
                    <a:pt x="8030" y="155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4"/>
            <p:cNvSpPr/>
            <p:nvPr/>
          </p:nvSpPr>
          <p:spPr>
            <a:xfrm>
              <a:off x="4958075" y="1978100"/>
              <a:ext cx="78975" cy="86600"/>
            </a:xfrm>
            <a:custGeom>
              <a:avLst/>
              <a:gdLst/>
              <a:ahLst/>
              <a:cxnLst/>
              <a:rect l="l" t="t" r="r" b="b"/>
              <a:pathLst>
                <a:path w="3159" h="3464" extrusionOk="0">
                  <a:moveTo>
                    <a:pt x="2118" y="0"/>
                  </a:moveTo>
                  <a:cubicBezTo>
                    <a:pt x="2106" y="0"/>
                    <a:pt x="2093" y="2"/>
                    <a:pt x="2081" y="5"/>
                  </a:cubicBezTo>
                  <a:cubicBezTo>
                    <a:pt x="1680" y="30"/>
                    <a:pt x="1830" y="1333"/>
                    <a:pt x="1103" y="2461"/>
                  </a:cubicBezTo>
                  <a:cubicBezTo>
                    <a:pt x="777" y="3013"/>
                    <a:pt x="451" y="3163"/>
                    <a:pt x="0" y="3464"/>
                  </a:cubicBezTo>
                  <a:cubicBezTo>
                    <a:pt x="1304" y="2987"/>
                    <a:pt x="2381" y="2962"/>
                    <a:pt x="2381" y="2962"/>
                  </a:cubicBezTo>
                  <a:cubicBezTo>
                    <a:pt x="2381" y="2962"/>
                    <a:pt x="3158" y="1208"/>
                    <a:pt x="2381" y="206"/>
                  </a:cubicBezTo>
                  <a:cubicBezTo>
                    <a:pt x="2272" y="74"/>
                    <a:pt x="2201" y="0"/>
                    <a:pt x="2118" y="0"/>
                  </a:cubicBezTo>
                  <a:close/>
                </a:path>
              </a:pathLst>
            </a:custGeom>
            <a:solidFill>
              <a:srgbClr val="ED7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4"/>
            <p:cNvSpPr/>
            <p:nvPr/>
          </p:nvSpPr>
          <p:spPr>
            <a:xfrm>
              <a:off x="5016975" y="860400"/>
              <a:ext cx="2382875" cy="3407950"/>
            </a:xfrm>
            <a:custGeom>
              <a:avLst/>
              <a:gdLst/>
              <a:ahLst/>
              <a:cxnLst/>
              <a:rect l="l" t="t" r="r" b="b"/>
              <a:pathLst>
                <a:path w="95315" h="136318" extrusionOk="0">
                  <a:moveTo>
                    <a:pt x="8597" y="1"/>
                  </a:moveTo>
                  <a:cubicBezTo>
                    <a:pt x="3860" y="1"/>
                    <a:pt x="0" y="3861"/>
                    <a:pt x="0" y="8598"/>
                  </a:cubicBezTo>
                  <a:lnTo>
                    <a:pt x="0" y="127746"/>
                  </a:lnTo>
                  <a:cubicBezTo>
                    <a:pt x="0" y="132483"/>
                    <a:pt x="3860" y="136318"/>
                    <a:pt x="8597" y="136318"/>
                  </a:cubicBezTo>
                  <a:lnTo>
                    <a:pt x="86717" y="136318"/>
                  </a:lnTo>
                  <a:cubicBezTo>
                    <a:pt x="91454" y="136318"/>
                    <a:pt x="95314" y="132483"/>
                    <a:pt x="95314" y="127746"/>
                  </a:cubicBezTo>
                  <a:lnTo>
                    <a:pt x="95314" y="8598"/>
                  </a:lnTo>
                  <a:cubicBezTo>
                    <a:pt x="95314" y="3861"/>
                    <a:pt x="91454" y="1"/>
                    <a:pt x="867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4"/>
            <p:cNvSpPr/>
            <p:nvPr/>
          </p:nvSpPr>
          <p:spPr>
            <a:xfrm>
              <a:off x="5233750" y="1175575"/>
              <a:ext cx="516950" cy="517575"/>
            </a:xfrm>
            <a:custGeom>
              <a:avLst/>
              <a:gdLst/>
              <a:ahLst/>
              <a:cxnLst/>
              <a:rect l="l" t="t" r="r" b="b"/>
              <a:pathLst>
                <a:path w="20678" h="20703" extrusionOk="0">
                  <a:moveTo>
                    <a:pt x="19274" y="1429"/>
                  </a:moveTo>
                  <a:lnTo>
                    <a:pt x="19274" y="19274"/>
                  </a:lnTo>
                  <a:lnTo>
                    <a:pt x="1430" y="19274"/>
                  </a:lnTo>
                  <a:lnTo>
                    <a:pt x="1430" y="1429"/>
                  </a:lnTo>
                  <a:close/>
                  <a:moveTo>
                    <a:pt x="1" y="1"/>
                  </a:moveTo>
                  <a:lnTo>
                    <a:pt x="1" y="20702"/>
                  </a:lnTo>
                  <a:lnTo>
                    <a:pt x="20678" y="20702"/>
                  </a:lnTo>
                  <a:lnTo>
                    <a:pt x="206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4"/>
            <p:cNvSpPr/>
            <p:nvPr/>
          </p:nvSpPr>
          <p:spPr>
            <a:xfrm>
              <a:off x="5233750" y="1929350"/>
              <a:ext cx="516950" cy="516925"/>
            </a:xfrm>
            <a:custGeom>
              <a:avLst/>
              <a:gdLst/>
              <a:ahLst/>
              <a:cxnLst/>
              <a:rect l="l" t="t" r="r" b="b"/>
              <a:pathLst>
                <a:path w="20678" h="20677" extrusionOk="0">
                  <a:moveTo>
                    <a:pt x="19274" y="1404"/>
                  </a:moveTo>
                  <a:lnTo>
                    <a:pt x="19274" y="19273"/>
                  </a:lnTo>
                  <a:lnTo>
                    <a:pt x="1430" y="19273"/>
                  </a:lnTo>
                  <a:lnTo>
                    <a:pt x="1430" y="1404"/>
                  </a:lnTo>
                  <a:close/>
                  <a:moveTo>
                    <a:pt x="1" y="0"/>
                  </a:moveTo>
                  <a:lnTo>
                    <a:pt x="1" y="20677"/>
                  </a:lnTo>
                  <a:lnTo>
                    <a:pt x="20678" y="20677"/>
                  </a:lnTo>
                  <a:lnTo>
                    <a:pt x="206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4"/>
            <p:cNvSpPr/>
            <p:nvPr/>
          </p:nvSpPr>
          <p:spPr>
            <a:xfrm>
              <a:off x="5233750" y="2682475"/>
              <a:ext cx="516950" cy="517575"/>
            </a:xfrm>
            <a:custGeom>
              <a:avLst/>
              <a:gdLst/>
              <a:ahLst/>
              <a:cxnLst/>
              <a:rect l="l" t="t" r="r" b="b"/>
              <a:pathLst>
                <a:path w="20678" h="20703" extrusionOk="0">
                  <a:moveTo>
                    <a:pt x="19274" y="1429"/>
                  </a:moveTo>
                  <a:lnTo>
                    <a:pt x="19274" y="19274"/>
                  </a:lnTo>
                  <a:lnTo>
                    <a:pt x="1430" y="19274"/>
                  </a:lnTo>
                  <a:lnTo>
                    <a:pt x="1430" y="1429"/>
                  </a:lnTo>
                  <a:close/>
                  <a:moveTo>
                    <a:pt x="1" y="1"/>
                  </a:moveTo>
                  <a:lnTo>
                    <a:pt x="1" y="20702"/>
                  </a:lnTo>
                  <a:lnTo>
                    <a:pt x="20678" y="20702"/>
                  </a:lnTo>
                  <a:lnTo>
                    <a:pt x="206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4"/>
            <p:cNvSpPr/>
            <p:nvPr/>
          </p:nvSpPr>
          <p:spPr>
            <a:xfrm>
              <a:off x="5233750" y="3436250"/>
              <a:ext cx="516950" cy="516925"/>
            </a:xfrm>
            <a:custGeom>
              <a:avLst/>
              <a:gdLst/>
              <a:ahLst/>
              <a:cxnLst/>
              <a:rect l="l" t="t" r="r" b="b"/>
              <a:pathLst>
                <a:path w="20678" h="20677" extrusionOk="0">
                  <a:moveTo>
                    <a:pt x="19274" y="1404"/>
                  </a:moveTo>
                  <a:lnTo>
                    <a:pt x="19274" y="19273"/>
                  </a:lnTo>
                  <a:lnTo>
                    <a:pt x="1430" y="19273"/>
                  </a:lnTo>
                  <a:lnTo>
                    <a:pt x="1430" y="1404"/>
                  </a:lnTo>
                  <a:close/>
                  <a:moveTo>
                    <a:pt x="1" y="0"/>
                  </a:moveTo>
                  <a:lnTo>
                    <a:pt x="1" y="20677"/>
                  </a:lnTo>
                  <a:lnTo>
                    <a:pt x="20678" y="20677"/>
                  </a:lnTo>
                  <a:lnTo>
                    <a:pt x="206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4"/>
            <p:cNvSpPr/>
            <p:nvPr/>
          </p:nvSpPr>
          <p:spPr>
            <a:xfrm>
              <a:off x="5864100" y="1286475"/>
              <a:ext cx="1307050" cy="290125"/>
            </a:xfrm>
            <a:custGeom>
              <a:avLst/>
              <a:gdLst/>
              <a:ahLst/>
              <a:cxnLst/>
              <a:rect l="l" t="t" r="r" b="b"/>
              <a:pathLst>
                <a:path w="52282" h="11605" extrusionOk="0">
                  <a:moveTo>
                    <a:pt x="0" y="1"/>
                  </a:moveTo>
                  <a:lnTo>
                    <a:pt x="0" y="11605"/>
                  </a:lnTo>
                  <a:lnTo>
                    <a:pt x="52281" y="11605"/>
                  </a:lnTo>
                  <a:lnTo>
                    <a:pt x="522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4"/>
            <p:cNvSpPr/>
            <p:nvPr/>
          </p:nvSpPr>
          <p:spPr>
            <a:xfrm>
              <a:off x="5864100" y="2049025"/>
              <a:ext cx="1307050" cy="290750"/>
            </a:xfrm>
            <a:custGeom>
              <a:avLst/>
              <a:gdLst/>
              <a:ahLst/>
              <a:cxnLst/>
              <a:rect l="l" t="t" r="r" b="b"/>
              <a:pathLst>
                <a:path w="52282" h="11630" extrusionOk="0">
                  <a:moveTo>
                    <a:pt x="0" y="0"/>
                  </a:moveTo>
                  <a:lnTo>
                    <a:pt x="0" y="11629"/>
                  </a:lnTo>
                  <a:lnTo>
                    <a:pt x="52281" y="11629"/>
                  </a:lnTo>
                  <a:lnTo>
                    <a:pt x="522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4"/>
            <p:cNvSpPr/>
            <p:nvPr/>
          </p:nvSpPr>
          <p:spPr>
            <a:xfrm>
              <a:off x="5911075" y="2809050"/>
              <a:ext cx="1307050" cy="290125"/>
            </a:xfrm>
            <a:custGeom>
              <a:avLst/>
              <a:gdLst/>
              <a:ahLst/>
              <a:cxnLst/>
              <a:rect l="l" t="t" r="r" b="b"/>
              <a:pathLst>
                <a:path w="52282" h="11605" extrusionOk="0">
                  <a:moveTo>
                    <a:pt x="1" y="0"/>
                  </a:moveTo>
                  <a:lnTo>
                    <a:pt x="1" y="11604"/>
                  </a:lnTo>
                  <a:lnTo>
                    <a:pt x="52282" y="11604"/>
                  </a:lnTo>
                  <a:lnTo>
                    <a:pt x="522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4"/>
            <p:cNvSpPr/>
            <p:nvPr/>
          </p:nvSpPr>
          <p:spPr>
            <a:xfrm>
              <a:off x="5911075" y="3572200"/>
              <a:ext cx="1307050" cy="290125"/>
            </a:xfrm>
            <a:custGeom>
              <a:avLst/>
              <a:gdLst/>
              <a:ahLst/>
              <a:cxnLst/>
              <a:rect l="l" t="t" r="r" b="b"/>
              <a:pathLst>
                <a:path w="52282" h="11605" extrusionOk="0">
                  <a:moveTo>
                    <a:pt x="1" y="1"/>
                  </a:moveTo>
                  <a:lnTo>
                    <a:pt x="1" y="11605"/>
                  </a:lnTo>
                  <a:lnTo>
                    <a:pt x="52282" y="11605"/>
                  </a:lnTo>
                  <a:lnTo>
                    <a:pt x="522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4"/>
            <p:cNvSpPr/>
            <p:nvPr/>
          </p:nvSpPr>
          <p:spPr>
            <a:xfrm>
              <a:off x="5310200" y="1045250"/>
              <a:ext cx="496900" cy="592125"/>
            </a:xfrm>
            <a:custGeom>
              <a:avLst/>
              <a:gdLst/>
              <a:ahLst/>
              <a:cxnLst/>
              <a:rect l="l" t="t" r="r" b="b"/>
              <a:pathLst>
                <a:path w="19876" h="23685" extrusionOk="0">
                  <a:moveTo>
                    <a:pt x="19875" y="1"/>
                  </a:moveTo>
                  <a:lnTo>
                    <a:pt x="17018" y="477"/>
                  </a:lnTo>
                  <a:cubicBezTo>
                    <a:pt x="13359" y="6241"/>
                    <a:pt x="9675" y="11981"/>
                    <a:pt x="6016" y="17745"/>
                  </a:cubicBezTo>
                  <a:lnTo>
                    <a:pt x="1880" y="7444"/>
                  </a:lnTo>
                  <a:lnTo>
                    <a:pt x="1" y="10627"/>
                  </a:lnTo>
                  <a:cubicBezTo>
                    <a:pt x="1730" y="14988"/>
                    <a:pt x="3484" y="19324"/>
                    <a:pt x="5214" y="23685"/>
                  </a:cubicBezTo>
                  <a:lnTo>
                    <a:pt x="198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4"/>
            <p:cNvSpPr/>
            <p:nvPr/>
          </p:nvSpPr>
          <p:spPr>
            <a:xfrm>
              <a:off x="5310200" y="1807775"/>
              <a:ext cx="496900" cy="592150"/>
            </a:xfrm>
            <a:custGeom>
              <a:avLst/>
              <a:gdLst/>
              <a:ahLst/>
              <a:cxnLst/>
              <a:rect l="l" t="t" r="r" b="b"/>
              <a:pathLst>
                <a:path w="19876" h="23686" extrusionOk="0">
                  <a:moveTo>
                    <a:pt x="19875" y="1"/>
                  </a:moveTo>
                  <a:lnTo>
                    <a:pt x="17018" y="477"/>
                  </a:lnTo>
                  <a:cubicBezTo>
                    <a:pt x="13359" y="6242"/>
                    <a:pt x="9675" y="12006"/>
                    <a:pt x="6016" y="17745"/>
                  </a:cubicBezTo>
                  <a:lnTo>
                    <a:pt x="1880" y="7445"/>
                  </a:lnTo>
                  <a:lnTo>
                    <a:pt x="1" y="10628"/>
                  </a:lnTo>
                  <a:cubicBezTo>
                    <a:pt x="1730" y="14988"/>
                    <a:pt x="3484" y="19324"/>
                    <a:pt x="5214" y="23685"/>
                  </a:cubicBezTo>
                  <a:lnTo>
                    <a:pt x="198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4"/>
            <p:cNvSpPr/>
            <p:nvPr/>
          </p:nvSpPr>
          <p:spPr>
            <a:xfrm>
              <a:off x="4899800" y="2044350"/>
              <a:ext cx="285150" cy="162575"/>
            </a:xfrm>
            <a:custGeom>
              <a:avLst/>
              <a:gdLst/>
              <a:ahLst/>
              <a:cxnLst/>
              <a:rect l="l" t="t" r="r" b="b"/>
              <a:pathLst>
                <a:path w="11406" h="6503" extrusionOk="0">
                  <a:moveTo>
                    <a:pt x="7936" y="1"/>
                  </a:moveTo>
                  <a:cubicBezTo>
                    <a:pt x="6329" y="1"/>
                    <a:pt x="4712" y="312"/>
                    <a:pt x="4712" y="312"/>
                  </a:cubicBezTo>
                  <a:cubicBezTo>
                    <a:pt x="4712" y="312"/>
                    <a:pt x="3635" y="337"/>
                    <a:pt x="2331" y="814"/>
                  </a:cubicBezTo>
                  <a:cubicBezTo>
                    <a:pt x="2106" y="964"/>
                    <a:pt x="1830" y="1165"/>
                    <a:pt x="1529" y="1490"/>
                  </a:cubicBezTo>
                  <a:cubicBezTo>
                    <a:pt x="1053" y="1967"/>
                    <a:pt x="477" y="2693"/>
                    <a:pt x="0" y="3821"/>
                  </a:cubicBezTo>
                  <a:lnTo>
                    <a:pt x="2081" y="6503"/>
                  </a:lnTo>
                  <a:lnTo>
                    <a:pt x="3610" y="6077"/>
                  </a:lnTo>
                  <a:cubicBezTo>
                    <a:pt x="3610" y="6077"/>
                    <a:pt x="10402" y="4824"/>
                    <a:pt x="11053" y="1891"/>
                  </a:cubicBezTo>
                  <a:cubicBezTo>
                    <a:pt x="11405" y="367"/>
                    <a:pt x="9676" y="1"/>
                    <a:pt x="7936" y="1"/>
                  </a:cubicBezTo>
                  <a:close/>
                </a:path>
              </a:pathLst>
            </a:custGeom>
            <a:solidFill>
              <a:srgbClr val="EFA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4"/>
            <p:cNvSpPr/>
            <p:nvPr/>
          </p:nvSpPr>
          <p:spPr>
            <a:xfrm>
              <a:off x="5016975" y="2055900"/>
              <a:ext cx="132850" cy="27600"/>
            </a:xfrm>
            <a:custGeom>
              <a:avLst/>
              <a:gdLst/>
              <a:ahLst/>
              <a:cxnLst/>
              <a:rect l="l" t="t" r="r" b="b"/>
              <a:pathLst>
                <a:path w="5314" h="1104" extrusionOk="0">
                  <a:moveTo>
                    <a:pt x="5314" y="1"/>
                  </a:moveTo>
                  <a:lnTo>
                    <a:pt x="2908" y="226"/>
                  </a:lnTo>
                  <a:lnTo>
                    <a:pt x="0" y="1104"/>
                  </a:lnTo>
                  <a:lnTo>
                    <a:pt x="5314" y="1"/>
                  </a:lnTo>
                  <a:close/>
                </a:path>
              </a:pathLst>
            </a:custGeom>
            <a:solidFill>
              <a:srgbClr val="ED7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4"/>
            <p:cNvSpPr/>
            <p:nvPr/>
          </p:nvSpPr>
          <p:spPr>
            <a:xfrm>
              <a:off x="5035775" y="2078475"/>
              <a:ext cx="134725" cy="36975"/>
            </a:xfrm>
            <a:custGeom>
              <a:avLst/>
              <a:gdLst/>
              <a:ahLst/>
              <a:cxnLst/>
              <a:rect l="l" t="t" r="r" b="b"/>
              <a:pathLst>
                <a:path w="5389" h="1479" extrusionOk="0">
                  <a:moveTo>
                    <a:pt x="5389" y="0"/>
                  </a:moveTo>
                  <a:lnTo>
                    <a:pt x="2807" y="501"/>
                  </a:lnTo>
                  <a:lnTo>
                    <a:pt x="0" y="1479"/>
                  </a:lnTo>
                  <a:lnTo>
                    <a:pt x="0" y="1479"/>
                  </a:lnTo>
                  <a:lnTo>
                    <a:pt x="5389" y="0"/>
                  </a:lnTo>
                  <a:close/>
                </a:path>
              </a:pathLst>
            </a:custGeom>
            <a:solidFill>
              <a:srgbClr val="ED7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4"/>
            <p:cNvSpPr/>
            <p:nvPr/>
          </p:nvSpPr>
          <p:spPr>
            <a:xfrm>
              <a:off x="5052675" y="2104150"/>
              <a:ext cx="111550" cy="38250"/>
            </a:xfrm>
            <a:custGeom>
              <a:avLst/>
              <a:gdLst/>
              <a:ahLst/>
              <a:cxnLst/>
              <a:rect l="l" t="t" r="r" b="b"/>
              <a:pathLst>
                <a:path w="4462" h="1530" extrusionOk="0">
                  <a:moveTo>
                    <a:pt x="4462" y="1"/>
                  </a:moveTo>
                  <a:lnTo>
                    <a:pt x="2607" y="452"/>
                  </a:lnTo>
                  <a:cubicBezTo>
                    <a:pt x="2607" y="452"/>
                    <a:pt x="638" y="1290"/>
                    <a:pt x="122" y="1488"/>
                  </a:cubicBezTo>
                  <a:lnTo>
                    <a:pt x="122" y="1488"/>
                  </a:lnTo>
                  <a:lnTo>
                    <a:pt x="4462" y="1"/>
                  </a:lnTo>
                  <a:close/>
                  <a:moveTo>
                    <a:pt x="122" y="1488"/>
                  </a:moveTo>
                  <a:lnTo>
                    <a:pt x="1" y="1529"/>
                  </a:lnTo>
                  <a:cubicBezTo>
                    <a:pt x="10" y="1529"/>
                    <a:pt x="53" y="1514"/>
                    <a:pt x="122" y="1488"/>
                  </a:cubicBezTo>
                  <a:close/>
                </a:path>
              </a:pathLst>
            </a:custGeom>
            <a:solidFill>
              <a:srgbClr val="ED79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4"/>
            <p:cNvSpPr/>
            <p:nvPr/>
          </p:nvSpPr>
          <p:spPr>
            <a:xfrm>
              <a:off x="4206175" y="1937825"/>
              <a:ext cx="779500" cy="537900"/>
            </a:xfrm>
            <a:custGeom>
              <a:avLst/>
              <a:gdLst/>
              <a:ahLst/>
              <a:cxnLst/>
              <a:rect l="l" t="t" r="r" b="b"/>
              <a:pathLst>
                <a:path w="31180" h="21516" extrusionOk="0">
                  <a:moveTo>
                    <a:pt x="4563" y="1"/>
                  </a:moveTo>
                  <a:cubicBezTo>
                    <a:pt x="4440" y="1"/>
                    <a:pt x="4322" y="5"/>
                    <a:pt x="4212" y="12"/>
                  </a:cubicBezTo>
                  <a:cubicBezTo>
                    <a:pt x="2382" y="137"/>
                    <a:pt x="1179" y="1917"/>
                    <a:pt x="1104" y="2017"/>
                  </a:cubicBezTo>
                  <a:cubicBezTo>
                    <a:pt x="1" y="3721"/>
                    <a:pt x="502" y="5676"/>
                    <a:pt x="678" y="6403"/>
                  </a:cubicBezTo>
                  <a:cubicBezTo>
                    <a:pt x="678" y="6428"/>
                    <a:pt x="853" y="7080"/>
                    <a:pt x="1154" y="7706"/>
                  </a:cubicBezTo>
                  <a:cubicBezTo>
                    <a:pt x="7545" y="20664"/>
                    <a:pt x="15089" y="21516"/>
                    <a:pt x="15089" y="21516"/>
                  </a:cubicBezTo>
                  <a:cubicBezTo>
                    <a:pt x="18172" y="20739"/>
                    <a:pt x="30928" y="11265"/>
                    <a:pt x="30928" y="11265"/>
                  </a:cubicBezTo>
                  <a:cubicBezTo>
                    <a:pt x="31179" y="9185"/>
                    <a:pt x="28573" y="5952"/>
                    <a:pt x="28573" y="5952"/>
                  </a:cubicBezTo>
                  <a:cubicBezTo>
                    <a:pt x="28573" y="5952"/>
                    <a:pt x="17946" y="11892"/>
                    <a:pt x="15565" y="11917"/>
                  </a:cubicBezTo>
                  <a:cubicBezTo>
                    <a:pt x="15558" y="11917"/>
                    <a:pt x="15551" y="11917"/>
                    <a:pt x="15543" y="11917"/>
                  </a:cubicBezTo>
                  <a:cubicBezTo>
                    <a:pt x="13200" y="11917"/>
                    <a:pt x="11775" y="7872"/>
                    <a:pt x="10126" y="4774"/>
                  </a:cubicBezTo>
                  <a:cubicBezTo>
                    <a:pt x="7860" y="516"/>
                    <a:pt x="5866" y="1"/>
                    <a:pt x="45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4"/>
            <p:cNvSpPr/>
            <p:nvPr/>
          </p:nvSpPr>
          <p:spPr>
            <a:xfrm>
              <a:off x="7203075" y="2176825"/>
              <a:ext cx="137875" cy="164325"/>
            </a:xfrm>
            <a:custGeom>
              <a:avLst/>
              <a:gdLst/>
              <a:ahLst/>
              <a:cxnLst/>
              <a:rect l="l" t="t" r="r" b="b"/>
              <a:pathLst>
                <a:path w="5515" h="6573" extrusionOk="0">
                  <a:moveTo>
                    <a:pt x="4712" y="1"/>
                  </a:moveTo>
                  <a:cubicBezTo>
                    <a:pt x="4712" y="1"/>
                    <a:pt x="3615" y="4562"/>
                    <a:pt x="179" y="4562"/>
                  </a:cubicBezTo>
                  <a:cubicBezTo>
                    <a:pt x="170" y="4562"/>
                    <a:pt x="160" y="4562"/>
                    <a:pt x="151" y="4562"/>
                  </a:cubicBezTo>
                  <a:lnTo>
                    <a:pt x="0" y="5790"/>
                  </a:lnTo>
                  <a:cubicBezTo>
                    <a:pt x="0" y="5790"/>
                    <a:pt x="2418" y="6573"/>
                    <a:pt x="4133" y="6573"/>
                  </a:cubicBezTo>
                  <a:cubicBezTo>
                    <a:pt x="4715" y="6573"/>
                    <a:pt x="5216" y="6483"/>
                    <a:pt x="5514" y="6242"/>
                  </a:cubicBezTo>
                  <a:lnTo>
                    <a:pt x="4712" y="1"/>
                  </a:lnTo>
                  <a:close/>
                </a:path>
              </a:pathLst>
            </a:custGeom>
            <a:solidFill>
              <a:srgbClr val="6631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4"/>
            <p:cNvSpPr/>
            <p:nvPr/>
          </p:nvSpPr>
          <p:spPr>
            <a:xfrm>
              <a:off x="7206825" y="2244500"/>
              <a:ext cx="5675" cy="46400"/>
            </a:xfrm>
            <a:custGeom>
              <a:avLst/>
              <a:gdLst/>
              <a:ahLst/>
              <a:cxnLst/>
              <a:rect l="l" t="t" r="r" b="b"/>
              <a:pathLst>
                <a:path w="227" h="1856" extrusionOk="0">
                  <a:moveTo>
                    <a:pt x="226" y="1"/>
                  </a:moveTo>
                  <a:lnTo>
                    <a:pt x="1" y="1855"/>
                  </a:lnTo>
                  <a:close/>
                </a:path>
              </a:pathLst>
            </a:custGeom>
            <a:solidFill>
              <a:srgbClr val="B85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4"/>
            <p:cNvSpPr/>
            <p:nvPr/>
          </p:nvSpPr>
          <p:spPr>
            <a:xfrm>
              <a:off x="7206825" y="2176825"/>
              <a:ext cx="114075" cy="114075"/>
            </a:xfrm>
            <a:custGeom>
              <a:avLst/>
              <a:gdLst/>
              <a:ahLst/>
              <a:cxnLst/>
              <a:rect l="l" t="t" r="r" b="b"/>
              <a:pathLst>
                <a:path w="4563" h="4563" extrusionOk="0">
                  <a:moveTo>
                    <a:pt x="4562" y="1"/>
                  </a:moveTo>
                  <a:lnTo>
                    <a:pt x="226" y="2708"/>
                  </a:lnTo>
                  <a:lnTo>
                    <a:pt x="1" y="4562"/>
                  </a:lnTo>
                  <a:cubicBezTo>
                    <a:pt x="10" y="4562"/>
                    <a:pt x="20" y="4562"/>
                    <a:pt x="29" y="4562"/>
                  </a:cubicBezTo>
                  <a:cubicBezTo>
                    <a:pt x="3465" y="4562"/>
                    <a:pt x="4562" y="1"/>
                    <a:pt x="4562" y="1"/>
                  </a:cubicBezTo>
                  <a:close/>
                </a:path>
              </a:pathLst>
            </a:custGeom>
            <a:solidFill>
              <a:srgbClr val="5123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4"/>
            <p:cNvSpPr/>
            <p:nvPr/>
          </p:nvSpPr>
          <p:spPr>
            <a:xfrm>
              <a:off x="7096550" y="1821550"/>
              <a:ext cx="389125" cy="431025"/>
            </a:xfrm>
            <a:custGeom>
              <a:avLst/>
              <a:gdLst/>
              <a:ahLst/>
              <a:cxnLst/>
              <a:rect l="l" t="t" r="r" b="b"/>
              <a:pathLst>
                <a:path w="15565" h="17241" extrusionOk="0">
                  <a:moveTo>
                    <a:pt x="7175" y="1"/>
                  </a:moveTo>
                  <a:cubicBezTo>
                    <a:pt x="6098" y="1"/>
                    <a:pt x="5022" y="215"/>
                    <a:pt x="4036" y="678"/>
                  </a:cubicBezTo>
                  <a:cubicBezTo>
                    <a:pt x="1730" y="1781"/>
                    <a:pt x="753" y="3811"/>
                    <a:pt x="452" y="4488"/>
                  </a:cubicBezTo>
                  <a:cubicBezTo>
                    <a:pt x="301" y="4989"/>
                    <a:pt x="126" y="5665"/>
                    <a:pt x="51" y="6442"/>
                  </a:cubicBezTo>
                  <a:cubicBezTo>
                    <a:pt x="1" y="7144"/>
                    <a:pt x="51" y="7771"/>
                    <a:pt x="101" y="8272"/>
                  </a:cubicBezTo>
                  <a:cubicBezTo>
                    <a:pt x="176" y="9174"/>
                    <a:pt x="251" y="10077"/>
                    <a:pt x="326" y="10979"/>
                  </a:cubicBezTo>
                  <a:cubicBezTo>
                    <a:pt x="326" y="11430"/>
                    <a:pt x="326" y="11856"/>
                    <a:pt x="326" y="12307"/>
                  </a:cubicBezTo>
                  <a:cubicBezTo>
                    <a:pt x="226" y="14312"/>
                    <a:pt x="1279" y="16117"/>
                    <a:pt x="2933" y="16869"/>
                  </a:cubicBezTo>
                  <a:cubicBezTo>
                    <a:pt x="3569" y="17153"/>
                    <a:pt x="4195" y="17241"/>
                    <a:pt x="4729" y="17241"/>
                  </a:cubicBezTo>
                  <a:cubicBezTo>
                    <a:pt x="5373" y="17241"/>
                    <a:pt x="5883" y="17113"/>
                    <a:pt x="6116" y="17044"/>
                  </a:cubicBezTo>
                  <a:cubicBezTo>
                    <a:pt x="7344" y="16843"/>
                    <a:pt x="11028" y="13635"/>
                    <a:pt x="11028" y="13635"/>
                  </a:cubicBezTo>
                  <a:cubicBezTo>
                    <a:pt x="11028" y="13635"/>
                    <a:pt x="13961" y="12107"/>
                    <a:pt x="14738" y="8999"/>
                  </a:cubicBezTo>
                  <a:cubicBezTo>
                    <a:pt x="14838" y="8598"/>
                    <a:pt x="15565" y="5665"/>
                    <a:pt x="13660" y="3084"/>
                  </a:cubicBezTo>
                  <a:cubicBezTo>
                    <a:pt x="12253" y="1184"/>
                    <a:pt x="9710" y="1"/>
                    <a:pt x="7175" y="1"/>
                  </a:cubicBezTo>
                  <a:close/>
                </a:path>
              </a:pathLst>
            </a:custGeom>
            <a:solidFill>
              <a:srgbClr val="6631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4"/>
            <p:cNvSpPr/>
            <p:nvPr/>
          </p:nvSpPr>
          <p:spPr>
            <a:xfrm>
              <a:off x="7097175" y="1978025"/>
              <a:ext cx="52650" cy="29025"/>
            </a:xfrm>
            <a:custGeom>
              <a:avLst/>
              <a:gdLst/>
              <a:ahLst/>
              <a:cxnLst/>
              <a:rect l="l" t="t" r="r" b="b"/>
              <a:pathLst>
                <a:path w="2106" h="1161" extrusionOk="0">
                  <a:moveTo>
                    <a:pt x="424" y="1"/>
                  </a:moveTo>
                  <a:cubicBezTo>
                    <a:pt x="162" y="1"/>
                    <a:pt x="1" y="83"/>
                    <a:pt x="1" y="83"/>
                  </a:cubicBezTo>
                  <a:cubicBezTo>
                    <a:pt x="9" y="81"/>
                    <a:pt x="18" y="80"/>
                    <a:pt x="29" y="80"/>
                  </a:cubicBezTo>
                  <a:cubicBezTo>
                    <a:pt x="367" y="80"/>
                    <a:pt x="2106" y="1161"/>
                    <a:pt x="2106" y="1161"/>
                  </a:cubicBezTo>
                  <a:cubicBezTo>
                    <a:pt x="1455" y="192"/>
                    <a:pt x="823" y="1"/>
                    <a:pt x="424" y="1"/>
                  </a:cubicBezTo>
                  <a:close/>
                </a:path>
              </a:pathLst>
            </a:custGeom>
            <a:solidFill>
              <a:srgbClr val="2F10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4"/>
            <p:cNvSpPr/>
            <p:nvPr/>
          </p:nvSpPr>
          <p:spPr>
            <a:xfrm>
              <a:off x="7307075" y="2399900"/>
              <a:ext cx="462450" cy="541375"/>
            </a:xfrm>
            <a:custGeom>
              <a:avLst/>
              <a:gdLst/>
              <a:ahLst/>
              <a:cxnLst/>
              <a:rect l="l" t="t" r="r" b="b"/>
              <a:pathLst>
                <a:path w="18498" h="21655" extrusionOk="0">
                  <a:moveTo>
                    <a:pt x="5840" y="0"/>
                  </a:moveTo>
                  <a:lnTo>
                    <a:pt x="1" y="21655"/>
                  </a:lnTo>
                  <a:cubicBezTo>
                    <a:pt x="1" y="21655"/>
                    <a:pt x="18497" y="20426"/>
                    <a:pt x="18121" y="17319"/>
                  </a:cubicBezTo>
                  <a:cubicBezTo>
                    <a:pt x="17720" y="14211"/>
                    <a:pt x="5840" y="0"/>
                    <a:pt x="58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4"/>
            <p:cNvSpPr/>
            <p:nvPr/>
          </p:nvSpPr>
          <p:spPr>
            <a:xfrm>
              <a:off x="6923000" y="2482600"/>
              <a:ext cx="1381600" cy="923875"/>
            </a:xfrm>
            <a:custGeom>
              <a:avLst/>
              <a:gdLst/>
              <a:ahLst/>
              <a:cxnLst/>
              <a:rect l="l" t="t" r="r" b="b"/>
              <a:pathLst>
                <a:path w="55264" h="36955" extrusionOk="0">
                  <a:moveTo>
                    <a:pt x="6065" y="1"/>
                  </a:moveTo>
                  <a:lnTo>
                    <a:pt x="0" y="11304"/>
                  </a:lnTo>
                  <a:lnTo>
                    <a:pt x="46993" y="36567"/>
                  </a:lnTo>
                  <a:cubicBezTo>
                    <a:pt x="47480" y="36830"/>
                    <a:pt x="48008" y="36955"/>
                    <a:pt x="48531" y="36955"/>
                  </a:cubicBezTo>
                  <a:cubicBezTo>
                    <a:pt x="49700" y="36955"/>
                    <a:pt x="50840" y="36330"/>
                    <a:pt x="51429" y="35239"/>
                  </a:cubicBezTo>
                  <a:lnTo>
                    <a:pt x="54387" y="29700"/>
                  </a:lnTo>
                  <a:cubicBezTo>
                    <a:pt x="55264" y="28096"/>
                    <a:pt x="54662" y="26116"/>
                    <a:pt x="53058" y="25264"/>
                  </a:cubicBezTo>
                  <a:lnTo>
                    <a:pt x="60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4"/>
            <p:cNvSpPr/>
            <p:nvPr/>
          </p:nvSpPr>
          <p:spPr>
            <a:xfrm>
              <a:off x="8121000" y="3169950"/>
              <a:ext cx="290125" cy="253350"/>
            </a:xfrm>
            <a:custGeom>
              <a:avLst/>
              <a:gdLst/>
              <a:ahLst/>
              <a:cxnLst/>
              <a:rect l="l" t="t" r="r" b="b"/>
              <a:pathLst>
                <a:path w="11605" h="10134" extrusionOk="0">
                  <a:moveTo>
                    <a:pt x="3509" y="0"/>
                  </a:moveTo>
                  <a:lnTo>
                    <a:pt x="0" y="6467"/>
                  </a:lnTo>
                  <a:lnTo>
                    <a:pt x="6166" y="9775"/>
                  </a:lnTo>
                  <a:cubicBezTo>
                    <a:pt x="6613" y="10018"/>
                    <a:pt x="7095" y="10134"/>
                    <a:pt x="7569" y="10134"/>
                  </a:cubicBezTo>
                  <a:cubicBezTo>
                    <a:pt x="8608" y="10134"/>
                    <a:pt x="9609" y="9578"/>
                    <a:pt x="10126" y="8597"/>
                  </a:cubicBezTo>
                  <a:lnTo>
                    <a:pt x="10852" y="7269"/>
                  </a:lnTo>
                  <a:cubicBezTo>
                    <a:pt x="11604" y="5840"/>
                    <a:pt x="11078" y="4061"/>
                    <a:pt x="9649" y="3309"/>
                  </a:cubicBezTo>
                  <a:lnTo>
                    <a:pt x="35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4"/>
            <p:cNvSpPr/>
            <p:nvPr/>
          </p:nvSpPr>
          <p:spPr>
            <a:xfrm>
              <a:off x="7104700" y="2946675"/>
              <a:ext cx="1030725" cy="488250"/>
            </a:xfrm>
            <a:custGeom>
              <a:avLst/>
              <a:gdLst/>
              <a:ahLst/>
              <a:cxnLst/>
              <a:rect l="l" t="t" r="r" b="b"/>
              <a:pathLst>
                <a:path w="41229" h="19530" extrusionOk="0">
                  <a:moveTo>
                    <a:pt x="1742" y="0"/>
                  </a:moveTo>
                  <a:cubicBezTo>
                    <a:pt x="800" y="0"/>
                    <a:pt x="158" y="106"/>
                    <a:pt x="101" y="335"/>
                  </a:cubicBezTo>
                  <a:cubicBezTo>
                    <a:pt x="0" y="736"/>
                    <a:pt x="1855" y="1488"/>
                    <a:pt x="2507" y="1789"/>
                  </a:cubicBezTo>
                  <a:cubicBezTo>
                    <a:pt x="10928" y="5423"/>
                    <a:pt x="15915" y="15097"/>
                    <a:pt x="23610" y="18330"/>
                  </a:cubicBezTo>
                  <a:cubicBezTo>
                    <a:pt x="25191" y="18991"/>
                    <a:pt x="27246" y="19530"/>
                    <a:pt x="29894" y="19530"/>
                  </a:cubicBezTo>
                  <a:cubicBezTo>
                    <a:pt x="32867" y="19530"/>
                    <a:pt x="36589" y="18850"/>
                    <a:pt x="41229" y="16901"/>
                  </a:cubicBezTo>
                  <a:cubicBezTo>
                    <a:pt x="30301" y="16576"/>
                    <a:pt x="24161" y="13217"/>
                    <a:pt x="20577" y="10185"/>
                  </a:cubicBezTo>
                  <a:cubicBezTo>
                    <a:pt x="16692" y="6876"/>
                    <a:pt x="13960" y="2440"/>
                    <a:pt x="7494" y="761"/>
                  </a:cubicBezTo>
                  <a:cubicBezTo>
                    <a:pt x="5600" y="280"/>
                    <a:pt x="3274" y="0"/>
                    <a:pt x="17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4"/>
            <p:cNvSpPr/>
            <p:nvPr/>
          </p:nvSpPr>
          <p:spPr>
            <a:xfrm>
              <a:off x="6107825" y="2129225"/>
              <a:ext cx="305175" cy="265675"/>
            </a:xfrm>
            <a:custGeom>
              <a:avLst/>
              <a:gdLst/>
              <a:ahLst/>
              <a:cxnLst/>
              <a:rect l="l" t="t" r="r" b="b"/>
              <a:pathLst>
                <a:path w="12207" h="10627" extrusionOk="0">
                  <a:moveTo>
                    <a:pt x="953" y="0"/>
                  </a:moveTo>
                  <a:lnTo>
                    <a:pt x="1" y="1780"/>
                  </a:lnTo>
                  <a:lnTo>
                    <a:pt x="7018" y="10627"/>
                  </a:lnTo>
                  <a:lnTo>
                    <a:pt x="12206" y="978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4"/>
            <p:cNvSpPr/>
            <p:nvPr/>
          </p:nvSpPr>
          <p:spPr>
            <a:xfrm>
              <a:off x="6079625" y="2126825"/>
              <a:ext cx="100275" cy="62575"/>
            </a:xfrm>
            <a:custGeom>
              <a:avLst/>
              <a:gdLst/>
              <a:ahLst/>
              <a:cxnLst/>
              <a:rect l="l" t="t" r="r" b="b"/>
              <a:pathLst>
                <a:path w="4011" h="2503" extrusionOk="0">
                  <a:moveTo>
                    <a:pt x="376" y="0"/>
                  </a:moveTo>
                  <a:cubicBezTo>
                    <a:pt x="263" y="0"/>
                    <a:pt x="153" y="68"/>
                    <a:pt x="101" y="171"/>
                  </a:cubicBezTo>
                  <a:cubicBezTo>
                    <a:pt x="1" y="322"/>
                    <a:pt x="76" y="522"/>
                    <a:pt x="226" y="622"/>
                  </a:cubicBezTo>
                  <a:lnTo>
                    <a:pt x="3710" y="2502"/>
                  </a:lnTo>
                  <a:lnTo>
                    <a:pt x="4011" y="1901"/>
                  </a:lnTo>
                  <a:lnTo>
                    <a:pt x="527" y="46"/>
                  </a:lnTo>
                  <a:cubicBezTo>
                    <a:pt x="480" y="15"/>
                    <a:pt x="428" y="0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4"/>
            <p:cNvSpPr/>
            <p:nvPr/>
          </p:nvSpPr>
          <p:spPr>
            <a:xfrm>
              <a:off x="6283275" y="2153650"/>
              <a:ext cx="955525" cy="684875"/>
            </a:xfrm>
            <a:custGeom>
              <a:avLst/>
              <a:gdLst/>
              <a:ahLst/>
              <a:cxnLst/>
              <a:rect l="l" t="t" r="r" b="b"/>
              <a:pathLst>
                <a:path w="38221" h="27395" extrusionOk="0">
                  <a:moveTo>
                    <a:pt x="5188" y="1"/>
                  </a:moveTo>
                  <a:lnTo>
                    <a:pt x="0" y="9650"/>
                  </a:lnTo>
                  <a:lnTo>
                    <a:pt x="33033" y="27394"/>
                  </a:lnTo>
                  <a:lnTo>
                    <a:pt x="38221" y="17770"/>
                  </a:lnTo>
                  <a:lnTo>
                    <a:pt x="51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4"/>
            <p:cNvSpPr/>
            <p:nvPr/>
          </p:nvSpPr>
          <p:spPr>
            <a:xfrm>
              <a:off x="6997550" y="2316550"/>
              <a:ext cx="517575" cy="2292025"/>
            </a:xfrm>
            <a:custGeom>
              <a:avLst/>
              <a:gdLst/>
              <a:ahLst/>
              <a:cxnLst/>
              <a:rect l="l" t="t" r="r" b="b"/>
              <a:pathLst>
                <a:path w="20703" h="91681" extrusionOk="0">
                  <a:moveTo>
                    <a:pt x="13660" y="1"/>
                  </a:moveTo>
                  <a:cubicBezTo>
                    <a:pt x="13051" y="265"/>
                    <a:pt x="11964" y="677"/>
                    <a:pt x="10613" y="677"/>
                  </a:cubicBezTo>
                  <a:cubicBezTo>
                    <a:pt x="10297" y="677"/>
                    <a:pt x="9967" y="655"/>
                    <a:pt x="9625" y="602"/>
                  </a:cubicBezTo>
                  <a:cubicBezTo>
                    <a:pt x="9073" y="502"/>
                    <a:pt x="8597" y="377"/>
                    <a:pt x="8221" y="201"/>
                  </a:cubicBezTo>
                  <a:cubicBezTo>
                    <a:pt x="8221" y="201"/>
                    <a:pt x="1931" y="6542"/>
                    <a:pt x="1154" y="9425"/>
                  </a:cubicBezTo>
                  <a:cubicBezTo>
                    <a:pt x="352" y="12332"/>
                    <a:pt x="3083" y="32332"/>
                    <a:pt x="3083" y="32332"/>
                  </a:cubicBezTo>
                  <a:lnTo>
                    <a:pt x="8221" y="86768"/>
                  </a:lnTo>
                  <a:cubicBezTo>
                    <a:pt x="8221" y="86768"/>
                    <a:pt x="1053" y="89325"/>
                    <a:pt x="1" y="91681"/>
                  </a:cubicBezTo>
                  <a:lnTo>
                    <a:pt x="13961" y="91681"/>
                  </a:lnTo>
                  <a:lnTo>
                    <a:pt x="15089" y="59776"/>
                  </a:lnTo>
                  <a:lnTo>
                    <a:pt x="15540" y="49851"/>
                  </a:lnTo>
                  <a:cubicBezTo>
                    <a:pt x="15540" y="49851"/>
                    <a:pt x="20703" y="44688"/>
                    <a:pt x="20251" y="39600"/>
                  </a:cubicBezTo>
                  <a:cubicBezTo>
                    <a:pt x="19825" y="34512"/>
                    <a:pt x="17444" y="28021"/>
                    <a:pt x="17444" y="28021"/>
                  </a:cubicBezTo>
                  <a:cubicBezTo>
                    <a:pt x="18597" y="14613"/>
                    <a:pt x="18271" y="4813"/>
                    <a:pt x="17269" y="3109"/>
                  </a:cubicBezTo>
                  <a:cubicBezTo>
                    <a:pt x="16342" y="1530"/>
                    <a:pt x="15038" y="678"/>
                    <a:pt x="15038" y="678"/>
                  </a:cubicBezTo>
                  <a:cubicBezTo>
                    <a:pt x="14487" y="302"/>
                    <a:pt x="13986" y="101"/>
                    <a:pt x="136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4"/>
            <p:cNvSpPr/>
            <p:nvPr/>
          </p:nvSpPr>
          <p:spPr>
            <a:xfrm>
              <a:off x="7307075" y="3306550"/>
              <a:ext cx="375975" cy="1219325"/>
            </a:xfrm>
            <a:custGeom>
              <a:avLst/>
              <a:gdLst/>
              <a:ahLst/>
              <a:cxnLst/>
              <a:rect l="l" t="t" r="r" b="b"/>
              <a:pathLst>
                <a:path w="15039" h="48773" extrusionOk="0">
                  <a:moveTo>
                    <a:pt x="7870" y="0"/>
                  </a:moveTo>
                  <a:lnTo>
                    <a:pt x="1" y="13359"/>
                  </a:lnTo>
                  <a:lnTo>
                    <a:pt x="9976" y="45765"/>
                  </a:lnTo>
                  <a:cubicBezTo>
                    <a:pt x="4236" y="46567"/>
                    <a:pt x="2733" y="48772"/>
                    <a:pt x="2733" y="48772"/>
                  </a:cubicBezTo>
                  <a:lnTo>
                    <a:pt x="15038" y="48772"/>
                  </a:lnTo>
                  <a:lnTo>
                    <a:pt x="7670" y="802"/>
                  </a:lnTo>
                  <a:lnTo>
                    <a:pt x="78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4"/>
            <p:cNvSpPr/>
            <p:nvPr/>
          </p:nvSpPr>
          <p:spPr>
            <a:xfrm>
              <a:off x="6505700" y="2488875"/>
              <a:ext cx="209300" cy="248150"/>
            </a:xfrm>
            <a:custGeom>
              <a:avLst/>
              <a:gdLst/>
              <a:ahLst/>
              <a:cxnLst/>
              <a:rect l="l" t="t" r="r" b="b"/>
              <a:pathLst>
                <a:path w="8372" h="9926" extrusionOk="0">
                  <a:moveTo>
                    <a:pt x="4863" y="0"/>
                  </a:moveTo>
                  <a:cubicBezTo>
                    <a:pt x="4863" y="0"/>
                    <a:pt x="3885" y="376"/>
                    <a:pt x="4186" y="1604"/>
                  </a:cubicBezTo>
                  <a:cubicBezTo>
                    <a:pt x="4487" y="2807"/>
                    <a:pt x="4913" y="3785"/>
                    <a:pt x="4913" y="3785"/>
                  </a:cubicBezTo>
                  <a:lnTo>
                    <a:pt x="0" y="376"/>
                  </a:lnTo>
                  <a:lnTo>
                    <a:pt x="0" y="376"/>
                  </a:lnTo>
                  <a:cubicBezTo>
                    <a:pt x="1" y="376"/>
                    <a:pt x="1304" y="6266"/>
                    <a:pt x="2356" y="6767"/>
                  </a:cubicBezTo>
                  <a:cubicBezTo>
                    <a:pt x="3409" y="7243"/>
                    <a:pt x="7594" y="9925"/>
                    <a:pt x="7594" y="9925"/>
                  </a:cubicBezTo>
                  <a:lnTo>
                    <a:pt x="8371" y="4737"/>
                  </a:lnTo>
                  <a:cubicBezTo>
                    <a:pt x="8371" y="4737"/>
                    <a:pt x="7544" y="3735"/>
                    <a:pt x="6868" y="3033"/>
                  </a:cubicBezTo>
                  <a:cubicBezTo>
                    <a:pt x="6191" y="2331"/>
                    <a:pt x="4863" y="0"/>
                    <a:pt x="4863" y="0"/>
                  </a:cubicBezTo>
                  <a:close/>
                </a:path>
              </a:pathLst>
            </a:custGeom>
            <a:solidFill>
              <a:srgbClr val="6631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4"/>
            <p:cNvSpPr/>
            <p:nvPr/>
          </p:nvSpPr>
          <p:spPr>
            <a:xfrm>
              <a:off x="6997550" y="3014550"/>
              <a:ext cx="517575" cy="1594025"/>
            </a:xfrm>
            <a:custGeom>
              <a:avLst/>
              <a:gdLst/>
              <a:ahLst/>
              <a:cxnLst/>
              <a:rect l="l" t="t" r="r" b="b"/>
              <a:pathLst>
                <a:path w="20703" h="63761" extrusionOk="0">
                  <a:moveTo>
                    <a:pt x="17469" y="1"/>
                  </a:moveTo>
                  <a:lnTo>
                    <a:pt x="17469" y="1"/>
                  </a:lnTo>
                  <a:cubicBezTo>
                    <a:pt x="14086" y="778"/>
                    <a:pt x="7144" y="2382"/>
                    <a:pt x="2908" y="3059"/>
                  </a:cubicBezTo>
                  <a:cubicBezTo>
                    <a:pt x="3008" y="3911"/>
                    <a:pt x="3083" y="4412"/>
                    <a:pt x="3083" y="4412"/>
                  </a:cubicBezTo>
                  <a:lnTo>
                    <a:pt x="8221" y="58848"/>
                  </a:lnTo>
                  <a:cubicBezTo>
                    <a:pt x="8221" y="58848"/>
                    <a:pt x="1053" y="61405"/>
                    <a:pt x="1" y="63761"/>
                  </a:cubicBezTo>
                  <a:lnTo>
                    <a:pt x="13961" y="63761"/>
                  </a:lnTo>
                  <a:lnTo>
                    <a:pt x="15089" y="31856"/>
                  </a:lnTo>
                  <a:lnTo>
                    <a:pt x="15540" y="21931"/>
                  </a:lnTo>
                  <a:cubicBezTo>
                    <a:pt x="15540" y="21931"/>
                    <a:pt x="20703" y="16768"/>
                    <a:pt x="20251" y="11680"/>
                  </a:cubicBezTo>
                  <a:cubicBezTo>
                    <a:pt x="19825" y="6592"/>
                    <a:pt x="17444" y="101"/>
                    <a:pt x="17444" y="101"/>
                  </a:cubicBezTo>
                  <a:cubicBezTo>
                    <a:pt x="17469" y="76"/>
                    <a:pt x="17469" y="26"/>
                    <a:pt x="174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4"/>
            <p:cNvSpPr/>
            <p:nvPr/>
          </p:nvSpPr>
          <p:spPr>
            <a:xfrm>
              <a:off x="6661100" y="2336625"/>
              <a:ext cx="779850" cy="528100"/>
            </a:xfrm>
            <a:custGeom>
              <a:avLst/>
              <a:gdLst/>
              <a:ahLst/>
              <a:cxnLst/>
              <a:rect l="l" t="t" r="r" b="b"/>
              <a:pathLst>
                <a:path w="31194" h="21124" extrusionOk="0">
                  <a:moveTo>
                    <a:pt x="25586" y="0"/>
                  </a:moveTo>
                  <a:cubicBezTo>
                    <a:pt x="25148" y="0"/>
                    <a:pt x="24658" y="56"/>
                    <a:pt x="24110" y="175"/>
                  </a:cubicBezTo>
                  <a:cubicBezTo>
                    <a:pt x="24110" y="175"/>
                    <a:pt x="13885" y="12456"/>
                    <a:pt x="10852" y="12682"/>
                  </a:cubicBezTo>
                  <a:cubicBezTo>
                    <a:pt x="10734" y="12690"/>
                    <a:pt x="10612" y="12695"/>
                    <a:pt x="10488" y="12695"/>
                  </a:cubicBezTo>
                  <a:cubicBezTo>
                    <a:pt x="7410" y="12695"/>
                    <a:pt x="2456" y="10125"/>
                    <a:pt x="2456" y="10125"/>
                  </a:cubicBezTo>
                  <a:lnTo>
                    <a:pt x="0" y="15815"/>
                  </a:lnTo>
                  <a:cubicBezTo>
                    <a:pt x="5454" y="19905"/>
                    <a:pt x="9513" y="21124"/>
                    <a:pt x="12525" y="21124"/>
                  </a:cubicBezTo>
                  <a:cubicBezTo>
                    <a:pt x="13610" y="21124"/>
                    <a:pt x="14559" y="20966"/>
                    <a:pt x="15389" y="20727"/>
                  </a:cubicBezTo>
                  <a:cubicBezTo>
                    <a:pt x="15389" y="20727"/>
                    <a:pt x="18271" y="19875"/>
                    <a:pt x="28196" y="9123"/>
                  </a:cubicBezTo>
                  <a:cubicBezTo>
                    <a:pt x="28196" y="9123"/>
                    <a:pt x="31193" y="0"/>
                    <a:pt x="255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4"/>
            <p:cNvSpPr/>
            <p:nvPr/>
          </p:nvSpPr>
          <p:spPr>
            <a:xfrm>
              <a:off x="7062100" y="1812050"/>
              <a:ext cx="539500" cy="910575"/>
            </a:xfrm>
            <a:custGeom>
              <a:avLst/>
              <a:gdLst/>
              <a:ahLst/>
              <a:cxnLst/>
              <a:rect l="l" t="t" r="r" b="b"/>
              <a:pathLst>
                <a:path w="21580" h="36423" extrusionOk="0">
                  <a:moveTo>
                    <a:pt x="8622" y="0"/>
                  </a:moveTo>
                  <a:cubicBezTo>
                    <a:pt x="7340" y="0"/>
                    <a:pt x="6065" y="289"/>
                    <a:pt x="4938" y="883"/>
                  </a:cubicBezTo>
                  <a:cubicBezTo>
                    <a:pt x="4060" y="1359"/>
                    <a:pt x="3384" y="1960"/>
                    <a:pt x="2857" y="2562"/>
                  </a:cubicBezTo>
                  <a:cubicBezTo>
                    <a:pt x="2857" y="3184"/>
                    <a:pt x="3375" y="3331"/>
                    <a:pt x="3863" y="3331"/>
                  </a:cubicBezTo>
                  <a:cubicBezTo>
                    <a:pt x="4299" y="3331"/>
                    <a:pt x="4712" y="3213"/>
                    <a:pt x="4712" y="3213"/>
                  </a:cubicBezTo>
                  <a:cubicBezTo>
                    <a:pt x="4794" y="3210"/>
                    <a:pt x="4880" y="3208"/>
                    <a:pt x="4966" y="3208"/>
                  </a:cubicBezTo>
                  <a:cubicBezTo>
                    <a:pt x="5564" y="3208"/>
                    <a:pt x="6226" y="3302"/>
                    <a:pt x="6466" y="3740"/>
                  </a:cubicBezTo>
                  <a:cubicBezTo>
                    <a:pt x="6767" y="4266"/>
                    <a:pt x="6166" y="5043"/>
                    <a:pt x="5840" y="5770"/>
                  </a:cubicBezTo>
                  <a:cubicBezTo>
                    <a:pt x="5364" y="6797"/>
                    <a:pt x="5088" y="8401"/>
                    <a:pt x="6015" y="10983"/>
                  </a:cubicBezTo>
                  <a:cubicBezTo>
                    <a:pt x="6015" y="10983"/>
                    <a:pt x="2281" y="18477"/>
                    <a:pt x="4361" y="21710"/>
                  </a:cubicBezTo>
                  <a:cubicBezTo>
                    <a:pt x="4361" y="21710"/>
                    <a:pt x="0" y="27524"/>
                    <a:pt x="5113" y="28351"/>
                  </a:cubicBezTo>
                  <a:cubicBezTo>
                    <a:pt x="5113" y="28351"/>
                    <a:pt x="4267" y="32968"/>
                    <a:pt x="7868" y="32968"/>
                  </a:cubicBezTo>
                  <a:cubicBezTo>
                    <a:pt x="7934" y="32968"/>
                    <a:pt x="8001" y="32966"/>
                    <a:pt x="8070" y="32963"/>
                  </a:cubicBezTo>
                  <a:cubicBezTo>
                    <a:pt x="8070" y="32963"/>
                    <a:pt x="10355" y="36422"/>
                    <a:pt x="13427" y="36422"/>
                  </a:cubicBezTo>
                  <a:cubicBezTo>
                    <a:pt x="13683" y="36422"/>
                    <a:pt x="13945" y="36398"/>
                    <a:pt x="14211" y="36346"/>
                  </a:cubicBezTo>
                  <a:cubicBezTo>
                    <a:pt x="17669" y="35670"/>
                    <a:pt x="16341" y="34091"/>
                    <a:pt x="16341" y="34091"/>
                  </a:cubicBezTo>
                  <a:lnTo>
                    <a:pt x="16341" y="34091"/>
                  </a:lnTo>
                  <a:cubicBezTo>
                    <a:pt x="16341" y="34091"/>
                    <a:pt x="16505" y="34130"/>
                    <a:pt x="16739" y="34130"/>
                  </a:cubicBezTo>
                  <a:cubicBezTo>
                    <a:pt x="17361" y="34130"/>
                    <a:pt x="18478" y="33852"/>
                    <a:pt x="18296" y="31810"/>
                  </a:cubicBezTo>
                  <a:cubicBezTo>
                    <a:pt x="18296" y="31810"/>
                    <a:pt x="21579" y="27499"/>
                    <a:pt x="19173" y="24467"/>
                  </a:cubicBezTo>
                  <a:cubicBezTo>
                    <a:pt x="19173" y="24467"/>
                    <a:pt x="20176" y="20081"/>
                    <a:pt x="18822" y="18727"/>
                  </a:cubicBezTo>
                  <a:cubicBezTo>
                    <a:pt x="18822" y="18727"/>
                    <a:pt x="20903" y="15670"/>
                    <a:pt x="19023" y="13865"/>
                  </a:cubicBezTo>
                  <a:cubicBezTo>
                    <a:pt x="19023" y="13865"/>
                    <a:pt x="19499" y="11259"/>
                    <a:pt x="18296" y="10005"/>
                  </a:cubicBezTo>
                  <a:cubicBezTo>
                    <a:pt x="17845" y="5519"/>
                    <a:pt x="15639" y="2436"/>
                    <a:pt x="13384" y="1334"/>
                  </a:cubicBezTo>
                  <a:cubicBezTo>
                    <a:pt x="12582" y="857"/>
                    <a:pt x="11805" y="582"/>
                    <a:pt x="11379" y="431"/>
                  </a:cubicBezTo>
                  <a:cubicBezTo>
                    <a:pt x="11203" y="381"/>
                    <a:pt x="11078" y="356"/>
                    <a:pt x="11078" y="356"/>
                  </a:cubicBezTo>
                  <a:cubicBezTo>
                    <a:pt x="10282" y="120"/>
                    <a:pt x="9450" y="0"/>
                    <a:pt x="8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92DC0AF1-9A28-46D0-A698-DFDA41FE8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0357" y="3656021"/>
            <a:ext cx="908936" cy="908936"/>
          </a:xfrm>
          <a:prstGeom prst="rect">
            <a:avLst/>
          </a:prstGeom>
        </p:spPr>
      </p:pic>
    </p:spTree>
  </p:cSld>
  <p:clrMapOvr>
    <a:masterClrMapping/>
  </p:clrMapOvr>
  <p:transition spd="med" advTm="30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05 -0.00061 L 0.06371 0.09198 L 0.13229 0.0747 L 0.21649 0.16081 L 0.34982 0.13025 L 0.3934 0.1571 L 0.44618 0.07315 L 0.54444 0.15031 L 0.6059 0.08241 L 0.66232 0.14692 L 0.7592 0.06852 L 0.80017 0.12161 L 0.90902 0.03642 L 0.97378 0.09476 " pathEditMode="relative" rAng="0" ptsTypes="AAAAAAAAAAAAAA">
                                      <p:cBhvr>
                                        <p:cTn id="6" dur="5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92" y="80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/>
      <p:bldP spid="281" grpId="0"/>
      <p:bldP spid="282" grpId="0"/>
      <p:bldP spid="283" grpId="0" build="p"/>
      <p:bldP spid="284" grpId="0" build="p"/>
      <p:bldP spid="285" grpId="0" build="p"/>
    </p:bldLst>
  </p:timing>
</p:sld>
</file>

<file path=ppt/theme/theme1.xml><?xml version="1.0" encoding="utf-8"?>
<a:theme xmlns:a="http://schemas.openxmlformats.org/drawingml/2006/main" name="Pitch Deck Minitheme by Slidesgo">
  <a:themeElements>
    <a:clrScheme name="Simple Light">
      <a:dk1>
        <a:srgbClr val="000000"/>
      </a:dk1>
      <a:lt1>
        <a:srgbClr val="FFFFFF"/>
      </a:lt1>
      <a:dk2>
        <a:srgbClr val="9CFC34"/>
      </a:dk2>
      <a:lt2>
        <a:srgbClr val="E2E7EB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</TotalTime>
  <Words>445</Words>
  <Application>Microsoft Office PowerPoint</Application>
  <PresentationFormat>Экран (16:9)</PresentationFormat>
  <Paragraphs>108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2" baseType="lpstr">
      <vt:lpstr>Roboto;900</vt:lpstr>
      <vt:lpstr>Montserrat</vt:lpstr>
      <vt:lpstr>Montserrat Light</vt:lpstr>
      <vt:lpstr>Roboto Black</vt:lpstr>
      <vt:lpstr>Bebas Neue</vt:lpstr>
      <vt:lpstr>Arial</vt:lpstr>
      <vt:lpstr>Roboto</vt:lpstr>
      <vt:lpstr>Roboto Mono Light</vt:lpstr>
      <vt:lpstr>Pitch Deck Minitheme by Slidesgo</vt:lpstr>
      <vt:lpstr>Прогнозирование отказов IT инфраструктуры</vt:lpstr>
      <vt:lpstr>Распределение работы</vt:lpstr>
      <vt:lpstr>#01</vt:lpstr>
      <vt:lpstr>О проекте</vt:lpstr>
      <vt:lpstr>Анализ целевой аудитории и её потребностей</vt:lpstr>
      <vt:lpstr>СИСАДМИНЫ</vt:lpstr>
      <vt:lpstr>Анализ конкурентов/аналогов/технологий</vt:lpstr>
      <vt:lpstr>#02</vt:lpstr>
      <vt:lpstr>ПЛЮСЫ</vt:lpstr>
      <vt:lpstr>#03</vt:lpstr>
      <vt:lpstr>Результаты  и тесты</vt:lpstr>
      <vt:lpstr>РАЗВИТИЕ ПРОЕКТА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TEAZAURUS</dc:title>
  <dc:creator>sasha</dc:creator>
  <cp:lastModifiedBy>sasha</cp:lastModifiedBy>
  <cp:revision>40</cp:revision>
  <dcterms:modified xsi:type="dcterms:W3CDTF">2025-04-19T08:54:27Z</dcterms:modified>
</cp:coreProperties>
</file>